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2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rimo" charset="1" panose="020B0604020202020204"/>
      <p:regular r:id="rId15"/>
    </p:embeddedFont>
    <p:embeddedFont>
      <p:font typeface="Open Sans" charset="1" panose="00000000000000000000"/>
      <p:regular r:id="rId16"/>
    </p:embeddedFont>
    <p:embeddedFont>
      <p:font typeface="Sanchez" charset="1" panose="02000000000000000000"/>
      <p:regular r:id="rId18"/>
    </p:embeddedFont>
    <p:embeddedFont>
      <p:font typeface="Open Sans Bold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notesMasters/notesMaster1.xml" Type="http://schemas.openxmlformats.org/officeDocument/2006/relationships/notesMaster"/><Relationship Id="rId13" Target="theme/theme2.xml" Type="http://schemas.openxmlformats.org/officeDocument/2006/relationships/theme"/><Relationship Id="rId14" Target="notesSlides/notesSlide1.xml" Type="http://schemas.openxmlformats.org/officeDocument/2006/relationships/notes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notesSlides/notesSlide2.xml" Type="http://schemas.openxmlformats.org/officeDocument/2006/relationships/notesSlide"/><Relationship Id="rId18" Target="fonts/font18.fntdata" Type="http://schemas.openxmlformats.org/officeDocument/2006/relationships/font"/><Relationship Id="rId19" Target="notesSlides/notesSlide3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4.xml" Type="http://schemas.openxmlformats.org/officeDocument/2006/relationships/notesSlide"/><Relationship Id="rId21" Target="fonts/font21.fntdata" Type="http://schemas.openxmlformats.org/officeDocument/2006/relationships/font"/><Relationship Id="rId22" Target="notesSlides/notesSlide5.xml" Type="http://schemas.openxmlformats.org/officeDocument/2006/relationships/notesSlide"/><Relationship Id="rId23" Target="notesSlides/notesSlide6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2" Target="../notesSlides/notesSlide4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28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svg" Type="http://schemas.openxmlformats.org/officeDocument/2006/relationships/image"/><Relationship Id="rId11" Target="../media/image37.png" Type="http://schemas.openxmlformats.org/officeDocument/2006/relationships/image"/><Relationship Id="rId12" Target="../media/image38.svg" Type="http://schemas.openxmlformats.org/officeDocument/2006/relationships/image"/><Relationship Id="rId2" Target="../notesSlides/notesSlide6.xml" Type="http://schemas.openxmlformats.org/officeDocument/2006/relationships/notesSlid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Relationship Id="rId6" Target="../media/image32.svg" Type="http://schemas.openxmlformats.org/officeDocument/2006/relationships/image"/><Relationship Id="rId7" Target="../media/image33.png" Type="http://schemas.openxmlformats.org/officeDocument/2006/relationships/image"/><Relationship Id="rId8" Target="../media/image34.svg" Type="http://schemas.openxmlformats.org/officeDocument/2006/relationships/image"/><Relationship Id="rId9" Target="../media/image3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6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375"/>
            <a:ext cx="601650" cy="10306050"/>
            <a:chOff x="0" y="0"/>
            <a:chExt cx="802200" cy="13741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776859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776859">
                  <a:moveTo>
                    <a:pt x="0" y="0"/>
                  </a:moveTo>
                  <a:lnTo>
                    <a:pt x="776859" y="0"/>
                  </a:lnTo>
                  <a:lnTo>
                    <a:pt x="776859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6123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02259" cy="13741400"/>
            </a:xfrm>
            <a:custGeom>
              <a:avLst/>
              <a:gdLst/>
              <a:ahLst/>
              <a:cxnLst/>
              <a:rect r="r" b="b" t="t" l="l"/>
              <a:pathLst>
                <a:path h="13741400" w="802259">
                  <a:moveTo>
                    <a:pt x="12700" y="0"/>
                  </a:moveTo>
                  <a:lnTo>
                    <a:pt x="789559" y="0"/>
                  </a:lnTo>
                  <a:cubicBezTo>
                    <a:pt x="796544" y="0"/>
                    <a:pt x="802259" y="5715"/>
                    <a:pt x="802259" y="12700"/>
                  </a:cubicBezTo>
                  <a:lnTo>
                    <a:pt x="802259" y="13728700"/>
                  </a:lnTo>
                  <a:cubicBezTo>
                    <a:pt x="802259" y="13735686"/>
                    <a:pt x="796544" y="13741400"/>
                    <a:pt x="789559" y="13741400"/>
                  </a:cubicBezTo>
                  <a:lnTo>
                    <a:pt x="12700" y="13741400"/>
                  </a:lnTo>
                  <a:cubicBezTo>
                    <a:pt x="5715" y="13741400"/>
                    <a:pt x="0" y="13735686"/>
                    <a:pt x="0" y="137287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3728700"/>
                  </a:lnTo>
                  <a:lnTo>
                    <a:pt x="12700" y="13728700"/>
                  </a:lnTo>
                  <a:lnTo>
                    <a:pt x="12700" y="13716000"/>
                  </a:lnTo>
                  <a:lnTo>
                    <a:pt x="789559" y="13716000"/>
                  </a:lnTo>
                  <a:lnTo>
                    <a:pt x="789559" y="13728700"/>
                  </a:lnTo>
                  <a:lnTo>
                    <a:pt x="776859" y="13728700"/>
                  </a:lnTo>
                  <a:lnTo>
                    <a:pt x="776859" y="12700"/>
                  </a:lnTo>
                  <a:lnTo>
                    <a:pt x="789559" y="12700"/>
                  </a:lnTo>
                  <a:lnTo>
                    <a:pt x="78955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46123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4686390" y="-1485898"/>
            <a:ext cx="9563100" cy="2810100"/>
          </a:xfrm>
          <a:custGeom>
            <a:avLst/>
            <a:gdLst/>
            <a:ahLst/>
            <a:cxnLst/>
            <a:rect r="r" b="b" t="t" l="l"/>
            <a:pathLst>
              <a:path h="2810100" w="9563100">
                <a:moveTo>
                  <a:pt x="0" y="0"/>
                </a:moveTo>
                <a:lnTo>
                  <a:pt x="9563100" y="0"/>
                </a:lnTo>
                <a:lnTo>
                  <a:pt x="9563100" y="2810100"/>
                </a:lnTo>
                <a:lnTo>
                  <a:pt x="0" y="28101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1820075" y="-38025"/>
            <a:ext cx="6477450" cy="7220250"/>
            <a:chOff x="0" y="0"/>
            <a:chExt cx="8636600" cy="9627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00" y="12700"/>
              <a:ext cx="8611235" cy="9601581"/>
            </a:xfrm>
            <a:custGeom>
              <a:avLst/>
              <a:gdLst/>
              <a:ahLst/>
              <a:cxnLst/>
              <a:rect r="r" b="b" t="t" l="l"/>
              <a:pathLst>
                <a:path h="9601581" w="8611235">
                  <a:moveTo>
                    <a:pt x="0" y="0"/>
                  </a:moveTo>
                  <a:lnTo>
                    <a:pt x="8611235" y="0"/>
                  </a:lnTo>
                  <a:lnTo>
                    <a:pt x="8611235" y="9601581"/>
                  </a:lnTo>
                  <a:lnTo>
                    <a:pt x="0" y="9601581"/>
                  </a:lnTo>
                  <a:close/>
                </a:path>
              </a:pathLst>
            </a:custGeom>
            <a:solidFill>
              <a:srgbClr val="2E83C7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636635" cy="9626981"/>
            </a:xfrm>
            <a:custGeom>
              <a:avLst/>
              <a:gdLst/>
              <a:ahLst/>
              <a:cxnLst/>
              <a:rect r="r" b="b" t="t" l="l"/>
              <a:pathLst>
                <a:path h="9626981" w="8636635">
                  <a:moveTo>
                    <a:pt x="12700" y="0"/>
                  </a:moveTo>
                  <a:lnTo>
                    <a:pt x="8623935" y="0"/>
                  </a:lnTo>
                  <a:cubicBezTo>
                    <a:pt x="8630920" y="0"/>
                    <a:pt x="8636635" y="5715"/>
                    <a:pt x="8636635" y="12700"/>
                  </a:cubicBezTo>
                  <a:lnTo>
                    <a:pt x="8636635" y="9614281"/>
                  </a:lnTo>
                  <a:cubicBezTo>
                    <a:pt x="8636635" y="9621266"/>
                    <a:pt x="8630920" y="9626981"/>
                    <a:pt x="8623935" y="9626981"/>
                  </a:cubicBezTo>
                  <a:lnTo>
                    <a:pt x="12700" y="9626981"/>
                  </a:lnTo>
                  <a:cubicBezTo>
                    <a:pt x="5715" y="9626981"/>
                    <a:pt x="0" y="9621266"/>
                    <a:pt x="0" y="961428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9614281"/>
                  </a:lnTo>
                  <a:lnTo>
                    <a:pt x="12700" y="9614281"/>
                  </a:lnTo>
                  <a:lnTo>
                    <a:pt x="12700" y="9601581"/>
                  </a:lnTo>
                  <a:lnTo>
                    <a:pt x="8623935" y="9601581"/>
                  </a:lnTo>
                  <a:lnTo>
                    <a:pt x="8623935" y="9614281"/>
                  </a:lnTo>
                  <a:lnTo>
                    <a:pt x="8611235" y="9614281"/>
                  </a:lnTo>
                  <a:lnTo>
                    <a:pt x="8611235" y="12700"/>
                  </a:lnTo>
                  <a:lnTo>
                    <a:pt x="8623935" y="12700"/>
                  </a:lnTo>
                  <a:lnTo>
                    <a:pt x="862393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2E83C7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1820075" y="7162875"/>
            <a:ext cx="6477450" cy="3124050"/>
            <a:chOff x="0" y="0"/>
            <a:chExt cx="8636600" cy="4165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700" y="12700"/>
              <a:ext cx="8611235" cy="4139946"/>
            </a:xfrm>
            <a:custGeom>
              <a:avLst/>
              <a:gdLst/>
              <a:ahLst/>
              <a:cxnLst/>
              <a:rect r="r" b="b" t="t" l="l"/>
              <a:pathLst>
                <a:path h="4139946" w="8611235">
                  <a:moveTo>
                    <a:pt x="0" y="0"/>
                  </a:moveTo>
                  <a:lnTo>
                    <a:pt x="8611235" y="0"/>
                  </a:lnTo>
                  <a:lnTo>
                    <a:pt x="8611235" y="4139946"/>
                  </a:lnTo>
                  <a:lnTo>
                    <a:pt x="0" y="4139946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636635" cy="4165346"/>
            </a:xfrm>
            <a:custGeom>
              <a:avLst/>
              <a:gdLst/>
              <a:ahLst/>
              <a:cxnLst/>
              <a:rect r="r" b="b" t="t" l="l"/>
              <a:pathLst>
                <a:path h="4165346" w="8636635">
                  <a:moveTo>
                    <a:pt x="12700" y="0"/>
                  </a:moveTo>
                  <a:lnTo>
                    <a:pt x="8623935" y="0"/>
                  </a:lnTo>
                  <a:cubicBezTo>
                    <a:pt x="8630920" y="0"/>
                    <a:pt x="8636635" y="5715"/>
                    <a:pt x="8636635" y="12700"/>
                  </a:cubicBezTo>
                  <a:lnTo>
                    <a:pt x="8636635" y="4152646"/>
                  </a:lnTo>
                  <a:cubicBezTo>
                    <a:pt x="8636635" y="4159631"/>
                    <a:pt x="8630920" y="4165346"/>
                    <a:pt x="8623935" y="4165346"/>
                  </a:cubicBezTo>
                  <a:lnTo>
                    <a:pt x="12700" y="4165346"/>
                  </a:lnTo>
                  <a:cubicBezTo>
                    <a:pt x="5715" y="4165346"/>
                    <a:pt x="0" y="4159631"/>
                    <a:pt x="0" y="4152646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4152646"/>
                  </a:lnTo>
                  <a:lnTo>
                    <a:pt x="12700" y="4152646"/>
                  </a:lnTo>
                  <a:lnTo>
                    <a:pt x="12700" y="4139946"/>
                  </a:lnTo>
                  <a:lnTo>
                    <a:pt x="8623935" y="4139946"/>
                  </a:lnTo>
                  <a:lnTo>
                    <a:pt x="8623935" y="4152646"/>
                  </a:lnTo>
                  <a:lnTo>
                    <a:pt x="8611235" y="4152646"/>
                  </a:lnTo>
                  <a:lnTo>
                    <a:pt x="8611235" y="12700"/>
                  </a:lnTo>
                  <a:lnTo>
                    <a:pt x="8623935" y="12700"/>
                  </a:lnTo>
                  <a:lnTo>
                    <a:pt x="862393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9201162" y="8170266"/>
            <a:ext cx="2118254" cy="7208666"/>
          </a:xfrm>
          <a:custGeom>
            <a:avLst/>
            <a:gdLst/>
            <a:ahLst/>
            <a:cxnLst/>
            <a:rect r="r" b="b" t="t" l="l"/>
            <a:pathLst>
              <a:path h="7208666" w="2118254">
                <a:moveTo>
                  <a:pt x="0" y="0"/>
                </a:moveTo>
                <a:lnTo>
                  <a:pt x="2118254" y="0"/>
                </a:lnTo>
                <a:lnTo>
                  <a:pt x="2118254" y="7208666"/>
                </a:lnTo>
                <a:lnTo>
                  <a:pt x="0" y="72086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359526" y="513000"/>
            <a:ext cx="3398544" cy="6118162"/>
          </a:xfrm>
          <a:custGeom>
            <a:avLst/>
            <a:gdLst/>
            <a:ahLst/>
            <a:cxnLst/>
            <a:rect r="r" b="b" t="t" l="l"/>
            <a:pathLst>
              <a:path h="6118162" w="3398544">
                <a:moveTo>
                  <a:pt x="0" y="0"/>
                </a:moveTo>
                <a:lnTo>
                  <a:pt x="3398544" y="0"/>
                </a:lnTo>
                <a:lnTo>
                  <a:pt x="3398544" y="6118162"/>
                </a:lnTo>
                <a:lnTo>
                  <a:pt x="0" y="61181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560186" y="7600952"/>
            <a:ext cx="4997228" cy="2247896"/>
          </a:xfrm>
          <a:custGeom>
            <a:avLst/>
            <a:gdLst/>
            <a:ahLst/>
            <a:cxnLst/>
            <a:rect r="r" b="b" t="t" l="l"/>
            <a:pathLst>
              <a:path h="2247896" w="4997228">
                <a:moveTo>
                  <a:pt x="0" y="0"/>
                </a:moveTo>
                <a:lnTo>
                  <a:pt x="4997228" y="0"/>
                </a:lnTo>
                <a:lnTo>
                  <a:pt x="4997228" y="2247896"/>
                </a:lnTo>
                <a:lnTo>
                  <a:pt x="0" y="22478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90552" y="8493491"/>
            <a:ext cx="3502325" cy="1507740"/>
          </a:xfrm>
          <a:custGeom>
            <a:avLst/>
            <a:gdLst/>
            <a:ahLst/>
            <a:cxnLst/>
            <a:rect r="r" b="b" t="t" l="l"/>
            <a:pathLst>
              <a:path h="1507740" w="3502325">
                <a:moveTo>
                  <a:pt x="0" y="0"/>
                </a:moveTo>
                <a:lnTo>
                  <a:pt x="3502324" y="0"/>
                </a:lnTo>
                <a:lnTo>
                  <a:pt x="3502324" y="1507740"/>
                </a:lnTo>
                <a:lnTo>
                  <a:pt x="0" y="150774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658818" y="-28477"/>
            <a:ext cx="1507740" cy="3033003"/>
          </a:xfrm>
          <a:custGeom>
            <a:avLst/>
            <a:gdLst/>
            <a:ahLst/>
            <a:cxnLst/>
            <a:rect r="r" b="b" t="t" l="l"/>
            <a:pathLst>
              <a:path h="3033003" w="1507740">
                <a:moveTo>
                  <a:pt x="0" y="0"/>
                </a:moveTo>
                <a:lnTo>
                  <a:pt x="1507740" y="0"/>
                </a:lnTo>
                <a:lnTo>
                  <a:pt x="1507740" y="3033002"/>
                </a:lnTo>
                <a:lnTo>
                  <a:pt x="0" y="303300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92125" y="1757822"/>
            <a:ext cx="4993950" cy="4993950"/>
          </a:xfrm>
          <a:custGeom>
            <a:avLst/>
            <a:gdLst/>
            <a:ahLst/>
            <a:cxnLst/>
            <a:rect r="r" b="b" t="t" l="l"/>
            <a:pathLst>
              <a:path h="4993950" w="4993950">
                <a:moveTo>
                  <a:pt x="0" y="0"/>
                </a:moveTo>
                <a:lnTo>
                  <a:pt x="4993950" y="0"/>
                </a:lnTo>
                <a:lnTo>
                  <a:pt x="4993950" y="4993949"/>
                </a:lnTo>
                <a:lnTo>
                  <a:pt x="0" y="499394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983936" y="2339137"/>
            <a:ext cx="5217227" cy="3926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010"/>
              </a:lnSpc>
            </a:pPr>
            <a:r>
              <a:rPr lang="en-US" sz="13898">
                <a:solidFill>
                  <a:srgbClr val="191919"/>
                </a:solidFill>
                <a:latin typeface="Arimo"/>
              </a:rPr>
              <a:t>OLLI APP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84263" y="6631162"/>
            <a:ext cx="9342150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9"/>
              </a:lnSpc>
            </a:pPr>
            <a:r>
              <a:rPr lang="en-US" sz="3299">
                <a:solidFill>
                  <a:srgbClr val="191919"/>
                </a:solidFill>
                <a:latin typeface="Open Sans"/>
              </a:rPr>
              <a:t>Prediciendo el Consumo, Potenciando el Futuro: Optimiza tu día.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6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23938" y="-5130084"/>
            <a:ext cx="2118254" cy="7208666"/>
          </a:xfrm>
          <a:custGeom>
            <a:avLst/>
            <a:gdLst/>
            <a:ahLst/>
            <a:cxnLst/>
            <a:rect r="r" b="b" t="t" l="l"/>
            <a:pathLst>
              <a:path h="7208666" w="2118254">
                <a:moveTo>
                  <a:pt x="0" y="0"/>
                </a:moveTo>
                <a:lnTo>
                  <a:pt x="2118254" y="0"/>
                </a:lnTo>
                <a:lnTo>
                  <a:pt x="2118254" y="7208666"/>
                </a:lnTo>
                <a:lnTo>
                  <a:pt x="0" y="72086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48256" y="730322"/>
            <a:ext cx="7208666" cy="2118254"/>
          </a:xfrm>
          <a:custGeom>
            <a:avLst/>
            <a:gdLst/>
            <a:ahLst/>
            <a:cxnLst/>
            <a:rect r="r" b="b" t="t" l="l"/>
            <a:pathLst>
              <a:path h="2118254" w="7208666">
                <a:moveTo>
                  <a:pt x="0" y="0"/>
                </a:moveTo>
                <a:lnTo>
                  <a:pt x="7208666" y="0"/>
                </a:lnTo>
                <a:lnTo>
                  <a:pt x="7208666" y="2118254"/>
                </a:lnTo>
                <a:lnTo>
                  <a:pt x="0" y="21182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122879" y="2641738"/>
            <a:ext cx="6025377" cy="4955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8"/>
              </a:lnSpc>
            </a:pPr>
            <a:r>
              <a:rPr lang="en-US" sz="5021" spc="251">
                <a:solidFill>
                  <a:srgbClr val="FFFFFF"/>
                </a:solidFill>
                <a:latin typeface="Sanchez"/>
              </a:rPr>
              <a:t>¿QUIÉN DE LOS PRESENTES HA ESCUCHADO O HA SUFRIDO UN APAGÓN DE LUZ RECIENTE?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6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2962" y="29509"/>
            <a:ext cx="9147592" cy="4477302"/>
          </a:xfrm>
          <a:custGeom>
            <a:avLst/>
            <a:gdLst/>
            <a:ahLst/>
            <a:cxnLst/>
            <a:rect r="r" b="b" t="t" l="l"/>
            <a:pathLst>
              <a:path h="4477302" w="9147592">
                <a:moveTo>
                  <a:pt x="0" y="0"/>
                </a:moveTo>
                <a:lnTo>
                  <a:pt x="9147592" y="0"/>
                </a:lnTo>
                <a:lnTo>
                  <a:pt x="9147592" y="4477303"/>
                </a:lnTo>
                <a:lnTo>
                  <a:pt x="0" y="44773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06146" y="0"/>
            <a:ext cx="8681854" cy="3992706"/>
          </a:xfrm>
          <a:custGeom>
            <a:avLst/>
            <a:gdLst/>
            <a:ahLst/>
            <a:cxnLst/>
            <a:rect r="r" b="b" t="t" l="l"/>
            <a:pathLst>
              <a:path h="3992706" w="8681854">
                <a:moveTo>
                  <a:pt x="0" y="0"/>
                </a:moveTo>
                <a:lnTo>
                  <a:pt x="8681854" y="0"/>
                </a:lnTo>
                <a:lnTo>
                  <a:pt x="8681854" y="3992706"/>
                </a:lnTo>
                <a:lnTo>
                  <a:pt x="0" y="39927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11" r="0" b="-131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15322">
            <a:off x="5207472" y="1540003"/>
            <a:ext cx="6736534" cy="4905406"/>
          </a:xfrm>
          <a:custGeom>
            <a:avLst/>
            <a:gdLst/>
            <a:ahLst/>
            <a:cxnLst/>
            <a:rect r="r" b="b" t="t" l="l"/>
            <a:pathLst>
              <a:path h="4905406" w="6736534">
                <a:moveTo>
                  <a:pt x="0" y="0"/>
                </a:moveTo>
                <a:lnTo>
                  <a:pt x="6736534" y="0"/>
                </a:lnTo>
                <a:lnTo>
                  <a:pt x="6736534" y="4905406"/>
                </a:lnTo>
                <a:lnTo>
                  <a:pt x="0" y="49054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867768">
            <a:off x="11379994" y="364426"/>
            <a:ext cx="7285253" cy="4691860"/>
          </a:xfrm>
          <a:custGeom>
            <a:avLst/>
            <a:gdLst/>
            <a:ahLst/>
            <a:cxnLst/>
            <a:rect r="r" b="b" t="t" l="l"/>
            <a:pathLst>
              <a:path h="4691860" w="7285253">
                <a:moveTo>
                  <a:pt x="0" y="0"/>
                </a:moveTo>
                <a:lnTo>
                  <a:pt x="7285253" y="0"/>
                </a:lnTo>
                <a:lnTo>
                  <a:pt x="7285253" y="4691860"/>
                </a:lnTo>
                <a:lnTo>
                  <a:pt x="0" y="46918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1457" b="-16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66525">
            <a:off x="-1450614" y="241457"/>
            <a:ext cx="5408430" cy="4449851"/>
          </a:xfrm>
          <a:custGeom>
            <a:avLst/>
            <a:gdLst/>
            <a:ahLst/>
            <a:cxnLst/>
            <a:rect r="r" b="b" t="t" l="l"/>
            <a:pathLst>
              <a:path h="4449851" w="5408430">
                <a:moveTo>
                  <a:pt x="0" y="0"/>
                </a:moveTo>
                <a:lnTo>
                  <a:pt x="5408430" y="0"/>
                </a:lnTo>
                <a:lnTo>
                  <a:pt x="5408430" y="4449850"/>
                </a:lnTo>
                <a:lnTo>
                  <a:pt x="0" y="44498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0247" t="0" r="-896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97350" y="6621066"/>
            <a:ext cx="9147592" cy="4477302"/>
          </a:xfrm>
          <a:custGeom>
            <a:avLst/>
            <a:gdLst/>
            <a:ahLst/>
            <a:cxnLst/>
            <a:rect r="r" b="b" t="t" l="l"/>
            <a:pathLst>
              <a:path h="4477302" w="9147592">
                <a:moveTo>
                  <a:pt x="0" y="0"/>
                </a:moveTo>
                <a:lnTo>
                  <a:pt x="9147592" y="0"/>
                </a:lnTo>
                <a:lnTo>
                  <a:pt x="9147592" y="4477303"/>
                </a:lnTo>
                <a:lnTo>
                  <a:pt x="0" y="44773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40534" y="6591557"/>
            <a:ext cx="8681854" cy="3992706"/>
          </a:xfrm>
          <a:custGeom>
            <a:avLst/>
            <a:gdLst/>
            <a:ahLst/>
            <a:cxnLst/>
            <a:rect r="r" b="b" t="t" l="l"/>
            <a:pathLst>
              <a:path h="3992706" w="8681854">
                <a:moveTo>
                  <a:pt x="0" y="0"/>
                </a:moveTo>
                <a:lnTo>
                  <a:pt x="8681854" y="0"/>
                </a:lnTo>
                <a:lnTo>
                  <a:pt x="8681854" y="3992706"/>
                </a:lnTo>
                <a:lnTo>
                  <a:pt x="0" y="39927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11" r="0" b="-131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715322">
            <a:off x="5541860" y="8131560"/>
            <a:ext cx="6736534" cy="4905406"/>
          </a:xfrm>
          <a:custGeom>
            <a:avLst/>
            <a:gdLst/>
            <a:ahLst/>
            <a:cxnLst/>
            <a:rect r="r" b="b" t="t" l="l"/>
            <a:pathLst>
              <a:path h="4905406" w="6736534">
                <a:moveTo>
                  <a:pt x="0" y="0"/>
                </a:moveTo>
                <a:lnTo>
                  <a:pt x="6736534" y="0"/>
                </a:lnTo>
                <a:lnTo>
                  <a:pt x="6736534" y="4905407"/>
                </a:lnTo>
                <a:lnTo>
                  <a:pt x="0" y="49054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867768">
            <a:off x="11714382" y="6955983"/>
            <a:ext cx="7285253" cy="4691860"/>
          </a:xfrm>
          <a:custGeom>
            <a:avLst/>
            <a:gdLst/>
            <a:ahLst/>
            <a:cxnLst/>
            <a:rect r="r" b="b" t="t" l="l"/>
            <a:pathLst>
              <a:path h="4691860" w="7285253">
                <a:moveTo>
                  <a:pt x="0" y="0"/>
                </a:moveTo>
                <a:lnTo>
                  <a:pt x="7285253" y="0"/>
                </a:lnTo>
                <a:lnTo>
                  <a:pt x="7285253" y="4691860"/>
                </a:lnTo>
                <a:lnTo>
                  <a:pt x="0" y="46918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1457" b="-166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66525">
            <a:off x="-1116226" y="6833014"/>
            <a:ext cx="5408430" cy="4449851"/>
          </a:xfrm>
          <a:custGeom>
            <a:avLst/>
            <a:gdLst/>
            <a:ahLst/>
            <a:cxnLst/>
            <a:rect r="r" b="b" t="t" l="l"/>
            <a:pathLst>
              <a:path h="4449851" w="5408430">
                <a:moveTo>
                  <a:pt x="0" y="0"/>
                </a:moveTo>
                <a:lnTo>
                  <a:pt x="5408430" y="0"/>
                </a:lnTo>
                <a:lnTo>
                  <a:pt x="5408430" y="4449851"/>
                </a:lnTo>
                <a:lnTo>
                  <a:pt x="0" y="44498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0247" t="0" r="-8966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0" y="3515517"/>
            <a:ext cx="18288000" cy="3086100"/>
            <a:chOff x="0" y="0"/>
            <a:chExt cx="4816593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FD9E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9525"/>
              <a:ext cx="4816593" cy="803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033312" y="3812855"/>
            <a:ext cx="13954893" cy="2500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4"/>
              </a:lnSpc>
            </a:pPr>
            <a:r>
              <a:rPr lang="en-US" sz="4154">
                <a:solidFill>
                  <a:srgbClr val="191919"/>
                </a:solidFill>
                <a:latin typeface="Open Sans"/>
              </a:rPr>
              <a:t>“En México, los apagones eléctricos han sido un problema recurrente en 2024, por diversas olas de calor que han afectado la demanda y suministro, superando las expectativas previstas de consumo.”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6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95875" y="-9525"/>
            <a:ext cx="601650" cy="10306050"/>
            <a:chOff x="0" y="0"/>
            <a:chExt cx="802200" cy="13741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776859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776859">
                  <a:moveTo>
                    <a:pt x="0" y="0"/>
                  </a:moveTo>
                  <a:lnTo>
                    <a:pt x="776859" y="0"/>
                  </a:lnTo>
                  <a:lnTo>
                    <a:pt x="776859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EB53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02259" cy="13741400"/>
            </a:xfrm>
            <a:custGeom>
              <a:avLst/>
              <a:gdLst/>
              <a:ahLst/>
              <a:cxnLst/>
              <a:rect r="r" b="b" t="t" l="l"/>
              <a:pathLst>
                <a:path h="13741400" w="802259">
                  <a:moveTo>
                    <a:pt x="12700" y="0"/>
                  </a:moveTo>
                  <a:lnTo>
                    <a:pt x="789559" y="0"/>
                  </a:lnTo>
                  <a:cubicBezTo>
                    <a:pt x="796544" y="0"/>
                    <a:pt x="802259" y="5715"/>
                    <a:pt x="802259" y="12700"/>
                  </a:cubicBezTo>
                  <a:lnTo>
                    <a:pt x="802259" y="13728700"/>
                  </a:lnTo>
                  <a:cubicBezTo>
                    <a:pt x="802259" y="13735686"/>
                    <a:pt x="796544" y="13741400"/>
                    <a:pt x="789559" y="13741400"/>
                  </a:cubicBezTo>
                  <a:lnTo>
                    <a:pt x="12700" y="13741400"/>
                  </a:lnTo>
                  <a:cubicBezTo>
                    <a:pt x="5715" y="13741400"/>
                    <a:pt x="0" y="13735686"/>
                    <a:pt x="0" y="137287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3728700"/>
                  </a:lnTo>
                  <a:lnTo>
                    <a:pt x="12700" y="13728700"/>
                  </a:lnTo>
                  <a:lnTo>
                    <a:pt x="12700" y="13716000"/>
                  </a:lnTo>
                  <a:lnTo>
                    <a:pt x="789559" y="13716000"/>
                  </a:lnTo>
                  <a:lnTo>
                    <a:pt x="789559" y="13728700"/>
                  </a:lnTo>
                  <a:lnTo>
                    <a:pt x="776859" y="13728700"/>
                  </a:lnTo>
                  <a:lnTo>
                    <a:pt x="776859" y="12700"/>
                  </a:lnTo>
                  <a:lnTo>
                    <a:pt x="789559" y="12700"/>
                  </a:lnTo>
                  <a:lnTo>
                    <a:pt x="78955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EB53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7031586" y="-5870284"/>
            <a:ext cx="2118254" cy="7208666"/>
          </a:xfrm>
          <a:custGeom>
            <a:avLst/>
            <a:gdLst/>
            <a:ahLst/>
            <a:cxnLst/>
            <a:rect r="r" b="b" t="t" l="l"/>
            <a:pathLst>
              <a:path h="7208666" w="2118254">
                <a:moveTo>
                  <a:pt x="0" y="0"/>
                </a:moveTo>
                <a:lnTo>
                  <a:pt x="2118254" y="0"/>
                </a:lnTo>
                <a:lnTo>
                  <a:pt x="2118254" y="7208666"/>
                </a:lnTo>
                <a:lnTo>
                  <a:pt x="0" y="72086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66606" y="9202622"/>
            <a:ext cx="7208666" cy="2118254"/>
          </a:xfrm>
          <a:custGeom>
            <a:avLst/>
            <a:gdLst/>
            <a:ahLst/>
            <a:cxnLst/>
            <a:rect r="r" b="b" t="t" l="l"/>
            <a:pathLst>
              <a:path h="2118254" w="7208666">
                <a:moveTo>
                  <a:pt x="0" y="0"/>
                </a:moveTo>
                <a:lnTo>
                  <a:pt x="7208666" y="0"/>
                </a:lnTo>
                <a:lnTo>
                  <a:pt x="7208666" y="2118254"/>
                </a:lnTo>
                <a:lnTo>
                  <a:pt x="0" y="21182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9525" y="-18975"/>
            <a:ext cx="6477450" cy="7220250"/>
            <a:chOff x="0" y="0"/>
            <a:chExt cx="8636600" cy="9627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2700" y="12700"/>
              <a:ext cx="8611235" cy="9601581"/>
            </a:xfrm>
            <a:custGeom>
              <a:avLst/>
              <a:gdLst/>
              <a:ahLst/>
              <a:cxnLst/>
              <a:rect r="r" b="b" t="t" l="l"/>
              <a:pathLst>
                <a:path h="9601581" w="8611235">
                  <a:moveTo>
                    <a:pt x="0" y="0"/>
                  </a:moveTo>
                  <a:lnTo>
                    <a:pt x="8611235" y="0"/>
                  </a:lnTo>
                  <a:lnTo>
                    <a:pt x="8611235" y="9601581"/>
                  </a:lnTo>
                  <a:lnTo>
                    <a:pt x="0" y="9601581"/>
                  </a:lnTo>
                  <a:close/>
                </a:path>
              </a:pathLst>
            </a:custGeom>
            <a:solidFill>
              <a:srgbClr val="1F8E2E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636635" cy="9626981"/>
            </a:xfrm>
            <a:custGeom>
              <a:avLst/>
              <a:gdLst/>
              <a:ahLst/>
              <a:cxnLst/>
              <a:rect r="r" b="b" t="t" l="l"/>
              <a:pathLst>
                <a:path h="9626981" w="8636635">
                  <a:moveTo>
                    <a:pt x="12700" y="0"/>
                  </a:moveTo>
                  <a:lnTo>
                    <a:pt x="8623935" y="0"/>
                  </a:lnTo>
                  <a:cubicBezTo>
                    <a:pt x="8630920" y="0"/>
                    <a:pt x="8636635" y="5715"/>
                    <a:pt x="8636635" y="12700"/>
                  </a:cubicBezTo>
                  <a:lnTo>
                    <a:pt x="8636635" y="9614281"/>
                  </a:lnTo>
                  <a:cubicBezTo>
                    <a:pt x="8636635" y="9621266"/>
                    <a:pt x="8630920" y="9626981"/>
                    <a:pt x="8623935" y="9626981"/>
                  </a:cubicBezTo>
                  <a:lnTo>
                    <a:pt x="12700" y="9626981"/>
                  </a:lnTo>
                  <a:cubicBezTo>
                    <a:pt x="5715" y="9626981"/>
                    <a:pt x="0" y="9621266"/>
                    <a:pt x="0" y="961428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9614281"/>
                  </a:lnTo>
                  <a:lnTo>
                    <a:pt x="12700" y="9614281"/>
                  </a:lnTo>
                  <a:lnTo>
                    <a:pt x="12700" y="9601581"/>
                  </a:lnTo>
                  <a:lnTo>
                    <a:pt x="8623935" y="9601581"/>
                  </a:lnTo>
                  <a:lnTo>
                    <a:pt x="8623935" y="9614281"/>
                  </a:lnTo>
                  <a:lnTo>
                    <a:pt x="8611235" y="9614281"/>
                  </a:lnTo>
                  <a:lnTo>
                    <a:pt x="8611235" y="12700"/>
                  </a:lnTo>
                  <a:lnTo>
                    <a:pt x="8623935" y="12700"/>
                  </a:lnTo>
                  <a:lnTo>
                    <a:pt x="862393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1F8E2E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174102" y="-9450"/>
            <a:ext cx="4110206" cy="7201192"/>
          </a:xfrm>
          <a:custGeom>
            <a:avLst/>
            <a:gdLst/>
            <a:ahLst/>
            <a:cxnLst/>
            <a:rect r="r" b="b" t="t" l="l"/>
            <a:pathLst>
              <a:path h="7201192" w="4110206">
                <a:moveTo>
                  <a:pt x="0" y="0"/>
                </a:moveTo>
                <a:lnTo>
                  <a:pt x="4110206" y="0"/>
                </a:lnTo>
                <a:lnTo>
                  <a:pt x="4110206" y="7201192"/>
                </a:lnTo>
                <a:lnTo>
                  <a:pt x="0" y="72011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-9525" y="7181925"/>
            <a:ext cx="6477450" cy="3124050"/>
            <a:chOff x="0" y="0"/>
            <a:chExt cx="8636600" cy="4165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2700" y="12700"/>
              <a:ext cx="8611235" cy="4139946"/>
            </a:xfrm>
            <a:custGeom>
              <a:avLst/>
              <a:gdLst/>
              <a:ahLst/>
              <a:cxnLst/>
              <a:rect r="r" b="b" t="t" l="l"/>
              <a:pathLst>
                <a:path h="4139946" w="8611235">
                  <a:moveTo>
                    <a:pt x="0" y="0"/>
                  </a:moveTo>
                  <a:lnTo>
                    <a:pt x="8611235" y="0"/>
                  </a:lnTo>
                  <a:lnTo>
                    <a:pt x="8611235" y="4139946"/>
                  </a:lnTo>
                  <a:lnTo>
                    <a:pt x="0" y="4139946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636635" cy="4165346"/>
            </a:xfrm>
            <a:custGeom>
              <a:avLst/>
              <a:gdLst/>
              <a:ahLst/>
              <a:cxnLst/>
              <a:rect r="r" b="b" t="t" l="l"/>
              <a:pathLst>
                <a:path h="4165346" w="8636635">
                  <a:moveTo>
                    <a:pt x="12700" y="0"/>
                  </a:moveTo>
                  <a:lnTo>
                    <a:pt x="8623935" y="0"/>
                  </a:lnTo>
                  <a:cubicBezTo>
                    <a:pt x="8630920" y="0"/>
                    <a:pt x="8636635" y="5715"/>
                    <a:pt x="8636635" y="12700"/>
                  </a:cubicBezTo>
                  <a:lnTo>
                    <a:pt x="8636635" y="4152646"/>
                  </a:lnTo>
                  <a:cubicBezTo>
                    <a:pt x="8636635" y="4159631"/>
                    <a:pt x="8630920" y="4165346"/>
                    <a:pt x="8623935" y="4165346"/>
                  </a:cubicBezTo>
                  <a:lnTo>
                    <a:pt x="12700" y="4165346"/>
                  </a:lnTo>
                  <a:cubicBezTo>
                    <a:pt x="5715" y="4165346"/>
                    <a:pt x="0" y="4159631"/>
                    <a:pt x="0" y="4152646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4152646"/>
                  </a:lnTo>
                  <a:lnTo>
                    <a:pt x="12700" y="4152646"/>
                  </a:lnTo>
                  <a:lnTo>
                    <a:pt x="12700" y="4139946"/>
                  </a:lnTo>
                  <a:lnTo>
                    <a:pt x="8623935" y="4139946"/>
                  </a:lnTo>
                  <a:lnTo>
                    <a:pt x="8623935" y="4152646"/>
                  </a:lnTo>
                  <a:lnTo>
                    <a:pt x="8611235" y="4152646"/>
                  </a:lnTo>
                  <a:lnTo>
                    <a:pt x="8611235" y="12700"/>
                  </a:lnTo>
                  <a:lnTo>
                    <a:pt x="8623935" y="12700"/>
                  </a:lnTo>
                  <a:lnTo>
                    <a:pt x="862393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7706573" y="2719507"/>
            <a:ext cx="8772893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9"/>
              </a:lnSpc>
            </a:pPr>
            <a:r>
              <a:rPr lang="en-US" sz="3099">
                <a:solidFill>
                  <a:srgbClr val="191919"/>
                </a:solidFill>
                <a:latin typeface="Open Sans"/>
              </a:rPr>
              <a:t>Hemos diseñado un modelo de IA, capaz de predecir el consumo eléctrico con una precisión mayor al 90%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65198" y="1300282"/>
            <a:ext cx="10055644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191919"/>
                </a:solidFill>
                <a:latin typeface="Arimo"/>
              </a:rPr>
              <a:t>Nuestra Solución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730584" y="7620002"/>
            <a:ext cx="4997228" cy="2247896"/>
          </a:xfrm>
          <a:custGeom>
            <a:avLst/>
            <a:gdLst/>
            <a:ahLst/>
            <a:cxnLst/>
            <a:rect r="r" b="b" t="t" l="l"/>
            <a:pathLst>
              <a:path h="2247896" w="4997228">
                <a:moveTo>
                  <a:pt x="0" y="0"/>
                </a:moveTo>
                <a:lnTo>
                  <a:pt x="4997228" y="0"/>
                </a:lnTo>
                <a:lnTo>
                  <a:pt x="4997228" y="2247896"/>
                </a:lnTo>
                <a:lnTo>
                  <a:pt x="0" y="22478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76902" y="1044626"/>
            <a:ext cx="3104526" cy="5093036"/>
          </a:xfrm>
          <a:custGeom>
            <a:avLst/>
            <a:gdLst/>
            <a:ahLst/>
            <a:cxnLst/>
            <a:rect r="r" b="b" t="t" l="l"/>
            <a:pathLst>
              <a:path h="5093036" w="3104526">
                <a:moveTo>
                  <a:pt x="0" y="0"/>
                </a:moveTo>
                <a:lnTo>
                  <a:pt x="3104526" y="0"/>
                </a:lnTo>
                <a:lnTo>
                  <a:pt x="3104526" y="5093036"/>
                </a:lnTo>
                <a:lnTo>
                  <a:pt x="0" y="509303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7325397" y="4544897"/>
            <a:ext cx="8772893" cy="465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9"/>
              </a:lnSpc>
            </a:pPr>
            <a:r>
              <a:rPr lang="en-US" sz="3099">
                <a:solidFill>
                  <a:srgbClr val="191919"/>
                </a:solidFill>
                <a:latin typeface="Open Sans Bold"/>
              </a:rPr>
              <a:t>Nuestro modelo considera:</a:t>
            </a:r>
          </a:p>
          <a:p>
            <a:pPr algn="l" marL="669289" indent="-334645" lvl="1">
              <a:lnSpc>
                <a:spcPts val="3719"/>
              </a:lnSpc>
              <a:buFont typeface="Arial"/>
              <a:buChar char="•"/>
            </a:pPr>
            <a:r>
              <a:rPr lang="en-US" sz="3099">
                <a:solidFill>
                  <a:srgbClr val="191919"/>
                </a:solidFill>
                <a:latin typeface="Open Sans"/>
              </a:rPr>
              <a:t>Consumo eléctrico pasado</a:t>
            </a:r>
          </a:p>
          <a:p>
            <a:pPr algn="l" marL="669289" indent="-334645" lvl="1">
              <a:lnSpc>
                <a:spcPts val="3719"/>
              </a:lnSpc>
              <a:buFont typeface="Arial"/>
              <a:buChar char="•"/>
            </a:pPr>
            <a:r>
              <a:rPr lang="en-US" sz="3099">
                <a:solidFill>
                  <a:srgbClr val="191919"/>
                </a:solidFill>
                <a:latin typeface="Open Sans"/>
              </a:rPr>
              <a:t>Clima</a:t>
            </a:r>
          </a:p>
          <a:p>
            <a:pPr algn="l" marL="669289" indent="-334645" lvl="1">
              <a:lnSpc>
                <a:spcPts val="3719"/>
              </a:lnSpc>
              <a:buFont typeface="Arial"/>
              <a:buChar char="•"/>
            </a:pPr>
            <a:r>
              <a:rPr lang="en-US" sz="3099">
                <a:solidFill>
                  <a:srgbClr val="191919"/>
                </a:solidFill>
                <a:latin typeface="Open Sans"/>
              </a:rPr>
              <a:t>Distintas escalas de tiempo</a:t>
            </a:r>
          </a:p>
          <a:p>
            <a:pPr algn="l" marL="669289" indent="-334645" lvl="1">
              <a:lnSpc>
                <a:spcPts val="3719"/>
              </a:lnSpc>
              <a:buFont typeface="Arial"/>
              <a:buChar char="•"/>
            </a:pPr>
            <a:r>
              <a:rPr lang="en-US" sz="3099">
                <a:solidFill>
                  <a:srgbClr val="191919"/>
                </a:solidFill>
                <a:latin typeface="Open Sans"/>
              </a:rPr>
              <a:t>Viento</a:t>
            </a:r>
          </a:p>
          <a:p>
            <a:pPr algn="l" marL="669289" indent="-334645" lvl="1">
              <a:lnSpc>
                <a:spcPts val="3719"/>
              </a:lnSpc>
              <a:buFont typeface="Arial"/>
              <a:buChar char="•"/>
            </a:pPr>
            <a:r>
              <a:rPr lang="en-US" sz="3099">
                <a:solidFill>
                  <a:srgbClr val="191919"/>
                </a:solidFill>
                <a:latin typeface="Open Sans"/>
              </a:rPr>
              <a:t>Humedad</a:t>
            </a:r>
          </a:p>
          <a:p>
            <a:pPr algn="l" marL="669289" indent="-334645" lvl="1">
              <a:lnSpc>
                <a:spcPts val="3719"/>
              </a:lnSpc>
              <a:buFont typeface="Arial"/>
              <a:buChar char="•"/>
            </a:pPr>
            <a:r>
              <a:rPr lang="en-US" sz="3099">
                <a:solidFill>
                  <a:srgbClr val="191919"/>
                </a:solidFill>
                <a:latin typeface="Open Sans"/>
              </a:rPr>
              <a:t>Población</a:t>
            </a:r>
          </a:p>
          <a:p>
            <a:pPr algn="l" marL="669289" indent="-334645" lvl="1">
              <a:lnSpc>
                <a:spcPts val="3719"/>
              </a:lnSpc>
              <a:buFont typeface="Arial"/>
              <a:buChar char="•"/>
            </a:pPr>
            <a:r>
              <a:rPr lang="en-US" sz="3099">
                <a:solidFill>
                  <a:srgbClr val="191919"/>
                </a:solidFill>
                <a:latin typeface="Open Sans"/>
              </a:rPr>
              <a:t>Días Laborales o Fin de Semana</a:t>
            </a:r>
          </a:p>
          <a:p>
            <a:pPr algn="l" marL="669289" indent="-334645" lvl="1">
              <a:lnSpc>
                <a:spcPts val="3719"/>
              </a:lnSpc>
              <a:buFont typeface="Arial"/>
              <a:buChar char="•"/>
            </a:pPr>
            <a:r>
              <a:rPr lang="en-US" sz="3099">
                <a:solidFill>
                  <a:srgbClr val="191919"/>
                </a:solidFill>
                <a:latin typeface="Open Sans"/>
              </a:rPr>
              <a:t>Asuetos</a:t>
            </a:r>
          </a:p>
          <a:p>
            <a:pPr algn="l" marL="669289" indent="-334645" lvl="1">
              <a:lnSpc>
                <a:spcPts val="3719"/>
              </a:lnSpc>
              <a:buFont typeface="Arial"/>
              <a:buChar char="•"/>
            </a:pPr>
            <a:r>
              <a:rPr lang="en-US" sz="3099">
                <a:solidFill>
                  <a:srgbClr val="191919"/>
                </a:solidFill>
                <a:latin typeface="Open Sans"/>
              </a:rPr>
              <a:t>Temporadas del Año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6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9200"/>
            <a:ext cx="18288006" cy="10325400"/>
          </a:xfrm>
          <a:custGeom>
            <a:avLst/>
            <a:gdLst/>
            <a:ahLst/>
            <a:cxnLst/>
            <a:rect r="r" b="b" t="t" l="l"/>
            <a:pathLst>
              <a:path h="10325400" w="18288006">
                <a:moveTo>
                  <a:pt x="0" y="0"/>
                </a:moveTo>
                <a:lnTo>
                  <a:pt x="18288006" y="0"/>
                </a:lnTo>
                <a:lnTo>
                  <a:pt x="18288006" y="10325400"/>
                </a:lnTo>
                <a:lnTo>
                  <a:pt x="0" y="10325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3458" r="0" b="-459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352853" y="6934200"/>
            <a:ext cx="9582300" cy="2324100"/>
            <a:chOff x="0" y="0"/>
            <a:chExt cx="12776400" cy="3098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12725654" cy="3048000"/>
            </a:xfrm>
            <a:custGeom>
              <a:avLst/>
              <a:gdLst/>
              <a:ahLst/>
              <a:cxnLst/>
              <a:rect r="r" b="b" t="t" l="l"/>
              <a:pathLst>
                <a:path h="3048000" w="12725654">
                  <a:moveTo>
                    <a:pt x="0" y="660400"/>
                  </a:moveTo>
                  <a:cubicBezTo>
                    <a:pt x="0" y="295656"/>
                    <a:pt x="299466" y="0"/>
                    <a:pt x="668782" y="0"/>
                  </a:cubicBezTo>
                  <a:lnTo>
                    <a:pt x="12056872" y="0"/>
                  </a:lnTo>
                  <a:cubicBezTo>
                    <a:pt x="12426188" y="0"/>
                    <a:pt x="12725654" y="295656"/>
                    <a:pt x="12725654" y="660400"/>
                  </a:cubicBezTo>
                  <a:lnTo>
                    <a:pt x="12725654" y="2387600"/>
                  </a:lnTo>
                  <a:cubicBezTo>
                    <a:pt x="12725654" y="2752344"/>
                    <a:pt x="12426188" y="3048000"/>
                    <a:pt x="12056872" y="3048000"/>
                  </a:cubicBezTo>
                  <a:lnTo>
                    <a:pt x="668782" y="3048000"/>
                  </a:lnTo>
                  <a:cubicBezTo>
                    <a:pt x="299466" y="3048000"/>
                    <a:pt x="0" y="2752344"/>
                    <a:pt x="0" y="2387600"/>
                  </a:cubicBezTo>
                  <a:close/>
                </a:path>
              </a:pathLst>
            </a:custGeom>
            <a:solidFill>
              <a:srgbClr val="E8E6D6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776454" cy="3098800"/>
            </a:xfrm>
            <a:custGeom>
              <a:avLst/>
              <a:gdLst/>
              <a:ahLst/>
              <a:cxnLst/>
              <a:rect r="r" b="b" t="t" l="l"/>
              <a:pathLst>
                <a:path h="3098800" w="12776454">
                  <a:moveTo>
                    <a:pt x="0" y="685800"/>
                  </a:moveTo>
                  <a:cubicBezTo>
                    <a:pt x="0" y="306705"/>
                    <a:pt x="311023" y="0"/>
                    <a:pt x="694182" y="0"/>
                  </a:cubicBezTo>
                  <a:lnTo>
                    <a:pt x="12082272" y="0"/>
                  </a:lnTo>
                  <a:lnTo>
                    <a:pt x="12082272" y="25400"/>
                  </a:lnTo>
                  <a:lnTo>
                    <a:pt x="12082272" y="0"/>
                  </a:lnTo>
                  <a:cubicBezTo>
                    <a:pt x="12465304" y="0"/>
                    <a:pt x="12776454" y="306705"/>
                    <a:pt x="12776454" y="685800"/>
                  </a:cubicBezTo>
                  <a:lnTo>
                    <a:pt x="12751054" y="685800"/>
                  </a:lnTo>
                  <a:lnTo>
                    <a:pt x="12776454" y="685800"/>
                  </a:lnTo>
                  <a:lnTo>
                    <a:pt x="12776454" y="2413000"/>
                  </a:lnTo>
                  <a:lnTo>
                    <a:pt x="12751054" y="2413000"/>
                  </a:lnTo>
                  <a:lnTo>
                    <a:pt x="12776454" y="2413000"/>
                  </a:lnTo>
                  <a:cubicBezTo>
                    <a:pt x="12776454" y="2792095"/>
                    <a:pt x="12465431" y="3098800"/>
                    <a:pt x="12082272" y="3098800"/>
                  </a:cubicBezTo>
                  <a:lnTo>
                    <a:pt x="12082272" y="3073400"/>
                  </a:lnTo>
                  <a:lnTo>
                    <a:pt x="12082272" y="3098800"/>
                  </a:lnTo>
                  <a:lnTo>
                    <a:pt x="694182" y="3098800"/>
                  </a:lnTo>
                  <a:lnTo>
                    <a:pt x="694182" y="3073400"/>
                  </a:lnTo>
                  <a:lnTo>
                    <a:pt x="694182" y="3098800"/>
                  </a:lnTo>
                  <a:cubicBezTo>
                    <a:pt x="311023" y="3098800"/>
                    <a:pt x="0" y="2792095"/>
                    <a:pt x="0" y="2413000"/>
                  </a:cubicBezTo>
                  <a:lnTo>
                    <a:pt x="0" y="685800"/>
                  </a:lnTo>
                  <a:lnTo>
                    <a:pt x="25400" y="685800"/>
                  </a:lnTo>
                  <a:lnTo>
                    <a:pt x="0" y="685800"/>
                  </a:lnTo>
                  <a:moveTo>
                    <a:pt x="50800" y="685800"/>
                  </a:moveTo>
                  <a:lnTo>
                    <a:pt x="50800" y="2413000"/>
                  </a:lnTo>
                  <a:lnTo>
                    <a:pt x="25400" y="2413000"/>
                  </a:lnTo>
                  <a:lnTo>
                    <a:pt x="50800" y="2413000"/>
                  </a:lnTo>
                  <a:cubicBezTo>
                    <a:pt x="50800" y="2763393"/>
                    <a:pt x="338582" y="3048000"/>
                    <a:pt x="694182" y="3048000"/>
                  </a:cubicBezTo>
                  <a:lnTo>
                    <a:pt x="12082272" y="3048000"/>
                  </a:lnTo>
                  <a:cubicBezTo>
                    <a:pt x="12437872" y="3048000"/>
                    <a:pt x="12725654" y="2763393"/>
                    <a:pt x="12725654" y="2413000"/>
                  </a:cubicBezTo>
                  <a:lnTo>
                    <a:pt x="12725654" y="685800"/>
                  </a:lnTo>
                  <a:cubicBezTo>
                    <a:pt x="12725654" y="335407"/>
                    <a:pt x="12437872" y="50800"/>
                    <a:pt x="12082272" y="50800"/>
                  </a:cubicBezTo>
                  <a:lnTo>
                    <a:pt x="694182" y="50800"/>
                  </a:lnTo>
                  <a:lnTo>
                    <a:pt x="694182" y="25400"/>
                  </a:lnTo>
                  <a:lnTo>
                    <a:pt x="694182" y="50800"/>
                  </a:lnTo>
                  <a:cubicBezTo>
                    <a:pt x="338582" y="50800"/>
                    <a:pt x="50800" y="335407"/>
                    <a:pt x="50800" y="68580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319664" y="7581900"/>
            <a:ext cx="3648684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400">
                <a:solidFill>
                  <a:srgbClr val="191919"/>
                </a:solidFill>
                <a:latin typeface="Arimo"/>
              </a:rPr>
              <a:t>DEMO!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1123938" y="-5130084"/>
            <a:ext cx="2118254" cy="7208666"/>
          </a:xfrm>
          <a:custGeom>
            <a:avLst/>
            <a:gdLst/>
            <a:ahLst/>
            <a:cxnLst/>
            <a:rect r="r" b="b" t="t" l="l"/>
            <a:pathLst>
              <a:path h="7208666" w="2118254">
                <a:moveTo>
                  <a:pt x="0" y="0"/>
                </a:moveTo>
                <a:lnTo>
                  <a:pt x="2118254" y="0"/>
                </a:lnTo>
                <a:lnTo>
                  <a:pt x="2118254" y="7208666"/>
                </a:lnTo>
                <a:lnTo>
                  <a:pt x="0" y="72086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148256" y="730322"/>
            <a:ext cx="7208666" cy="2118254"/>
          </a:xfrm>
          <a:custGeom>
            <a:avLst/>
            <a:gdLst/>
            <a:ahLst/>
            <a:cxnLst/>
            <a:rect r="r" b="b" t="t" l="l"/>
            <a:pathLst>
              <a:path h="2118254" w="7208666">
                <a:moveTo>
                  <a:pt x="0" y="0"/>
                </a:moveTo>
                <a:lnTo>
                  <a:pt x="7208666" y="0"/>
                </a:lnTo>
                <a:lnTo>
                  <a:pt x="7208666" y="2118254"/>
                </a:lnTo>
                <a:lnTo>
                  <a:pt x="0" y="21182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6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375"/>
            <a:ext cx="1449450" cy="10306050"/>
            <a:chOff x="0" y="0"/>
            <a:chExt cx="1932600" cy="13741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1907159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907159">
                  <a:moveTo>
                    <a:pt x="0" y="0"/>
                  </a:moveTo>
                  <a:lnTo>
                    <a:pt x="1907159" y="0"/>
                  </a:lnTo>
                  <a:lnTo>
                    <a:pt x="1907159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46123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32559" cy="13741400"/>
            </a:xfrm>
            <a:custGeom>
              <a:avLst/>
              <a:gdLst/>
              <a:ahLst/>
              <a:cxnLst/>
              <a:rect r="r" b="b" t="t" l="l"/>
              <a:pathLst>
                <a:path h="13741400" w="1932559">
                  <a:moveTo>
                    <a:pt x="12700" y="0"/>
                  </a:moveTo>
                  <a:lnTo>
                    <a:pt x="1919859" y="0"/>
                  </a:lnTo>
                  <a:cubicBezTo>
                    <a:pt x="1926844" y="0"/>
                    <a:pt x="1932559" y="5715"/>
                    <a:pt x="1932559" y="12700"/>
                  </a:cubicBezTo>
                  <a:lnTo>
                    <a:pt x="1932559" y="13728700"/>
                  </a:lnTo>
                  <a:cubicBezTo>
                    <a:pt x="1932559" y="13735686"/>
                    <a:pt x="1926844" y="13741400"/>
                    <a:pt x="1919859" y="13741400"/>
                  </a:cubicBezTo>
                  <a:lnTo>
                    <a:pt x="12700" y="13741400"/>
                  </a:lnTo>
                  <a:cubicBezTo>
                    <a:pt x="5715" y="13741400"/>
                    <a:pt x="0" y="13735686"/>
                    <a:pt x="0" y="137287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3728700"/>
                  </a:lnTo>
                  <a:lnTo>
                    <a:pt x="12700" y="13728700"/>
                  </a:lnTo>
                  <a:lnTo>
                    <a:pt x="12700" y="13716000"/>
                  </a:lnTo>
                  <a:lnTo>
                    <a:pt x="1919859" y="13716000"/>
                  </a:lnTo>
                  <a:lnTo>
                    <a:pt x="1919859" y="13728700"/>
                  </a:lnTo>
                  <a:lnTo>
                    <a:pt x="1907159" y="13728700"/>
                  </a:lnTo>
                  <a:lnTo>
                    <a:pt x="1907159" y="12700"/>
                  </a:lnTo>
                  <a:lnTo>
                    <a:pt x="1919859" y="12700"/>
                  </a:lnTo>
                  <a:lnTo>
                    <a:pt x="191985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46123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97992" y="571120"/>
            <a:ext cx="1034416" cy="1063772"/>
          </a:xfrm>
          <a:custGeom>
            <a:avLst/>
            <a:gdLst/>
            <a:ahLst/>
            <a:cxnLst/>
            <a:rect r="r" b="b" t="t" l="l"/>
            <a:pathLst>
              <a:path h="1063772" w="1034416">
                <a:moveTo>
                  <a:pt x="0" y="0"/>
                </a:moveTo>
                <a:lnTo>
                  <a:pt x="1034416" y="0"/>
                </a:lnTo>
                <a:lnTo>
                  <a:pt x="1034416" y="1063772"/>
                </a:lnTo>
                <a:lnTo>
                  <a:pt x="0" y="10637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7992" y="2187300"/>
            <a:ext cx="1034416" cy="1063772"/>
          </a:xfrm>
          <a:custGeom>
            <a:avLst/>
            <a:gdLst/>
            <a:ahLst/>
            <a:cxnLst/>
            <a:rect r="r" b="b" t="t" l="l"/>
            <a:pathLst>
              <a:path h="1063772" w="1034416">
                <a:moveTo>
                  <a:pt x="0" y="0"/>
                </a:moveTo>
                <a:lnTo>
                  <a:pt x="1034416" y="0"/>
                </a:lnTo>
                <a:lnTo>
                  <a:pt x="1034416" y="1063772"/>
                </a:lnTo>
                <a:lnTo>
                  <a:pt x="0" y="10637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7992" y="3803480"/>
            <a:ext cx="1034416" cy="1063772"/>
          </a:xfrm>
          <a:custGeom>
            <a:avLst/>
            <a:gdLst/>
            <a:ahLst/>
            <a:cxnLst/>
            <a:rect r="r" b="b" t="t" l="l"/>
            <a:pathLst>
              <a:path h="1063772" w="1034416">
                <a:moveTo>
                  <a:pt x="0" y="0"/>
                </a:moveTo>
                <a:lnTo>
                  <a:pt x="1034416" y="0"/>
                </a:lnTo>
                <a:lnTo>
                  <a:pt x="1034416" y="1063772"/>
                </a:lnTo>
                <a:lnTo>
                  <a:pt x="0" y="10637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7992" y="5419660"/>
            <a:ext cx="1034416" cy="1063772"/>
          </a:xfrm>
          <a:custGeom>
            <a:avLst/>
            <a:gdLst/>
            <a:ahLst/>
            <a:cxnLst/>
            <a:rect r="r" b="b" t="t" l="l"/>
            <a:pathLst>
              <a:path h="1063772" w="1034416">
                <a:moveTo>
                  <a:pt x="0" y="0"/>
                </a:moveTo>
                <a:lnTo>
                  <a:pt x="1034416" y="0"/>
                </a:lnTo>
                <a:lnTo>
                  <a:pt x="1034416" y="1063772"/>
                </a:lnTo>
                <a:lnTo>
                  <a:pt x="0" y="10637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97992" y="7035840"/>
            <a:ext cx="1034416" cy="1063772"/>
          </a:xfrm>
          <a:custGeom>
            <a:avLst/>
            <a:gdLst/>
            <a:ahLst/>
            <a:cxnLst/>
            <a:rect r="r" b="b" t="t" l="l"/>
            <a:pathLst>
              <a:path h="1063772" w="1034416">
                <a:moveTo>
                  <a:pt x="0" y="0"/>
                </a:moveTo>
                <a:lnTo>
                  <a:pt x="1034416" y="0"/>
                </a:lnTo>
                <a:lnTo>
                  <a:pt x="1034416" y="1063772"/>
                </a:lnTo>
                <a:lnTo>
                  <a:pt x="0" y="10637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97992" y="8652020"/>
            <a:ext cx="1034416" cy="1063772"/>
          </a:xfrm>
          <a:custGeom>
            <a:avLst/>
            <a:gdLst/>
            <a:ahLst/>
            <a:cxnLst/>
            <a:rect r="r" b="b" t="t" l="l"/>
            <a:pathLst>
              <a:path h="1063772" w="1034416">
                <a:moveTo>
                  <a:pt x="0" y="0"/>
                </a:moveTo>
                <a:lnTo>
                  <a:pt x="1034416" y="0"/>
                </a:lnTo>
                <a:lnTo>
                  <a:pt x="1034416" y="1063772"/>
                </a:lnTo>
                <a:lnTo>
                  <a:pt x="0" y="10637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6848075" y="-9525"/>
            <a:ext cx="1449450" cy="10306050"/>
            <a:chOff x="0" y="0"/>
            <a:chExt cx="1932600" cy="13741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2700" y="12700"/>
              <a:ext cx="1907159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907159">
                  <a:moveTo>
                    <a:pt x="0" y="0"/>
                  </a:moveTo>
                  <a:lnTo>
                    <a:pt x="1907159" y="0"/>
                  </a:lnTo>
                  <a:lnTo>
                    <a:pt x="1907159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F8E2E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32559" cy="13741400"/>
            </a:xfrm>
            <a:custGeom>
              <a:avLst/>
              <a:gdLst/>
              <a:ahLst/>
              <a:cxnLst/>
              <a:rect r="r" b="b" t="t" l="l"/>
              <a:pathLst>
                <a:path h="13741400" w="1932559">
                  <a:moveTo>
                    <a:pt x="12700" y="0"/>
                  </a:moveTo>
                  <a:lnTo>
                    <a:pt x="1919859" y="0"/>
                  </a:lnTo>
                  <a:cubicBezTo>
                    <a:pt x="1926844" y="0"/>
                    <a:pt x="1932559" y="5715"/>
                    <a:pt x="1932559" y="12700"/>
                  </a:cubicBezTo>
                  <a:lnTo>
                    <a:pt x="1932559" y="13728700"/>
                  </a:lnTo>
                  <a:cubicBezTo>
                    <a:pt x="1932559" y="13735686"/>
                    <a:pt x="1926844" y="13741400"/>
                    <a:pt x="1919859" y="13741400"/>
                  </a:cubicBezTo>
                  <a:lnTo>
                    <a:pt x="12700" y="13741400"/>
                  </a:lnTo>
                  <a:cubicBezTo>
                    <a:pt x="5715" y="13741400"/>
                    <a:pt x="0" y="13735686"/>
                    <a:pt x="0" y="137287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3728700"/>
                  </a:lnTo>
                  <a:lnTo>
                    <a:pt x="12700" y="13728700"/>
                  </a:lnTo>
                  <a:lnTo>
                    <a:pt x="12700" y="13716000"/>
                  </a:lnTo>
                  <a:lnTo>
                    <a:pt x="1919859" y="13716000"/>
                  </a:lnTo>
                  <a:lnTo>
                    <a:pt x="1919859" y="13728700"/>
                  </a:lnTo>
                  <a:lnTo>
                    <a:pt x="1907159" y="13728700"/>
                  </a:lnTo>
                  <a:lnTo>
                    <a:pt x="1907159" y="12700"/>
                  </a:lnTo>
                  <a:lnTo>
                    <a:pt x="1919859" y="12700"/>
                  </a:lnTo>
                  <a:lnTo>
                    <a:pt x="191985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1F8E2E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7055592" y="570970"/>
            <a:ext cx="1034416" cy="1063772"/>
          </a:xfrm>
          <a:custGeom>
            <a:avLst/>
            <a:gdLst/>
            <a:ahLst/>
            <a:cxnLst/>
            <a:rect r="r" b="b" t="t" l="l"/>
            <a:pathLst>
              <a:path h="1063772" w="1034416">
                <a:moveTo>
                  <a:pt x="0" y="0"/>
                </a:moveTo>
                <a:lnTo>
                  <a:pt x="1034416" y="0"/>
                </a:lnTo>
                <a:lnTo>
                  <a:pt x="1034416" y="1063772"/>
                </a:lnTo>
                <a:lnTo>
                  <a:pt x="0" y="10637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7055592" y="2187150"/>
            <a:ext cx="1034416" cy="1063772"/>
          </a:xfrm>
          <a:custGeom>
            <a:avLst/>
            <a:gdLst/>
            <a:ahLst/>
            <a:cxnLst/>
            <a:rect r="r" b="b" t="t" l="l"/>
            <a:pathLst>
              <a:path h="1063772" w="1034416">
                <a:moveTo>
                  <a:pt x="0" y="0"/>
                </a:moveTo>
                <a:lnTo>
                  <a:pt x="1034416" y="0"/>
                </a:lnTo>
                <a:lnTo>
                  <a:pt x="1034416" y="1063772"/>
                </a:lnTo>
                <a:lnTo>
                  <a:pt x="0" y="10637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7055592" y="3803330"/>
            <a:ext cx="1034416" cy="1063772"/>
          </a:xfrm>
          <a:custGeom>
            <a:avLst/>
            <a:gdLst/>
            <a:ahLst/>
            <a:cxnLst/>
            <a:rect r="r" b="b" t="t" l="l"/>
            <a:pathLst>
              <a:path h="1063772" w="1034416">
                <a:moveTo>
                  <a:pt x="0" y="0"/>
                </a:moveTo>
                <a:lnTo>
                  <a:pt x="1034416" y="0"/>
                </a:lnTo>
                <a:lnTo>
                  <a:pt x="1034416" y="1063772"/>
                </a:lnTo>
                <a:lnTo>
                  <a:pt x="0" y="10637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055592" y="5419510"/>
            <a:ext cx="1034416" cy="1063772"/>
          </a:xfrm>
          <a:custGeom>
            <a:avLst/>
            <a:gdLst/>
            <a:ahLst/>
            <a:cxnLst/>
            <a:rect r="r" b="b" t="t" l="l"/>
            <a:pathLst>
              <a:path h="1063772" w="1034416">
                <a:moveTo>
                  <a:pt x="0" y="0"/>
                </a:moveTo>
                <a:lnTo>
                  <a:pt x="1034416" y="0"/>
                </a:lnTo>
                <a:lnTo>
                  <a:pt x="1034416" y="1063772"/>
                </a:lnTo>
                <a:lnTo>
                  <a:pt x="0" y="10637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7055592" y="7035690"/>
            <a:ext cx="1034416" cy="1063772"/>
          </a:xfrm>
          <a:custGeom>
            <a:avLst/>
            <a:gdLst/>
            <a:ahLst/>
            <a:cxnLst/>
            <a:rect r="r" b="b" t="t" l="l"/>
            <a:pathLst>
              <a:path h="1063772" w="1034416">
                <a:moveTo>
                  <a:pt x="0" y="0"/>
                </a:moveTo>
                <a:lnTo>
                  <a:pt x="1034416" y="0"/>
                </a:lnTo>
                <a:lnTo>
                  <a:pt x="1034416" y="1063772"/>
                </a:lnTo>
                <a:lnTo>
                  <a:pt x="0" y="10637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7055592" y="8651870"/>
            <a:ext cx="1034416" cy="1063772"/>
          </a:xfrm>
          <a:custGeom>
            <a:avLst/>
            <a:gdLst/>
            <a:ahLst/>
            <a:cxnLst/>
            <a:rect r="r" b="b" t="t" l="l"/>
            <a:pathLst>
              <a:path h="1063772" w="1034416">
                <a:moveTo>
                  <a:pt x="0" y="0"/>
                </a:moveTo>
                <a:lnTo>
                  <a:pt x="1034416" y="0"/>
                </a:lnTo>
                <a:lnTo>
                  <a:pt x="1034416" y="1063772"/>
                </a:lnTo>
                <a:lnTo>
                  <a:pt x="0" y="10637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539668" y="9220722"/>
            <a:ext cx="7208666" cy="2118254"/>
          </a:xfrm>
          <a:custGeom>
            <a:avLst/>
            <a:gdLst/>
            <a:ahLst/>
            <a:cxnLst/>
            <a:rect r="r" b="b" t="t" l="l"/>
            <a:pathLst>
              <a:path h="2118254" w="7208666">
                <a:moveTo>
                  <a:pt x="0" y="0"/>
                </a:moveTo>
                <a:lnTo>
                  <a:pt x="7208666" y="0"/>
                </a:lnTo>
                <a:lnTo>
                  <a:pt x="7208666" y="2118254"/>
                </a:lnTo>
                <a:lnTo>
                  <a:pt x="0" y="21182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000303" y="2790975"/>
            <a:ext cx="11472154" cy="463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0"/>
              </a:lnSpc>
            </a:pPr>
            <a:r>
              <a:rPr lang="en-US" sz="15000">
                <a:solidFill>
                  <a:srgbClr val="191919"/>
                </a:solidFill>
                <a:latin typeface="Arimo"/>
              </a:rPr>
              <a:t>¡Gracias Totales!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4829560" y="23"/>
            <a:ext cx="1507740" cy="3033003"/>
          </a:xfrm>
          <a:custGeom>
            <a:avLst/>
            <a:gdLst/>
            <a:ahLst/>
            <a:cxnLst/>
            <a:rect r="r" b="b" t="t" l="l"/>
            <a:pathLst>
              <a:path h="3033003" w="1507740">
                <a:moveTo>
                  <a:pt x="0" y="0"/>
                </a:moveTo>
                <a:lnTo>
                  <a:pt x="1507740" y="0"/>
                </a:lnTo>
                <a:lnTo>
                  <a:pt x="1507740" y="3033002"/>
                </a:lnTo>
                <a:lnTo>
                  <a:pt x="0" y="303300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942020" y="-5331314"/>
            <a:ext cx="2116567" cy="7202927"/>
          </a:xfrm>
          <a:custGeom>
            <a:avLst/>
            <a:gdLst/>
            <a:ahLst/>
            <a:cxnLst/>
            <a:rect r="r" b="b" t="t" l="l"/>
            <a:pathLst>
              <a:path h="7202927" w="2116567">
                <a:moveTo>
                  <a:pt x="0" y="0"/>
                </a:moveTo>
                <a:lnTo>
                  <a:pt x="2116566" y="0"/>
                </a:lnTo>
                <a:lnTo>
                  <a:pt x="2116566" y="7202926"/>
                </a:lnTo>
                <a:lnTo>
                  <a:pt x="0" y="72029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DAGGU3bkBC8</dc:identifier>
  <dcterms:modified xsi:type="dcterms:W3CDTF">2011-08-01T06:04:30Z</dcterms:modified>
  <cp:revision>1</cp:revision>
  <dc:title>OLLI APP - martIAns</dc:title>
</cp:coreProperties>
</file>