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C52D8-8A6C-47B3-9F5C-33FE70BF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AA265-5423-48EF-9B5F-00A5D6AC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40398-17AA-423D-9FF3-AA5104BE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B05C8-246F-4098-9F65-4D54350C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09FA3-E181-451D-AAB6-41E03C62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7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448DB-0CCF-420D-9FC7-467D70DB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DAF786-5125-433E-988E-AD04EBB4F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36F66-B801-46C8-9064-156B9D21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97644-D29B-45B8-B36C-C3FC207F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0DDD5-D039-493C-9EEA-034C4133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4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01C5B-65F0-49B3-9608-C7596348E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7955E3-4B9B-477B-B7EB-486FF41D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65A5-4FAB-4488-9EFE-231B04C1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E82D9-16A1-4B2B-9832-661AFBBE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E3C20-D08C-4DA1-917D-EC196ABE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343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1A262-497E-42F8-8B6D-8F1BB47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330B7-E971-4853-BC93-7F38498E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7BFD9-7F7F-46AD-96E2-73494A69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C1C36-1331-42B3-B366-B8400C61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3D292-1C2D-4E24-8581-AA95C1F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1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4F25-EF2A-43B0-8DD6-B5ED5077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5CF936-DA5B-4B2F-B525-0A2BEE02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704A9-5C99-493F-BC46-7E4F4ADA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205134-CFF6-4F30-A95F-DD06403B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2C633-E769-4ACA-9A6C-45AE4DA7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3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334F-48D9-463A-94F1-88B440CF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B0405-482B-4990-835E-AAAE780E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C12561-7B34-41D7-BAF2-1926544F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8DE1B-36C6-4102-A682-CCE6197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F08D1-218E-4B43-BE34-05D84547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C301B-9CD1-4AEC-8BE8-BA1DFE87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93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F30C3-4BC4-4625-B925-F5564CEA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BFDD5A-4DDB-4964-9788-0032DC8F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8AC290-93D1-4978-B330-43A31E80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456137-7957-4C07-ADBF-B967EC28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6E72EF-862E-4C44-A53A-C69180C5F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2227C6-77D8-49A0-A62A-2354523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730CA2-03AC-4AEB-9656-99BA33A3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0041DD-0F29-4C6C-90B4-F3842634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72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67650-D751-4EA2-B414-A2127037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6B23B6-6802-4293-9D67-65ADC231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8FF3D7-99B1-440E-A1A8-F0DB6C5E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D483B6-C912-44C3-BCA5-ED53FAB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5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2F4622-CC11-46BD-B793-7BA26FD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831E2F-9D20-451C-8D11-D2AC0E01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AA7563-E5EA-4C02-AD03-5082210A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31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AB423-0222-4A89-B14D-709B4521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66993-5992-4B81-B2BB-8235A744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DBCE5D-EC9D-4269-9BEF-934E82AE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672DD3-CA75-4AD0-B044-F7493B31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7F92F-CDF7-43AB-B1E4-8B2E1324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BA581-1A0E-4E21-A1A5-40F3869E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23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D7F24-D760-4576-9568-1C15E1FA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AAA3C7-65DC-4A5D-B527-AC8E616DC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E672E-2C24-4BFF-8431-337613A6A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44A34-84A7-421E-9A12-E715A5B0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65D79-4756-4282-8510-3081BD9B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3AE85-7438-4BD5-9B0B-78155286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0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76BC1A-4E63-4B42-9229-BC26C856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A5B09-2D51-4C25-8C95-EDD8F0985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08888-052E-48D3-8798-2F6E2B0F7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1E36-1B5A-44C1-AA15-2F233E93F9D4}" type="datetimeFigureOut">
              <a:rPr lang="es-CO" smtClean="0"/>
              <a:t>24/01/2021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1D72F-F0A5-4FB4-BEFF-A8F2F8620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12EA8-A48E-447D-90E7-9B8E67E0A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108E-0ED3-422E-B024-3AABAA0009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E44B-486D-41A7-A336-B4ABD1930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C7BD9-0060-4DEB-96B8-DDA3AB057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868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1</cp:revision>
  <dcterms:created xsi:type="dcterms:W3CDTF">2021-01-24T17:41:17Z</dcterms:created>
  <dcterms:modified xsi:type="dcterms:W3CDTF">2021-01-24T17:41:38Z</dcterms:modified>
</cp:coreProperties>
</file>