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75" r:id="rId7"/>
    <p:sldId id="276" r:id="rId8"/>
    <p:sldId id="277" r:id="rId9"/>
    <p:sldId id="274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9003DB-E4B9-DC62-7757-959D47D9D2EF}" v="107" dt="2020-09-02T06:28:57.531"/>
    <p1510:client id="{21E1CED7-F9DB-1D19-CA90-0CCB97A08045}" v="236" dt="2020-09-02T05:49:02.619"/>
    <p1510:client id="{2E6DFC54-3748-D015-C26B-061447295FF3}" v="2" dt="2020-09-02T06:38:17.551"/>
    <p1510:client id="{627E0505-08B1-4556-932A-EA762364F92F}" v="4" dt="2020-09-02T02:58:31.834"/>
    <p1510:client id="{6E9DFF2A-EDBF-EFB3-CFBB-9552F3D152F8}" v="92" dt="2020-09-02T03:00:53.370"/>
    <p1510:client id="{7709ADA3-A3C2-7CCA-9C91-C4597EF7025D}" v="2" dt="2020-09-02T05:37:02.692"/>
    <p1510:client id="{7D6F4ED1-5312-6E91-A02E-E30509C1B51C}" v="51" dt="2020-09-02T05:31:41.169"/>
    <p1510:client id="{84229864-7750-B6E5-2BD1-EBC648C317CA}" v="6" dt="2020-09-02T12:24:39.852"/>
    <p1510:client id="{A2062B6A-8A1F-4FCD-7941-7D776D41C73A}" v="43" dt="2020-09-02T05:41:06.665"/>
    <p1510:client id="{A8F5ECE4-FE7A-E0B0-3161-C7671D0D7FCE}" v="12" dt="2020-09-02T05:19:46.763"/>
    <p1510:client id="{ABCA9F6A-08CF-6DC0-02D8-37FD1CFF225A}" v="348" dt="2020-09-02T02:57:00.091"/>
    <p1510:client id="{B7CD3BED-6BEE-C03A-9050-37787EC8882F}" v="358" dt="2020-09-02T05:32:24.329"/>
    <p1510:client id="{C68E7878-60FA-5499-AFCF-A173A38F13B6}" v="597" dt="2020-09-02T02:28:55.990"/>
    <p1510:client id="{D280217C-B3A5-E788-465F-CAFCFD473FFC}" v="1" dt="2020-09-05T18:48:11.919"/>
    <p1510:client id="{D3B30C22-7AA8-7081-83A1-D4E6CB40B862}" v="452" dt="2020-09-02T05:16:18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C0EF0912-B83A-42C6-BB23-7A690E7AC33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B3D5DC4-1380-4B24-BDBD-DA7EA6CBC5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D6F529-C6F7-4731-AF31-8543DDE77E0F}" type="datetime1">
              <a:rPr lang="es-ES" smtClean="0"/>
              <a:t>05/09/2020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23334A9-4ADD-4E49-92B8-B060BCE554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44E3E284-A085-4213-BAFF-1E760A903E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CEF27E8-CC73-4BD4-BE7E-584FE3DD710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7640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30D4744-E18C-48A9-9986-9564F9A2E502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085B5E6-9E00-4F32-96FF-298B8A177D37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8776373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799020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0342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31702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59511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40559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ción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posición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D085B5E6-9E00-4F32-96FF-298B8A177D37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2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E2956188-9D8C-44FE-80DB-2E3FF301D15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E073B7-4612-4C26-8FE5-B0FEE6F68B7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B93F86-B2BD-4553-AD84-F1CC512B1FD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9192A9-1D09-49BD-B65E-B05FEB94446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107C787-1190-45D4-A320-119AC64B9814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n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uadro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Cuadro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es-ES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829EA-129D-4032-BDC7-204B0773B3CD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0" name="Marcador de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es-ES" noProof="0"/>
              <a:t>Editar estilos de texto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8AEF943-4643-4DE7-8BD3-0F864C9BA6F8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3895A0-B76E-44F3-AF93-F06CA0043EAE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A6178A-CE0B-4CDA-86FF-2556B413757C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B6FA9E-A9E5-4BA6-ABFA-496AC249F82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CCCB98-F1F8-4DCF-BB0A-05658DB0914F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CC7F39-1343-4FE6-9FC9-B48433D53190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1232D6-9F7A-4499-AACC-CAACA101FC5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FDA846-CD5F-44E1-A229-D9EC020B86D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244EA87-E412-44F2-866F-E86E037125F3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EE5EEE-4909-431B-976E-50B70D463305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14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5AD08-92F6-4FDC-B809-DD5BC74EDAB7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846C9DBA-34AB-4B40-A84F-A9F36CC58769}" type="datetime1">
              <a:rPr lang="es-ES" noProof="0" smtClean="0"/>
              <a:t>05/09/2020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1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cielo nocturno con montañas a lo lejos en el horizonte">
            <a:extLst>
              <a:ext uri="{FF2B5EF4-FFF2-40B4-BE49-F238E27FC236}">
                <a16:creationId xmlns:a16="http://schemas.microsoft.com/office/drawing/2014/main" id="{7C454B0C-0819-4D56-9275-BCE254DA659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40C7600-5BA8-4A54-887F-74AF87750A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0938" y="2554817"/>
            <a:ext cx="7559187" cy="2431233"/>
          </a:xfrm>
        </p:spPr>
        <p:txBody>
          <a:bodyPr rtlCol="0">
            <a:normAutofit/>
          </a:bodyPr>
          <a:lstStyle/>
          <a:p>
            <a:r>
              <a:rPr lang="es-ES" b="1">
                <a:latin typeface="Arial"/>
                <a:cs typeface="Times"/>
              </a:rPr>
              <a:t>Método newton-Raphson</a:t>
            </a:r>
            <a:endParaRPr lang="es-ES" b="1" err="1">
              <a:latin typeface="Arial"/>
              <a:cs typeface="Time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E584786-6548-4BB4-95FD-977AD1F36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9685" y="4976282"/>
            <a:ext cx="9306833" cy="1405467"/>
          </a:xfrm>
        </p:spPr>
        <p:txBody>
          <a:bodyPr rtlCol="0">
            <a:normAutofit/>
          </a:bodyPr>
          <a:lstStyle/>
          <a:p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Santiago Torres, Julián Tarazona, </a:t>
            </a:r>
            <a:r>
              <a:rPr lang="es-ES" err="1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stefania</a:t>
            </a:r>
            <a:r>
              <a:rPr lang="es-ES">
                <a:solidFill>
                  <a:schemeClr val="accent1">
                    <a:lumMod val="40000"/>
                    <a:lumOff val="60000"/>
                  </a:schemeClr>
                </a:solidFill>
                <a:latin typeface="Arial"/>
                <a:cs typeface="Calibri"/>
              </a:rPr>
              <a:t> García, esteban villa</a:t>
            </a:r>
          </a:p>
        </p:txBody>
      </p:sp>
      <p:pic>
        <p:nvPicPr>
          <p:cNvPr id="4" name="Imagen 5">
            <a:extLst>
              <a:ext uri="{FF2B5EF4-FFF2-40B4-BE49-F238E27FC236}">
                <a16:creationId xmlns:a16="http://schemas.microsoft.com/office/drawing/2014/main" id="{C1CAA5CC-B88E-451C-B26A-D441BF512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707" y="74246"/>
            <a:ext cx="27432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913" y="-97171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latin typeface="Arial"/>
                <a:cs typeface="Calibri Light"/>
              </a:rPr>
              <a:t>Definición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21" name="Imagen 21">
            <a:extLst>
              <a:ext uri="{FF2B5EF4-FFF2-40B4-BE49-F238E27FC236}">
                <a16:creationId xmlns:a16="http://schemas.microsoft.com/office/drawing/2014/main" id="{F646A7BB-0C40-41E8-A0F6-5E3EFD5DE6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329858" y="125009"/>
            <a:ext cx="2461310" cy="2461310"/>
          </a:xfr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3DC8D864-93C9-4FC4-AF04-4B6B389F5CAB}"/>
              </a:ext>
            </a:extLst>
          </p:cNvPr>
          <p:cNvSpPr txBox="1"/>
          <p:nvPr/>
        </p:nvSpPr>
        <p:spPr>
          <a:xfrm>
            <a:off x="3045329" y="1051755"/>
            <a:ext cx="4770406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Este método de resolución numérica busca un cero de la función f(x) por aproximaciones sucesivas a partir de un valor inicial </a:t>
            </a:r>
            <a:r>
              <a:rPr lang="es-ES">
                <a:latin typeface="Arial"/>
                <a:ea typeface="+mn-lt"/>
                <a:cs typeface="+mn-lt"/>
              </a:rPr>
              <a:t>X</a:t>
            </a:r>
            <a:r>
              <a:rPr lang="es-ES" baseline="-25000">
                <a:latin typeface="Arial"/>
                <a:ea typeface="+mn-lt"/>
                <a:cs typeface="+mn-lt"/>
              </a:rPr>
              <a:t>0</a:t>
            </a:r>
            <a:r>
              <a:rPr lang="es-ES">
                <a:latin typeface="Arial"/>
                <a:ea typeface="+mn-lt"/>
                <a:cs typeface="+mn-lt"/>
              </a:rPr>
              <a:t> . El valor sucesivo X</a:t>
            </a:r>
            <a:r>
              <a:rPr lang="es-ES" baseline="-25000">
                <a:latin typeface="Arial"/>
                <a:ea typeface="+mn-lt"/>
                <a:cs typeface="+mn-lt"/>
              </a:rPr>
              <a:t>n+1</a:t>
            </a:r>
            <a:r>
              <a:rPr lang="es-ES">
                <a:latin typeface="Arial"/>
                <a:ea typeface="+mn-lt"/>
                <a:cs typeface="+mn-lt"/>
              </a:rPr>
              <a:t>  es la abscisa del punto en que la tangente a la gráfica de f(x) en </a:t>
            </a:r>
            <a:r>
              <a:rPr lang="es-ES" err="1">
                <a:latin typeface="Arial"/>
                <a:ea typeface="+mn-lt"/>
                <a:cs typeface="+mn-lt"/>
              </a:rPr>
              <a:t>X</a:t>
            </a:r>
            <a:r>
              <a:rPr lang="es-ES" baseline="-25000" err="1">
                <a:latin typeface="Arial"/>
                <a:ea typeface="+mn-lt"/>
                <a:cs typeface="+mn-lt"/>
              </a:rPr>
              <a:t>n</a:t>
            </a:r>
            <a:r>
              <a:rPr lang="es-ES">
                <a:latin typeface="Arial"/>
                <a:ea typeface="+mn-lt"/>
                <a:cs typeface="+mn-lt"/>
              </a:rPr>
              <a:t> corta al eje Ox. Naturalmente es necesario que la función sea derivable.</a:t>
            </a:r>
            <a:endParaRPr lang="es-ES">
              <a:latin typeface="Arial"/>
              <a:cs typeface="Calibri"/>
            </a:endParaRPr>
          </a:p>
        </p:txBody>
      </p:sp>
      <p:pic>
        <p:nvPicPr>
          <p:cNvPr id="5" name="Imagen 5" descr="Un conjunto de letras negras en un fondo blanco&#10;&#10;Descripción generada automáticamente">
            <a:extLst>
              <a:ext uri="{FF2B5EF4-FFF2-40B4-BE49-F238E27FC236}">
                <a16:creationId xmlns:a16="http://schemas.microsoft.com/office/drawing/2014/main" id="{AFBC8B53-7888-4322-B4A8-4B5BB78B2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65412" y="3878447"/>
            <a:ext cx="2651184" cy="8202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7492F81-83AA-4DDB-8876-CA905A67D110}"/>
              </a:ext>
            </a:extLst>
          </p:cNvPr>
          <p:cNvSpPr txBox="1"/>
          <p:nvPr/>
        </p:nvSpPr>
        <p:spPr>
          <a:xfrm>
            <a:off x="492707" y="3317344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>
                <a:latin typeface="Arial"/>
                <a:cs typeface="Calibri"/>
              </a:rPr>
              <a:t>Es decir que:</a:t>
            </a:r>
          </a:p>
        </p:txBody>
      </p:sp>
      <p:pic>
        <p:nvPicPr>
          <p:cNvPr id="8" name="Imagen 8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37D28D16-CDA1-4ED8-B027-5E816E083E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0765" y="3313698"/>
            <a:ext cx="3332671" cy="298386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913824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7" descr="Imagen que contiene texto, mapa&#10;&#10;Descripción generada automáticamente">
            <a:extLst>
              <a:ext uri="{FF2B5EF4-FFF2-40B4-BE49-F238E27FC236}">
                <a16:creationId xmlns:a16="http://schemas.microsoft.com/office/drawing/2014/main" id="{45BF8B2C-2CAA-4730-AF80-6791D712CF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1645" y="-50845"/>
            <a:ext cx="6992220" cy="6905444"/>
          </a:xfrm>
          <a:prstGeom prst="rect">
            <a:avLst/>
          </a:pr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3" name="Imagen 21">
            <a:extLst>
              <a:ext uri="{FF2B5EF4-FFF2-40B4-BE49-F238E27FC236}">
                <a16:creationId xmlns:a16="http://schemas.microsoft.com/office/drawing/2014/main" id="{0582FDF1-A6CB-4FED-A6B4-9DC93952A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90259" y="-118319"/>
            <a:ext cx="2461310" cy="246131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24645D5-0BE9-498D-9965-6E045F246E33}"/>
              </a:ext>
            </a:extLst>
          </p:cNvPr>
          <p:cNvSpPr txBox="1"/>
          <p:nvPr/>
        </p:nvSpPr>
        <p:spPr>
          <a:xfrm>
            <a:off x="202977" y="233529"/>
            <a:ext cx="2743200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2000">
                <a:latin typeface="Arial"/>
                <a:cs typeface="Calibri"/>
              </a:rPr>
              <a:t>Diagrama de flujo</a:t>
            </a:r>
          </a:p>
        </p:txBody>
      </p:sp>
    </p:spTree>
    <p:extLst>
      <p:ext uri="{BB962C8B-B14F-4D97-AF65-F5344CB8AC3E}">
        <p14:creationId xmlns:p14="http://schemas.microsoft.com/office/powerpoint/2010/main" val="1232586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9028" y="364399"/>
            <a:ext cx="6143423" cy="1456267"/>
          </a:xfrm>
        </p:spPr>
        <p:txBody>
          <a:bodyPr rtlCol="0">
            <a:normAutofit/>
          </a:bodyPr>
          <a:lstStyle/>
          <a:p>
            <a:pPr algn="ctr"/>
            <a:r>
              <a:rPr lang="es-ES">
                <a:cs typeface="Calibri Light"/>
              </a:rPr>
              <a:t>Comparaciones del algoritmo</a:t>
            </a:r>
            <a:endParaRPr lang="es-ES"/>
          </a:p>
        </p:txBody>
      </p:sp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8" name="Imagen 18" descr="Imagen que contiene persona, pájaro, ave&#10;&#10;Descripción generada automáticamente">
            <a:extLst>
              <a:ext uri="{FF2B5EF4-FFF2-40B4-BE49-F238E27FC236}">
                <a16:creationId xmlns:a16="http://schemas.microsoft.com/office/drawing/2014/main" id="{61895116-29DB-423A-B8B4-CF95F1375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5" y="3258170"/>
            <a:ext cx="3318294" cy="25121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9" name="Imagen 20" descr="Imagen que contiene pájaro, ave&#10;&#10;Descripción generada automáticamente">
            <a:extLst>
              <a:ext uri="{FF2B5EF4-FFF2-40B4-BE49-F238E27FC236}">
                <a16:creationId xmlns:a16="http://schemas.microsoft.com/office/drawing/2014/main" id="{E9369E1E-B798-44A9-AA3B-8F7FB51CEE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9807" y="3401757"/>
            <a:ext cx="3763991" cy="22270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1" name="Imagen 21" descr="Imagen que contiene ave, pájaro&#10;&#10;Descripción generada automáticamente">
            <a:extLst>
              <a:ext uri="{FF2B5EF4-FFF2-40B4-BE49-F238E27FC236}">
                <a16:creationId xmlns:a16="http://schemas.microsoft.com/office/drawing/2014/main" id="{5F7834D2-0D7E-4BEC-9817-27C9127A84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57380" y="3344165"/>
            <a:ext cx="3936521" cy="234424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" name="Imagen 3">
            <a:extLst>
              <a:ext uri="{FF2B5EF4-FFF2-40B4-BE49-F238E27FC236}">
                <a16:creationId xmlns:a16="http://schemas.microsoft.com/office/drawing/2014/main" id="{00A0D478-3E1E-4639-96C4-82EDA664C8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163" y="2212890"/>
            <a:ext cx="3646147" cy="37728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4" name="Imagen 4">
            <a:extLst>
              <a:ext uri="{FF2B5EF4-FFF2-40B4-BE49-F238E27FC236}">
                <a16:creationId xmlns:a16="http://schemas.microsoft.com/office/drawing/2014/main" id="{6C00D014-D237-471E-826D-27E4D4D7C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6892" y="2215198"/>
            <a:ext cx="3513672" cy="37883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5" name="Imagen 5">
            <a:extLst>
              <a:ext uri="{FF2B5EF4-FFF2-40B4-BE49-F238E27FC236}">
                <a16:creationId xmlns:a16="http://schemas.microsoft.com/office/drawing/2014/main" id="{66CEF484-5670-4491-9DA7-788B73CEE7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43900" y="2152708"/>
            <a:ext cx="3773491" cy="4783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258459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5860" y="150159"/>
            <a:ext cx="6143423" cy="1456267"/>
          </a:xfrm>
        </p:spPr>
        <p:txBody>
          <a:bodyPr rtlCol="0">
            <a:normAutofit/>
          </a:bodyPr>
          <a:lstStyle/>
          <a:p>
            <a:pPr rtl="0"/>
            <a:r>
              <a:rPr lang="es-ES">
                <a:cs typeface="Calibri Light"/>
              </a:rPr>
              <a:t>Convergencia</a:t>
            </a:r>
          </a:p>
        </p:txBody>
      </p:sp>
      <p:pic>
        <p:nvPicPr>
          <p:cNvPr id="4" name="Imagen 3" descr="satélite con el cielo nocturno de fondo">
            <a:extLst>
              <a:ext uri="{FF2B5EF4-FFF2-40B4-BE49-F238E27FC236}">
                <a16:creationId xmlns:a16="http://schemas.microsoft.com/office/drawing/2014/main" id="{D4F2268B-BB87-42FB-B84F-C145C01B497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11" r="16027" b="1"/>
          <a:stretch/>
        </p:blipFill>
        <p:spPr>
          <a:xfrm>
            <a:off x="8888133" y="4144246"/>
            <a:ext cx="3302966" cy="2717299"/>
          </a:xfrm>
          <a:custGeom>
            <a:avLst/>
            <a:gdLst>
              <a:gd name="connsiteX0" fmla="*/ 1663658 w 3039855"/>
              <a:gd name="connsiteY0" fmla="*/ 0 h 2500842"/>
              <a:gd name="connsiteX1" fmla="*/ 2947417 w 3039855"/>
              <a:gd name="connsiteY1" fmla="*/ 605417 h 2500842"/>
              <a:gd name="connsiteX2" fmla="*/ 3039855 w 3039855"/>
              <a:gd name="connsiteY2" fmla="*/ 729032 h 2500842"/>
              <a:gd name="connsiteX3" fmla="*/ 3039855 w 3039855"/>
              <a:gd name="connsiteY3" fmla="*/ 2500842 h 2500842"/>
              <a:gd name="connsiteX4" fmla="*/ 226952 w 3039855"/>
              <a:gd name="connsiteY4" fmla="*/ 2500842 h 2500842"/>
              <a:gd name="connsiteX5" fmla="*/ 155401 w 3039855"/>
              <a:gd name="connsiteY5" fmla="*/ 2366679 h 2500842"/>
              <a:gd name="connsiteX6" fmla="*/ 0 w 3039855"/>
              <a:gd name="connsiteY6" fmla="*/ 1663658 h 2500842"/>
              <a:gd name="connsiteX7" fmla="*/ 1663658 w 3039855"/>
              <a:gd name="connsiteY7" fmla="*/ 0 h 25008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39855" h="2500842">
                <a:moveTo>
                  <a:pt x="1663658" y="0"/>
                </a:moveTo>
                <a:cubicBezTo>
                  <a:pt x="2180490" y="0"/>
                  <a:pt x="2642278" y="235674"/>
                  <a:pt x="2947417" y="605417"/>
                </a:cubicBezTo>
                <a:lnTo>
                  <a:pt x="3039855" y="729032"/>
                </a:lnTo>
                <a:lnTo>
                  <a:pt x="3039855" y="2500842"/>
                </a:lnTo>
                <a:lnTo>
                  <a:pt x="226952" y="2500842"/>
                </a:lnTo>
                <a:lnTo>
                  <a:pt x="155401" y="2366679"/>
                </a:lnTo>
                <a:cubicBezTo>
                  <a:pt x="55691" y="2153127"/>
                  <a:pt x="0" y="1914896"/>
                  <a:pt x="0" y="1663658"/>
                </a:cubicBezTo>
                <a:cubicBezTo>
                  <a:pt x="0" y="744845"/>
                  <a:pt x="744845" y="0"/>
                  <a:pt x="1663658" y="0"/>
                </a:cubicBezTo>
                <a:close/>
              </a:path>
            </a:pathLst>
          </a:custGeom>
        </p:spPr>
      </p:pic>
      <p:grpSp>
        <p:nvGrpSpPr>
          <p:cNvPr id="179" name="Grupo 178">
            <a:extLst>
              <a:ext uri="{FF2B5EF4-FFF2-40B4-BE49-F238E27FC236}">
                <a16:creationId xmlns:a16="http://schemas.microsoft.com/office/drawing/2014/main" id="{CFEF753B-CA1B-4178-80F5-095B7FEA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21267604">
            <a:off x="8565602" y="3905595"/>
            <a:ext cx="3639934" cy="3163289"/>
            <a:chOff x="5281603" y="104899"/>
            <a:chExt cx="6910397" cy="6005491"/>
          </a:xfrm>
        </p:grpSpPr>
        <p:sp>
          <p:nvSpPr>
            <p:cNvPr id="180" name="Forma libre 98">
              <a:extLst>
                <a:ext uri="{FF2B5EF4-FFF2-40B4-BE49-F238E27FC236}">
                  <a16:creationId xmlns:a16="http://schemas.microsoft.com/office/drawing/2014/main" id="{86C68ECC-F0A0-411E-A303-6DC0707A36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1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181" name="Grupo 180">
              <a:extLst>
                <a:ext uri="{FF2B5EF4-FFF2-40B4-BE49-F238E27FC236}">
                  <a16:creationId xmlns:a16="http://schemas.microsoft.com/office/drawing/2014/main" id="{6A21E140-4ECB-4C42-BDC7-F4351513DA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182" name="Conector recto 181">
                <a:extLst>
                  <a:ext uri="{FF2B5EF4-FFF2-40B4-BE49-F238E27FC236}">
                    <a16:creationId xmlns:a16="http://schemas.microsoft.com/office/drawing/2014/main" id="{2940CFC5-AC4C-4746-A3B9-3DD434FF6D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Conector recto 182">
                <a:extLst>
                  <a:ext uri="{FF2B5EF4-FFF2-40B4-BE49-F238E27FC236}">
                    <a16:creationId xmlns:a16="http://schemas.microsoft.com/office/drawing/2014/main" id="{6EC95677-9C92-4D0D-91D4-E07380F250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Conector recto 183">
                <a:extLst>
                  <a:ext uri="{FF2B5EF4-FFF2-40B4-BE49-F238E27FC236}">
                    <a16:creationId xmlns:a16="http://schemas.microsoft.com/office/drawing/2014/main" id="{097602B2-71E1-4395-9C47-DE48B712AE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Conector recto 184">
                <a:extLst>
                  <a:ext uri="{FF2B5EF4-FFF2-40B4-BE49-F238E27FC236}">
                    <a16:creationId xmlns:a16="http://schemas.microsoft.com/office/drawing/2014/main" id="{7FC50570-F1A9-4DB3-A64D-3A21A5888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Conector recto 185">
                <a:extLst>
                  <a:ext uri="{FF2B5EF4-FFF2-40B4-BE49-F238E27FC236}">
                    <a16:creationId xmlns:a16="http://schemas.microsoft.com/office/drawing/2014/main" id="{88E4F209-3FDA-4C17-A86D-59990132FF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Conector recto 186">
                <a:extLst>
                  <a:ext uri="{FF2B5EF4-FFF2-40B4-BE49-F238E27FC236}">
                    <a16:creationId xmlns:a16="http://schemas.microsoft.com/office/drawing/2014/main" id="{9950C402-F8DC-4C99-90A8-CD67BDEC6C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Conector recto 187">
                <a:extLst>
                  <a:ext uri="{FF2B5EF4-FFF2-40B4-BE49-F238E27FC236}">
                    <a16:creationId xmlns:a16="http://schemas.microsoft.com/office/drawing/2014/main" id="{76483FEF-FBDD-456C-AD52-B6D166FB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Conector recto 188">
                <a:extLst>
                  <a:ext uri="{FF2B5EF4-FFF2-40B4-BE49-F238E27FC236}">
                    <a16:creationId xmlns:a16="http://schemas.microsoft.com/office/drawing/2014/main" id="{DA316CA5-D470-4E6D-A6E8-D35DB7725D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Conector recto 189">
                <a:extLst>
                  <a:ext uri="{FF2B5EF4-FFF2-40B4-BE49-F238E27FC236}">
                    <a16:creationId xmlns:a16="http://schemas.microsoft.com/office/drawing/2014/main" id="{8BFA4937-71AA-4400-8DCD-20E5DF0501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Conector recto 190">
                <a:extLst>
                  <a:ext uri="{FF2B5EF4-FFF2-40B4-BE49-F238E27FC236}">
                    <a16:creationId xmlns:a16="http://schemas.microsoft.com/office/drawing/2014/main" id="{768FA0D4-7119-47B3-8329-097877077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Conector recto 191">
                <a:extLst>
                  <a:ext uri="{FF2B5EF4-FFF2-40B4-BE49-F238E27FC236}">
                    <a16:creationId xmlns:a16="http://schemas.microsoft.com/office/drawing/2014/main" id="{62C433AC-8114-47CC-9467-FCB5FE9807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Conector recto 192">
                <a:extLst>
                  <a:ext uri="{FF2B5EF4-FFF2-40B4-BE49-F238E27FC236}">
                    <a16:creationId xmlns:a16="http://schemas.microsoft.com/office/drawing/2014/main" id="{BF9CB489-BA36-4004-A019-75FBA23CCB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Conector recto 193">
                <a:extLst>
                  <a:ext uri="{FF2B5EF4-FFF2-40B4-BE49-F238E27FC236}">
                    <a16:creationId xmlns:a16="http://schemas.microsoft.com/office/drawing/2014/main" id="{B4C060E4-E790-4A31-B683-EA834FCF4E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Conector recto 194">
                <a:extLst>
                  <a:ext uri="{FF2B5EF4-FFF2-40B4-BE49-F238E27FC236}">
                    <a16:creationId xmlns:a16="http://schemas.microsoft.com/office/drawing/2014/main" id="{13F00D2A-400F-4678-BB33-16B61650F4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Conector recto 195">
                <a:extLst>
                  <a:ext uri="{FF2B5EF4-FFF2-40B4-BE49-F238E27FC236}">
                    <a16:creationId xmlns:a16="http://schemas.microsoft.com/office/drawing/2014/main" id="{46AABFD4-3727-4DF4-933A-C0A090248A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Conector recto 196">
                <a:extLst>
                  <a:ext uri="{FF2B5EF4-FFF2-40B4-BE49-F238E27FC236}">
                    <a16:creationId xmlns:a16="http://schemas.microsoft.com/office/drawing/2014/main" id="{6CC40A87-D067-41BF-B368-A197EC0D9D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Conector recto 197">
                <a:extLst>
                  <a:ext uri="{FF2B5EF4-FFF2-40B4-BE49-F238E27FC236}">
                    <a16:creationId xmlns:a16="http://schemas.microsoft.com/office/drawing/2014/main" id="{E116F92B-7098-4139-AC77-75B4CE3323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Conector recto 198">
                <a:extLst>
                  <a:ext uri="{FF2B5EF4-FFF2-40B4-BE49-F238E27FC236}">
                    <a16:creationId xmlns:a16="http://schemas.microsoft.com/office/drawing/2014/main" id="{CFDF485C-38E7-4C0D-A2A7-3F1DE3B918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Conector recto 199">
                <a:extLst>
                  <a:ext uri="{FF2B5EF4-FFF2-40B4-BE49-F238E27FC236}">
                    <a16:creationId xmlns:a16="http://schemas.microsoft.com/office/drawing/2014/main" id="{BF6DBD12-21A0-4F07-953F-D3B3486C15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Conector recto 200">
                <a:extLst>
                  <a:ext uri="{FF2B5EF4-FFF2-40B4-BE49-F238E27FC236}">
                    <a16:creationId xmlns:a16="http://schemas.microsoft.com/office/drawing/2014/main" id="{554F4E42-5B16-41F4-8FF4-2EB134C1FE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Conector recto 201">
                <a:extLst>
                  <a:ext uri="{FF2B5EF4-FFF2-40B4-BE49-F238E27FC236}">
                    <a16:creationId xmlns:a16="http://schemas.microsoft.com/office/drawing/2014/main" id="{6F4CC20F-EBF6-4AFE-9A4F-68ACC7513B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Conector recto 202">
                <a:extLst>
                  <a:ext uri="{FF2B5EF4-FFF2-40B4-BE49-F238E27FC236}">
                    <a16:creationId xmlns:a16="http://schemas.microsoft.com/office/drawing/2014/main" id="{FA745DE2-9816-4D5B-BB41-BE1874612F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Conector recto 203">
                <a:extLst>
                  <a:ext uri="{FF2B5EF4-FFF2-40B4-BE49-F238E27FC236}">
                    <a16:creationId xmlns:a16="http://schemas.microsoft.com/office/drawing/2014/main" id="{D5B5D721-5554-457C-BE2F-BCA2505CAD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Conector recto 204">
                <a:extLst>
                  <a:ext uri="{FF2B5EF4-FFF2-40B4-BE49-F238E27FC236}">
                    <a16:creationId xmlns:a16="http://schemas.microsoft.com/office/drawing/2014/main" id="{BAFF390C-48FB-4FA5-998E-6DDDF9D2B4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Conector recto 205">
                <a:extLst>
                  <a:ext uri="{FF2B5EF4-FFF2-40B4-BE49-F238E27FC236}">
                    <a16:creationId xmlns:a16="http://schemas.microsoft.com/office/drawing/2014/main" id="{F4B2E647-1CF4-4AF8-9AF5-8EAB6D6E88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Conector recto 206">
                <a:extLst>
                  <a:ext uri="{FF2B5EF4-FFF2-40B4-BE49-F238E27FC236}">
                    <a16:creationId xmlns:a16="http://schemas.microsoft.com/office/drawing/2014/main" id="{46DA8C50-AA32-47D8-8DCB-DE9624E60E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8" name="Conector recto 207">
                <a:extLst>
                  <a:ext uri="{FF2B5EF4-FFF2-40B4-BE49-F238E27FC236}">
                    <a16:creationId xmlns:a16="http://schemas.microsoft.com/office/drawing/2014/main" id="{51ED6412-8EBC-4680-B7D2-65A4F73BBB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Conector recto 208">
                <a:extLst>
                  <a:ext uri="{FF2B5EF4-FFF2-40B4-BE49-F238E27FC236}">
                    <a16:creationId xmlns:a16="http://schemas.microsoft.com/office/drawing/2014/main" id="{2983F033-A214-4959-956E-4B50B7AC66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Conector recto 209">
                <a:extLst>
                  <a:ext uri="{FF2B5EF4-FFF2-40B4-BE49-F238E27FC236}">
                    <a16:creationId xmlns:a16="http://schemas.microsoft.com/office/drawing/2014/main" id="{A77F30C3-5A8C-4BEB-95C1-A7B9C0961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Conector recto 210">
                <a:extLst>
                  <a:ext uri="{FF2B5EF4-FFF2-40B4-BE49-F238E27FC236}">
                    <a16:creationId xmlns:a16="http://schemas.microsoft.com/office/drawing/2014/main" id="{99A432F5-9A86-437C-8108-7945FA72EC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Conector recto 211">
                <a:extLst>
                  <a:ext uri="{FF2B5EF4-FFF2-40B4-BE49-F238E27FC236}">
                    <a16:creationId xmlns:a16="http://schemas.microsoft.com/office/drawing/2014/main" id="{4F8B1465-BA18-4D1C-ADED-D4BAA7638A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Conector recto 212">
                <a:extLst>
                  <a:ext uri="{FF2B5EF4-FFF2-40B4-BE49-F238E27FC236}">
                    <a16:creationId xmlns:a16="http://schemas.microsoft.com/office/drawing/2014/main" id="{45DD7842-E27E-4461-B9C8-63AD2F0C44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Conector recto 213">
                <a:extLst>
                  <a:ext uri="{FF2B5EF4-FFF2-40B4-BE49-F238E27FC236}">
                    <a16:creationId xmlns:a16="http://schemas.microsoft.com/office/drawing/2014/main" id="{3C45934F-49A5-4EDB-A9A3-5540D74AB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Conector recto 214">
                <a:extLst>
                  <a:ext uri="{FF2B5EF4-FFF2-40B4-BE49-F238E27FC236}">
                    <a16:creationId xmlns:a16="http://schemas.microsoft.com/office/drawing/2014/main" id="{EEF9B0E3-0DC0-4D03-A02B-8F62D905F4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Conector recto 215">
                <a:extLst>
                  <a:ext uri="{FF2B5EF4-FFF2-40B4-BE49-F238E27FC236}">
                    <a16:creationId xmlns:a16="http://schemas.microsoft.com/office/drawing/2014/main" id="{2B1998C4-BF81-4332-A399-AD43467F67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Conector recto 216">
                <a:extLst>
                  <a:ext uri="{FF2B5EF4-FFF2-40B4-BE49-F238E27FC236}">
                    <a16:creationId xmlns:a16="http://schemas.microsoft.com/office/drawing/2014/main" id="{44CFAF52-7684-46F2-8DFD-70A7F36DB0E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Conector recto 217">
                <a:extLst>
                  <a:ext uri="{FF2B5EF4-FFF2-40B4-BE49-F238E27FC236}">
                    <a16:creationId xmlns:a16="http://schemas.microsoft.com/office/drawing/2014/main" id="{93EFB5D1-BDF7-40B6-BBEA-D489CE79F1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Conector recto 218">
                <a:extLst>
                  <a:ext uri="{FF2B5EF4-FFF2-40B4-BE49-F238E27FC236}">
                    <a16:creationId xmlns:a16="http://schemas.microsoft.com/office/drawing/2014/main" id="{B5A98777-A259-461F-A9B2-21DFC45C17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Conector recto 219">
                <a:extLst>
                  <a:ext uri="{FF2B5EF4-FFF2-40B4-BE49-F238E27FC236}">
                    <a16:creationId xmlns:a16="http://schemas.microsoft.com/office/drawing/2014/main" id="{0F795195-D966-482A-8D47-6265C00F6D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Conector recto 220">
                <a:extLst>
                  <a:ext uri="{FF2B5EF4-FFF2-40B4-BE49-F238E27FC236}">
                    <a16:creationId xmlns:a16="http://schemas.microsoft.com/office/drawing/2014/main" id="{6E881E12-FFE1-441E-B36B-804289472B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Conector recto 221">
                <a:extLst>
                  <a:ext uri="{FF2B5EF4-FFF2-40B4-BE49-F238E27FC236}">
                    <a16:creationId xmlns:a16="http://schemas.microsoft.com/office/drawing/2014/main" id="{61DBEB97-C3B3-4646-9760-227E20B155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Conector recto 222">
                <a:extLst>
                  <a:ext uri="{FF2B5EF4-FFF2-40B4-BE49-F238E27FC236}">
                    <a16:creationId xmlns:a16="http://schemas.microsoft.com/office/drawing/2014/main" id="{0BA17FBA-A611-4CA2-9CDC-E073B889C4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Conector recto 223">
                <a:extLst>
                  <a:ext uri="{FF2B5EF4-FFF2-40B4-BE49-F238E27FC236}">
                    <a16:creationId xmlns:a16="http://schemas.microsoft.com/office/drawing/2014/main" id="{1B66F6D2-50DA-4E7A-8583-E9159CD962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Conector recto 224">
                <a:extLst>
                  <a:ext uri="{FF2B5EF4-FFF2-40B4-BE49-F238E27FC236}">
                    <a16:creationId xmlns:a16="http://schemas.microsoft.com/office/drawing/2014/main" id="{DD181CC7-8652-404A-B5C7-58004FD15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Conector recto 225">
                <a:extLst>
                  <a:ext uri="{FF2B5EF4-FFF2-40B4-BE49-F238E27FC236}">
                    <a16:creationId xmlns:a16="http://schemas.microsoft.com/office/drawing/2014/main" id="{75706D69-47CD-47E3-83C9-EDB4EAF58C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Conector recto 226">
                <a:extLst>
                  <a:ext uri="{FF2B5EF4-FFF2-40B4-BE49-F238E27FC236}">
                    <a16:creationId xmlns:a16="http://schemas.microsoft.com/office/drawing/2014/main" id="{2ADC21AA-CD21-436C-A9D7-DC4167E500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Conector recto 227">
                <a:extLst>
                  <a:ext uri="{FF2B5EF4-FFF2-40B4-BE49-F238E27FC236}">
                    <a16:creationId xmlns:a16="http://schemas.microsoft.com/office/drawing/2014/main" id="{4702CCCC-772F-4AF1-8201-73C253711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Conector recto 228">
                <a:extLst>
                  <a:ext uri="{FF2B5EF4-FFF2-40B4-BE49-F238E27FC236}">
                    <a16:creationId xmlns:a16="http://schemas.microsoft.com/office/drawing/2014/main" id="{62AAD2B7-288B-42CF-804B-E33B84D747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Conector recto 229">
                <a:extLst>
                  <a:ext uri="{FF2B5EF4-FFF2-40B4-BE49-F238E27FC236}">
                    <a16:creationId xmlns:a16="http://schemas.microsoft.com/office/drawing/2014/main" id="{D51CCD7B-95EB-4EE4-BAED-4308C80BF3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Conector recto 230">
                <a:extLst>
                  <a:ext uri="{FF2B5EF4-FFF2-40B4-BE49-F238E27FC236}">
                    <a16:creationId xmlns:a16="http://schemas.microsoft.com/office/drawing/2014/main" id="{F92C4B5C-D0FB-4C0A-B5FA-2C7DDF7625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Conector recto 231">
                <a:extLst>
                  <a:ext uri="{FF2B5EF4-FFF2-40B4-BE49-F238E27FC236}">
                    <a16:creationId xmlns:a16="http://schemas.microsoft.com/office/drawing/2014/main" id="{64D2931E-A280-496D-99C1-5C2A820CB4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Conector recto 232">
                <a:extLst>
                  <a:ext uri="{FF2B5EF4-FFF2-40B4-BE49-F238E27FC236}">
                    <a16:creationId xmlns:a16="http://schemas.microsoft.com/office/drawing/2014/main" id="{ED33CBE3-55B1-43CF-96B9-2E994EBCEA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Conector recto 233">
                <a:extLst>
                  <a:ext uri="{FF2B5EF4-FFF2-40B4-BE49-F238E27FC236}">
                    <a16:creationId xmlns:a16="http://schemas.microsoft.com/office/drawing/2014/main" id="{16C6D563-A48C-4E6B-AE46-2CCE38A660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Conector recto 234">
                <a:extLst>
                  <a:ext uri="{FF2B5EF4-FFF2-40B4-BE49-F238E27FC236}">
                    <a16:creationId xmlns:a16="http://schemas.microsoft.com/office/drawing/2014/main" id="{AD0ABECB-C92E-4F76-89A6-1334939CDF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Conector recto 235">
                <a:extLst>
                  <a:ext uri="{FF2B5EF4-FFF2-40B4-BE49-F238E27FC236}">
                    <a16:creationId xmlns:a16="http://schemas.microsoft.com/office/drawing/2014/main" id="{8C258514-FFA8-4DE3-9B25-D55705AC3B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Conector recto 236">
                <a:extLst>
                  <a:ext uri="{FF2B5EF4-FFF2-40B4-BE49-F238E27FC236}">
                    <a16:creationId xmlns:a16="http://schemas.microsoft.com/office/drawing/2014/main" id="{C2B9E312-EEBF-4783-B25E-D7DD0D6E7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Conector recto 237">
                <a:extLst>
                  <a:ext uri="{FF2B5EF4-FFF2-40B4-BE49-F238E27FC236}">
                    <a16:creationId xmlns:a16="http://schemas.microsoft.com/office/drawing/2014/main" id="{7CB21139-A4D5-4D0F-9AD0-868FFC424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Conector recto 238">
                <a:extLst>
                  <a:ext uri="{FF2B5EF4-FFF2-40B4-BE49-F238E27FC236}">
                    <a16:creationId xmlns:a16="http://schemas.microsoft.com/office/drawing/2014/main" id="{E72FF9AC-BC86-42FD-8DF7-72429C958C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Conector recto 239">
                <a:extLst>
                  <a:ext uri="{FF2B5EF4-FFF2-40B4-BE49-F238E27FC236}">
                    <a16:creationId xmlns:a16="http://schemas.microsoft.com/office/drawing/2014/main" id="{23D09EAB-27F8-4FAC-91C2-4942ABA740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Conector recto 240">
                <a:extLst>
                  <a:ext uri="{FF2B5EF4-FFF2-40B4-BE49-F238E27FC236}">
                    <a16:creationId xmlns:a16="http://schemas.microsoft.com/office/drawing/2014/main" id="{10D82CB2-C309-4CCD-9FB1-EF8F4407EC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Conector recto 241">
                <a:extLst>
                  <a:ext uri="{FF2B5EF4-FFF2-40B4-BE49-F238E27FC236}">
                    <a16:creationId xmlns:a16="http://schemas.microsoft.com/office/drawing/2014/main" id="{3625D6FE-BC58-4E33-B4E9-282D5CB75E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Conector recto 242">
                <a:extLst>
                  <a:ext uri="{FF2B5EF4-FFF2-40B4-BE49-F238E27FC236}">
                    <a16:creationId xmlns:a16="http://schemas.microsoft.com/office/drawing/2014/main" id="{2158CF66-DCD3-4627-9675-61B42A30371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Conector recto 243">
                <a:extLst>
                  <a:ext uri="{FF2B5EF4-FFF2-40B4-BE49-F238E27FC236}">
                    <a16:creationId xmlns:a16="http://schemas.microsoft.com/office/drawing/2014/main" id="{44ED85B9-D0C1-4222-B4BC-E81876EC38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Conector recto 244">
                <a:extLst>
                  <a:ext uri="{FF2B5EF4-FFF2-40B4-BE49-F238E27FC236}">
                    <a16:creationId xmlns:a16="http://schemas.microsoft.com/office/drawing/2014/main" id="{1299F075-06C0-46B8-A3F7-1D7E8D6001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Conector recto 245">
                <a:extLst>
                  <a:ext uri="{FF2B5EF4-FFF2-40B4-BE49-F238E27FC236}">
                    <a16:creationId xmlns:a16="http://schemas.microsoft.com/office/drawing/2014/main" id="{AEA87578-2C04-4651-A5BF-81D06050C9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Conector recto 246">
                <a:extLst>
                  <a:ext uri="{FF2B5EF4-FFF2-40B4-BE49-F238E27FC236}">
                    <a16:creationId xmlns:a16="http://schemas.microsoft.com/office/drawing/2014/main" id="{12A8551E-D8EB-40F2-AD25-87484A17D2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Conector recto 247">
                <a:extLst>
                  <a:ext uri="{FF2B5EF4-FFF2-40B4-BE49-F238E27FC236}">
                    <a16:creationId xmlns:a16="http://schemas.microsoft.com/office/drawing/2014/main" id="{AC1E0E32-3B75-404A-9165-5733782508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Conector recto 248">
                <a:extLst>
                  <a:ext uri="{FF2B5EF4-FFF2-40B4-BE49-F238E27FC236}">
                    <a16:creationId xmlns:a16="http://schemas.microsoft.com/office/drawing/2014/main" id="{4A410333-16BA-443A-B24F-418ED7753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Conector recto 249">
                <a:extLst>
                  <a:ext uri="{FF2B5EF4-FFF2-40B4-BE49-F238E27FC236}">
                    <a16:creationId xmlns:a16="http://schemas.microsoft.com/office/drawing/2014/main" id="{271589D1-7914-4EA7-B6B4-C1E7EA5FE6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Conector recto 250">
                <a:extLst>
                  <a:ext uri="{FF2B5EF4-FFF2-40B4-BE49-F238E27FC236}">
                    <a16:creationId xmlns:a16="http://schemas.microsoft.com/office/drawing/2014/main" id="{E62A5ACA-F5D5-41F3-9549-06DB799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Conector recto 251">
                <a:extLst>
                  <a:ext uri="{FF2B5EF4-FFF2-40B4-BE49-F238E27FC236}">
                    <a16:creationId xmlns:a16="http://schemas.microsoft.com/office/drawing/2014/main" id="{EA254CA6-3565-4CD0-8BEB-C94A533C01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Conector recto 252">
                <a:extLst>
                  <a:ext uri="{FF2B5EF4-FFF2-40B4-BE49-F238E27FC236}">
                    <a16:creationId xmlns:a16="http://schemas.microsoft.com/office/drawing/2014/main" id="{E62203F9-E5BE-44F8-8D43-31EEF85E92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Conector recto 253">
                <a:extLst>
                  <a:ext uri="{FF2B5EF4-FFF2-40B4-BE49-F238E27FC236}">
                    <a16:creationId xmlns:a16="http://schemas.microsoft.com/office/drawing/2014/main" id="{FC43FC58-4722-4D22-88C1-652EB16585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Conector recto 254">
                <a:extLst>
                  <a:ext uri="{FF2B5EF4-FFF2-40B4-BE49-F238E27FC236}">
                    <a16:creationId xmlns:a16="http://schemas.microsoft.com/office/drawing/2014/main" id="{D4C87F1C-06F8-43CD-8920-F525A5504B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Conector recto 255">
                <a:extLst>
                  <a:ext uri="{FF2B5EF4-FFF2-40B4-BE49-F238E27FC236}">
                    <a16:creationId xmlns:a16="http://schemas.microsoft.com/office/drawing/2014/main" id="{F75BF2BA-0DFF-4812-986E-9F2286A9F4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Conector recto 256">
                <a:extLst>
                  <a:ext uri="{FF2B5EF4-FFF2-40B4-BE49-F238E27FC236}">
                    <a16:creationId xmlns:a16="http://schemas.microsoft.com/office/drawing/2014/main" id="{7B79CBCB-DE00-4F16-A2FC-E54EF816BA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Conector recto 257">
                <a:extLst>
                  <a:ext uri="{FF2B5EF4-FFF2-40B4-BE49-F238E27FC236}">
                    <a16:creationId xmlns:a16="http://schemas.microsoft.com/office/drawing/2014/main" id="{DEA1374B-AC49-4266-965E-1F9CD9E53B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Conector recto 258">
                <a:extLst>
                  <a:ext uri="{FF2B5EF4-FFF2-40B4-BE49-F238E27FC236}">
                    <a16:creationId xmlns:a16="http://schemas.microsoft.com/office/drawing/2014/main" id="{325DE178-9F40-48D5-B0A9-4B03247422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1" name="Grupo 260">
            <a:extLst>
              <a:ext uri="{FF2B5EF4-FFF2-40B4-BE49-F238E27FC236}">
                <a16:creationId xmlns:a16="http://schemas.microsoft.com/office/drawing/2014/main" id="{29858C9E-401F-4216-8087-A25D1B588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5392608">
            <a:off x="7397406" y="-618857"/>
            <a:ext cx="4915057" cy="4271437"/>
            <a:chOff x="5281603" y="104899"/>
            <a:chExt cx="6910397" cy="6005491"/>
          </a:xfrm>
        </p:grpSpPr>
        <p:sp>
          <p:nvSpPr>
            <p:cNvPr id="262" name="Forma libre 17">
              <a:extLst>
                <a:ext uri="{FF2B5EF4-FFF2-40B4-BE49-F238E27FC236}">
                  <a16:creationId xmlns:a16="http://schemas.microsoft.com/office/drawing/2014/main" id="{D963FBC5-E6AD-44F8-AF49-6F5B5BF9D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281603" y="104899"/>
              <a:ext cx="6896713" cy="6005491"/>
            </a:xfrm>
            <a:custGeom>
              <a:avLst/>
              <a:gdLst>
                <a:gd name="connsiteX0" fmla="*/ 3912717 w 6896713"/>
                <a:gd name="connsiteY0" fmla="*/ 0 h 6005491"/>
                <a:gd name="connsiteX1" fmla="*/ 6679426 w 6896713"/>
                <a:gd name="connsiteY1" fmla="*/ 1146008 h 6005491"/>
                <a:gd name="connsiteX2" fmla="*/ 6896713 w 6896713"/>
                <a:gd name="connsiteY2" fmla="*/ 1385085 h 6005491"/>
                <a:gd name="connsiteX3" fmla="*/ 6896713 w 6896713"/>
                <a:gd name="connsiteY3" fmla="*/ 1431256 h 6005491"/>
                <a:gd name="connsiteX4" fmla="*/ 6657442 w 6896713"/>
                <a:gd name="connsiteY4" fmla="*/ 1167992 h 6005491"/>
                <a:gd name="connsiteX5" fmla="*/ 3912717 w 6896713"/>
                <a:gd name="connsiteY5" fmla="*/ 31089 h 6005491"/>
                <a:gd name="connsiteX6" fmla="*/ 31089 w 6896713"/>
                <a:gd name="connsiteY6" fmla="*/ 3912717 h 6005491"/>
                <a:gd name="connsiteX7" fmla="*/ 593046 w 6896713"/>
                <a:gd name="connsiteY7" fmla="*/ 5925483 h 6005491"/>
                <a:gd name="connsiteX8" fmla="*/ 633874 w 6896713"/>
                <a:gd name="connsiteY8" fmla="*/ 5989169 h 6005491"/>
                <a:gd name="connsiteX9" fmla="*/ 607415 w 6896713"/>
                <a:gd name="connsiteY9" fmla="*/ 6005491 h 6005491"/>
                <a:gd name="connsiteX10" fmla="*/ 566458 w 6896713"/>
                <a:gd name="connsiteY10" fmla="*/ 5941603 h 6005491"/>
                <a:gd name="connsiteX11" fmla="*/ 0 w 6896713"/>
                <a:gd name="connsiteY11" fmla="*/ 3912717 h 6005491"/>
                <a:gd name="connsiteX12" fmla="*/ 3912717 w 6896713"/>
                <a:gd name="connsiteY12" fmla="*/ 0 h 6005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896713" h="6005491">
                  <a:moveTo>
                    <a:pt x="3912717" y="0"/>
                  </a:moveTo>
                  <a:cubicBezTo>
                    <a:pt x="4993184" y="0"/>
                    <a:pt x="5971363" y="437946"/>
                    <a:pt x="6679426" y="1146008"/>
                  </a:cubicBezTo>
                  <a:lnTo>
                    <a:pt x="6896713" y="1385085"/>
                  </a:lnTo>
                  <a:lnTo>
                    <a:pt x="6896713" y="1431256"/>
                  </a:lnTo>
                  <a:lnTo>
                    <a:pt x="6657442" y="1167992"/>
                  </a:lnTo>
                  <a:cubicBezTo>
                    <a:pt x="5955006" y="465555"/>
                    <a:pt x="4984599" y="31089"/>
                    <a:pt x="3912717" y="31089"/>
                  </a:cubicBezTo>
                  <a:cubicBezTo>
                    <a:pt x="1768953" y="31089"/>
                    <a:pt x="31089" y="1768953"/>
                    <a:pt x="31089" y="3912717"/>
                  </a:cubicBezTo>
                  <a:cubicBezTo>
                    <a:pt x="31089" y="4649636"/>
                    <a:pt x="236442" y="5338592"/>
                    <a:pt x="593046" y="5925483"/>
                  </a:cubicBezTo>
                  <a:lnTo>
                    <a:pt x="633874" y="5989169"/>
                  </a:lnTo>
                  <a:lnTo>
                    <a:pt x="607415" y="6005491"/>
                  </a:lnTo>
                  <a:lnTo>
                    <a:pt x="566458" y="5941603"/>
                  </a:lnTo>
                  <a:cubicBezTo>
                    <a:pt x="206998" y="5350013"/>
                    <a:pt x="0" y="4655538"/>
                    <a:pt x="0" y="3912717"/>
                  </a:cubicBezTo>
                  <a:cubicBezTo>
                    <a:pt x="0" y="1751783"/>
                    <a:pt x="1751783" y="0"/>
                    <a:pt x="3912717" y="0"/>
                  </a:cubicBezTo>
                  <a:close/>
                </a:path>
              </a:pathLst>
            </a:custGeom>
            <a:solidFill>
              <a:srgbClr val="FFFFFF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s-ES"/>
            </a:p>
          </p:txBody>
        </p:sp>
        <p:grpSp>
          <p:nvGrpSpPr>
            <p:cNvPr id="263" name="Grupo 262">
              <a:extLst>
                <a:ext uri="{FF2B5EF4-FFF2-40B4-BE49-F238E27FC236}">
                  <a16:creationId xmlns:a16="http://schemas.microsoft.com/office/drawing/2014/main" id="{EF1F68DE-2C0A-4FBF-8033-8DFBB75AE2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516018" y="331504"/>
              <a:ext cx="6675982" cy="5235326"/>
              <a:chOff x="5516018" y="331504"/>
              <a:chExt cx="6675982" cy="5235326"/>
            </a:xfrm>
          </p:grpSpPr>
          <p:cxnSp>
            <p:nvCxnSpPr>
              <p:cNvPr id="264" name="Conector recto 263">
                <a:extLst>
                  <a:ext uri="{FF2B5EF4-FFF2-40B4-BE49-F238E27FC236}">
                    <a16:creationId xmlns:a16="http://schemas.microsoft.com/office/drawing/2014/main" id="{1C147FEA-3E5D-4830-B91C-78418FE209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9266830" y="3315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Conector recto 264">
                <a:extLst>
                  <a:ext uri="{FF2B5EF4-FFF2-40B4-BE49-F238E27FC236}">
                    <a16:creationId xmlns:a16="http://schemas.microsoft.com/office/drawing/2014/main" id="{C91F075D-8726-4FD6-BE73-EDCD760730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" flipH="1">
                <a:off x="9408861" y="3383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Conector recto 265">
                <a:extLst>
                  <a:ext uri="{FF2B5EF4-FFF2-40B4-BE49-F238E27FC236}">
                    <a16:creationId xmlns:a16="http://schemas.microsoft.com/office/drawing/2014/main" id="{0BDE3685-352D-4E32-9662-2C6C92E20F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" flipH="1">
                <a:off x="9551700" y="34763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Conector recto 266">
                <a:extLst>
                  <a:ext uri="{FF2B5EF4-FFF2-40B4-BE49-F238E27FC236}">
                    <a16:creationId xmlns:a16="http://schemas.microsoft.com/office/drawing/2014/main" id="{10A2922F-AA86-4B02-80C4-409D71A0AD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60000" flipH="1">
                <a:off x="9688748" y="36808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Conector recto 267">
                <a:extLst>
                  <a:ext uri="{FF2B5EF4-FFF2-40B4-BE49-F238E27FC236}">
                    <a16:creationId xmlns:a16="http://schemas.microsoft.com/office/drawing/2014/main" id="{A23C72B0-E133-40CF-A094-E239AD994B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540000" flipH="1">
                <a:off x="9824866" y="38922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Conector recto 268">
                <a:extLst>
                  <a:ext uri="{FF2B5EF4-FFF2-40B4-BE49-F238E27FC236}">
                    <a16:creationId xmlns:a16="http://schemas.microsoft.com/office/drawing/2014/main" id="{63F2DFC9-23E2-4429-911D-AA55B03405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660000" flipH="1">
                <a:off x="9966867" y="41754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Conector recto 269">
                <a:extLst>
                  <a:ext uri="{FF2B5EF4-FFF2-40B4-BE49-F238E27FC236}">
                    <a16:creationId xmlns:a16="http://schemas.microsoft.com/office/drawing/2014/main" id="{E71590EC-7AA6-47B3-AFF5-6E9A1B8B1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780000" flipH="1">
                <a:off x="10104425" y="4458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Conector recto 270">
                <a:extLst>
                  <a:ext uri="{FF2B5EF4-FFF2-40B4-BE49-F238E27FC236}">
                    <a16:creationId xmlns:a16="http://schemas.microsoft.com/office/drawing/2014/main" id="{23C6AC81-5D5E-4224-B222-B731E90F1C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900000" flipH="1">
                <a:off x="10240513" y="47948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2" name="Conector recto 271">
                <a:extLst>
                  <a:ext uri="{FF2B5EF4-FFF2-40B4-BE49-F238E27FC236}">
                    <a16:creationId xmlns:a16="http://schemas.microsoft.com/office/drawing/2014/main" id="{164FB43F-3082-49BF-A7C5-72A42773D4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080000" flipH="1">
                <a:off x="10373882" y="52435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Conector recto 272">
                <a:extLst>
                  <a:ext uri="{FF2B5EF4-FFF2-40B4-BE49-F238E27FC236}">
                    <a16:creationId xmlns:a16="http://schemas.microsoft.com/office/drawing/2014/main" id="{C9F3EE03-5655-4428-86AC-F579E8F339B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200000" flipH="1">
                <a:off x="10505632" y="570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Conector recto 273">
                <a:extLst>
                  <a:ext uri="{FF2B5EF4-FFF2-40B4-BE49-F238E27FC236}">
                    <a16:creationId xmlns:a16="http://schemas.microsoft.com/office/drawing/2014/main" id="{EF7335E6-5FFD-4206-9AF0-1791A88C9A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320000" flipH="1">
                <a:off x="10637382" y="62134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Conector recto 274">
                <a:extLst>
                  <a:ext uri="{FF2B5EF4-FFF2-40B4-BE49-F238E27FC236}">
                    <a16:creationId xmlns:a16="http://schemas.microsoft.com/office/drawing/2014/main" id="{CE837EB7-EE63-4B6B-9334-1B8055AD9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440000" flipH="1">
                <a:off x="10760965" y="69043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Conector recto 275">
                <a:extLst>
                  <a:ext uri="{FF2B5EF4-FFF2-40B4-BE49-F238E27FC236}">
                    <a16:creationId xmlns:a16="http://schemas.microsoft.com/office/drawing/2014/main" id="{4EE8D5FB-B44C-43C8-A4F4-D786090733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" flipH="1">
                <a:off x="10888991" y="755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7" name="Conector recto 276">
                <a:extLst>
                  <a:ext uri="{FF2B5EF4-FFF2-40B4-BE49-F238E27FC236}">
                    <a16:creationId xmlns:a16="http://schemas.microsoft.com/office/drawing/2014/main" id="{8847AA0E-6A2D-41F5-A9B5-3A2F3B8752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740000" flipH="1">
                <a:off x="11010193" y="81974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8" name="Conector recto 277">
                <a:extLst>
                  <a:ext uri="{FF2B5EF4-FFF2-40B4-BE49-F238E27FC236}">
                    <a16:creationId xmlns:a16="http://schemas.microsoft.com/office/drawing/2014/main" id="{9E4D651B-C768-4CBE-B971-A3CA38D803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860000" flipH="1">
                <a:off x="11129014" y="89566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Conector recto 278">
                <a:extLst>
                  <a:ext uri="{FF2B5EF4-FFF2-40B4-BE49-F238E27FC236}">
                    <a16:creationId xmlns:a16="http://schemas.microsoft.com/office/drawing/2014/main" id="{913496D3-4182-4D80-9A16-89DBB74086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980000" flipH="1">
                <a:off x="11249872" y="9680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0" name="Conector recto 279">
                <a:extLst>
                  <a:ext uri="{FF2B5EF4-FFF2-40B4-BE49-F238E27FC236}">
                    <a16:creationId xmlns:a16="http://schemas.microsoft.com/office/drawing/2014/main" id="{088D4C91-F0F7-4549-B54A-CC855FD3A7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160000" flipH="1">
                <a:off x="11366875" y="10480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1" name="Conector recto 280">
                <a:extLst>
                  <a:ext uri="{FF2B5EF4-FFF2-40B4-BE49-F238E27FC236}">
                    <a16:creationId xmlns:a16="http://schemas.microsoft.com/office/drawing/2014/main" id="{84885948-783E-4197-B942-2DDCD542EA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280000" flipH="1">
                <a:off x="11474058" y="11315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2" name="Conector recto 281">
                <a:extLst>
                  <a:ext uri="{FF2B5EF4-FFF2-40B4-BE49-F238E27FC236}">
                    <a16:creationId xmlns:a16="http://schemas.microsoft.com/office/drawing/2014/main" id="{2837E330-008B-45A6-98A5-CE7D6FBBE10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400000" flipH="1">
                <a:off x="11583303" y="122179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3" name="Conector recto 282">
                <a:extLst>
                  <a:ext uri="{FF2B5EF4-FFF2-40B4-BE49-F238E27FC236}">
                    <a16:creationId xmlns:a16="http://schemas.microsoft.com/office/drawing/2014/main" id="{DD807602-B947-4984-8017-D89F3B0ADB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520000" flipH="1">
                <a:off x="11685344" y="132177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4" name="Conector recto 283">
                <a:extLst>
                  <a:ext uri="{FF2B5EF4-FFF2-40B4-BE49-F238E27FC236}">
                    <a16:creationId xmlns:a16="http://schemas.microsoft.com/office/drawing/2014/main" id="{57AA37C4-9C24-41F1-98CA-BBD9BE1595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700000" flipH="1">
                <a:off x="11787704" y="14176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5" name="Conector recto 284">
                <a:extLst>
                  <a:ext uri="{FF2B5EF4-FFF2-40B4-BE49-F238E27FC236}">
                    <a16:creationId xmlns:a16="http://schemas.microsoft.com/office/drawing/2014/main" id="{692CF8CD-056F-4556-939F-1EFF0FECEC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820000" flipH="1">
                <a:off x="11880859" y="15179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6" name="Conector recto 285">
                <a:extLst>
                  <a:ext uri="{FF2B5EF4-FFF2-40B4-BE49-F238E27FC236}">
                    <a16:creationId xmlns:a16="http://schemas.microsoft.com/office/drawing/2014/main" id="{A29F3FAC-18B2-4886-9A93-44B7AD01D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2940000" flipH="1">
                <a:off x="11969252" y="162743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7" name="Conector recto 286">
                <a:extLst>
                  <a:ext uri="{FF2B5EF4-FFF2-40B4-BE49-F238E27FC236}">
                    <a16:creationId xmlns:a16="http://schemas.microsoft.com/office/drawing/2014/main" id="{35B536E5-4149-49B5-8119-04FF4A5ACF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3060000" flipH="1">
                <a:off x="12062016" y="173601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8" name="Conector recto 287">
                <a:extLst>
                  <a:ext uri="{FF2B5EF4-FFF2-40B4-BE49-F238E27FC236}">
                    <a16:creationId xmlns:a16="http://schemas.microsoft.com/office/drawing/2014/main" id="{4A2B8B6A-D5D3-4DAA-AB4B-A1C1086B408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074680" y="1910249"/>
                <a:ext cx="117320" cy="82912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9" name="Conector recto 288">
                <a:extLst>
                  <a:ext uri="{FF2B5EF4-FFF2-40B4-BE49-F238E27FC236}">
                    <a16:creationId xmlns:a16="http://schemas.microsoft.com/office/drawing/2014/main" id="{F8E4C672-BE9E-4026-992B-B2FE6C1361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flipH="1">
                <a:off x="12149943" y="2083594"/>
                <a:ext cx="39676" cy="21436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0" name="Conector recto 289">
                <a:extLst>
                  <a:ext uri="{FF2B5EF4-FFF2-40B4-BE49-F238E27FC236}">
                    <a16:creationId xmlns:a16="http://schemas.microsoft.com/office/drawing/2014/main" id="{AC36DA4E-F1E7-4B68-ADA1-4F132BDCF2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" flipH="1">
                <a:off x="9127990" y="33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1" name="Conector recto 290">
                <a:extLst>
                  <a:ext uri="{FF2B5EF4-FFF2-40B4-BE49-F238E27FC236}">
                    <a16:creationId xmlns:a16="http://schemas.microsoft.com/office/drawing/2014/main" id="{EB5D2532-6A77-4DE1-8BB0-37AA33FD9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" flipH="1">
                <a:off x="8987576" y="33663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2" name="Conector recto 291">
                <a:extLst>
                  <a:ext uri="{FF2B5EF4-FFF2-40B4-BE49-F238E27FC236}">
                    <a16:creationId xmlns:a16="http://schemas.microsoft.com/office/drawing/2014/main" id="{BF234A36-BE57-450D-BDA2-AD70152CF5C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" flipH="1">
                <a:off x="8844859" y="35117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3" name="Conector recto 292">
                <a:extLst>
                  <a:ext uri="{FF2B5EF4-FFF2-40B4-BE49-F238E27FC236}">
                    <a16:creationId xmlns:a16="http://schemas.microsoft.com/office/drawing/2014/main" id="{D461473E-1290-4BD0-B4DF-3C95DCE0F61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" flipH="1">
                <a:off x="8706904" y="3657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4" name="Conector recto 293">
                <a:extLst>
                  <a:ext uri="{FF2B5EF4-FFF2-40B4-BE49-F238E27FC236}">
                    <a16:creationId xmlns:a16="http://schemas.microsoft.com/office/drawing/2014/main" id="{50325318-A62D-4427-B613-AF5E076E3D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20000" flipH="1">
                <a:off x="8568008" y="38789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Conector recto 294">
                <a:extLst>
                  <a:ext uri="{FF2B5EF4-FFF2-40B4-BE49-F238E27FC236}">
                    <a16:creationId xmlns:a16="http://schemas.microsoft.com/office/drawing/2014/main" id="{3F928DB9-6B46-43EF-A7CF-C4B9830CA51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840000" flipH="1">
                <a:off x="8429112" y="4100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Conector recto 295">
                <a:extLst>
                  <a:ext uri="{FF2B5EF4-FFF2-40B4-BE49-F238E27FC236}">
                    <a16:creationId xmlns:a16="http://schemas.microsoft.com/office/drawing/2014/main" id="{BA011901-65F6-4D44-BD40-744878B6B2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960000" flipH="1">
                <a:off x="8294968" y="4462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7" name="Conector recto 296">
                <a:extLst>
                  <a:ext uri="{FF2B5EF4-FFF2-40B4-BE49-F238E27FC236}">
                    <a16:creationId xmlns:a16="http://schemas.microsoft.com/office/drawing/2014/main" id="{E838496B-B788-4873-9E1C-9B4442984E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080000" flipH="1">
                <a:off x="8160824" y="48237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8" name="Conector recto 297">
                <a:extLst>
                  <a:ext uri="{FF2B5EF4-FFF2-40B4-BE49-F238E27FC236}">
                    <a16:creationId xmlns:a16="http://schemas.microsoft.com/office/drawing/2014/main" id="{A15262F7-23A5-4A6B-BD2C-44CF82ECDE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260000" flipH="1">
                <a:off x="8027689" y="53184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9" name="Conector recto 298">
                <a:extLst>
                  <a:ext uri="{FF2B5EF4-FFF2-40B4-BE49-F238E27FC236}">
                    <a16:creationId xmlns:a16="http://schemas.microsoft.com/office/drawing/2014/main" id="{B5857A42-75EB-4FF2-AF41-2D612A687D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380000" flipH="1">
                <a:off x="7894554" y="58132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0" name="Conector recto 299">
                <a:extLst>
                  <a:ext uri="{FF2B5EF4-FFF2-40B4-BE49-F238E27FC236}">
                    <a16:creationId xmlns:a16="http://schemas.microsoft.com/office/drawing/2014/main" id="{3FC449E1-9573-406B-A201-3E897E668A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500000" flipH="1">
                <a:off x="7761419" y="63079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1" name="Conector recto 300">
                <a:extLst>
                  <a:ext uri="{FF2B5EF4-FFF2-40B4-BE49-F238E27FC236}">
                    <a16:creationId xmlns:a16="http://schemas.microsoft.com/office/drawing/2014/main" id="{71001847-954F-46EC-97E7-E38732517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620000" flipH="1">
                <a:off x="7636645" y="68980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2" name="Conector recto 301">
                <a:extLst>
                  <a:ext uri="{FF2B5EF4-FFF2-40B4-BE49-F238E27FC236}">
                    <a16:creationId xmlns:a16="http://schemas.microsoft.com/office/drawing/2014/main" id="{F3B040FD-D427-4F90-8CFC-D429522487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800000" flipH="1">
                <a:off x="7511871" y="75119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Conector recto 302">
                <a:extLst>
                  <a:ext uri="{FF2B5EF4-FFF2-40B4-BE49-F238E27FC236}">
                    <a16:creationId xmlns:a16="http://schemas.microsoft.com/office/drawing/2014/main" id="{975C627A-78ED-4D2B-9F9E-26BE2C0A75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1920000" flipH="1">
                <a:off x="7387899" y="81977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Conector recto 303">
                <a:extLst>
                  <a:ext uri="{FF2B5EF4-FFF2-40B4-BE49-F238E27FC236}">
                    <a16:creationId xmlns:a16="http://schemas.microsoft.com/office/drawing/2014/main" id="{2523831A-B9F1-40EF-B113-873BEFA660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040000" flipH="1">
                <a:off x="7268530" y="89316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Conector recto 304">
                <a:extLst>
                  <a:ext uri="{FF2B5EF4-FFF2-40B4-BE49-F238E27FC236}">
                    <a16:creationId xmlns:a16="http://schemas.microsoft.com/office/drawing/2014/main" id="{07483313-610C-403C-811D-EE70A78046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160000" flipH="1">
                <a:off x="7152030" y="97658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Conector recto 305">
                <a:extLst>
                  <a:ext uri="{FF2B5EF4-FFF2-40B4-BE49-F238E27FC236}">
                    <a16:creationId xmlns:a16="http://schemas.microsoft.com/office/drawing/2014/main" id="{E1CE5A29-BB15-441C-B3CD-3D3EE2163D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340000" flipH="1">
                <a:off x="7041695" y="106002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7" name="Conector recto 306">
                <a:extLst>
                  <a:ext uri="{FF2B5EF4-FFF2-40B4-BE49-F238E27FC236}">
                    <a16:creationId xmlns:a16="http://schemas.microsoft.com/office/drawing/2014/main" id="{E476D005-3155-4DEF-88DE-068B497DED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460000" flipH="1">
                <a:off x="6931360" y="114346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8" name="Conector recto 307">
                <a:extLst>
                  <a:ext uri="{FF2B5EF4-FFF2-40B4-BE49-F238E27FC236}">
                    <a16:creationId xmlns:a16="http://schemas.microsoft.com/office/drawing/2014/main" id="{2628975E-6165-407B-8A45-7F23746BCC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580000" flipH="1">
                <a:off x="6819070" y="123586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9" name="Conector recto 308">
                <a:extLst>
                  <a:ext uri="{FF2B5EF4-FFF2-40B4-BE49-F238E27FC236}">
                    <a16:creationId xmlns:a16="http://schemas.microsoft.com/office/drawing/2014/main" id="{6A69F000-3171-47D5-8EFE-4F201716C0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700000" flipH="1">
                <a:off x="6721359" y="133274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0" name="Conector recto 309">
                <a:extLst>
                  <a:ext uri="{FF2B5EF4-FFF2-40B4-BE49-F238E27FC236}">
                    <a16:creationId xmlns:a16="http://schemas.microsoft.com/office/drawing/2014/main" id="{60092325-1C07-4FBC-9C9C-42244C9B9D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2880000" flipH="1">
                <a:off x="6617467" y="1429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1" name="Conector recto 310">
                <a:extLst>
                  <a:ext uri="{FF2B5EF4-FFF2-40B4-BE49-F238E27FC236}">
                    <a16:creationId xmlns:a16="http://schemas.microsoft.com/office/drawing/2014/main" id="{2A33CB00-75FF-4DFF-9D6A-CEF5EA2E26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000000" flipH="1">
                <a:off x="6520032" y="15272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2" name="Conector recto 311">
                <a:extLst>
                  <a:ext uri="{FF2B5EF4-FFF2-40B4-BE49-F238E27FC236}">
                    <a16:creationId xmlns:a16="http://schemas.microsoft.com/office/drawing/2014/main" id="{139B85FF-580E-435C-8523-23A0352695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120000" flipH="1">
                <a:off x="6429579" y="16416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3" name="Conector recto 312">
                <a:extLst>
                  <a:ext uri="{FF2B5EF4-FFF2-40B4-BE49-F238E27FC236}">
                    <a16:creationId xmlns:a16="http://schemas.microsoft.com/office/drawing/2014/main" id="{C53E7419-AF0F-4B69-88BF-853EDC328C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240000" flipH="1">
                <a:off x="6340532" y="17504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4" name="Conector recto 313">
                <a:extLst>
                  <a:ext uri="{FF2B5EF4-FFF2-40B4-BE49-F238E27FC236}">
                    <a16:creationId xmlns:a16="http://schemas.microsoft.com/office/drawing/2014/main" id="{052C8AEF-9C9D-4737-BA0F-DBB3BF0C04C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420000" flipH="1">
                <a:off x="6261757" y="18601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5" name="Conector recto 314">
                <a:extLst>
                  <a:ext uri="{FF2B5EF4-FFF2-40B4-BE49-F238E27FC236}">
                    <a16:creationId xmlns:a16="http://schemas.microsoft.com/office/drawing/2014/main" id="{6ADDDBC2-F0DB-4038-98D0-B38749D8C0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540000" flipH="1">
                <a:off x="6184144" y="197961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6" name="Conector recto 315">
                <a:extLst>
                  <a:ext uri="{FF2B5EF4-FFF2-40B4-BE49-F238E27FC236}">
                    <a16:creationId xmlns:a16="http://schemas.microsoft.com/office/drawing/2014/main" id="{E5F14C72-98E5-4A6C-BA03-5E105AA4D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660000" flipH="1">
                <a:off x="6106531" y="20990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Conector recto 316">
                <a:extLst>
                  <a:ext uri="{FF2B5EF4-FFF2-40B4-BE49-F238E27FC236}">
                    <a16:creationId xmlns:a16="http://schemas.microsoft.com/office/drawing/2014/main" id="{9ACEF013-464E-44D2-9B83-863E69077E1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780000" flipH="1">
                <a:off x="6043206" y="222255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Conector recto 317">
                <a:extLst>
                  <a:ext uri="{FF2B5EF4-FFF2-40B4-BE49-F238E27FC236}">
                    <a16:creationId xmlns:a16="http://schemas.microsoft.com/office/drawing/2014/main" id="{3141F09F-05CE-4CE9-9F5A-861FBC31A8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3960000" flipH="1">
                <a:off x="5978913" y="234430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Conector recto 318">
                <a:extLst>
                  <a:ext uri="{FF2B5EF4-FFF2-40B4-BE49-F238E27FC236}">
                    <a16:creationId xmlns:a16="http://schemas.microsoft.com/office/drawing/2014/main" id="{7ED70A3C-4B21-4941-9F11-00A51A748A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080000" flipH="1">
                <a:off x="5912438" y="24706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Conector recto 319">
                <a:extLst>
                  <a:ext uri="{FF2B5EF4-FFF2-40B4-BE49-F238E27FC236}">
                    <a16:creationId xmlns:a16="http://schemas.microsoft.com/office/drawing/2014/main" id="{11927814-33EF-4FBA-95F7-4138C1C7CE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200000" flipH="1">
                <a:off x="5858875" y="2600922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Conector recto 320">
                <a:extLst>
                  <a:ext uri="{FF2B5EF4-FFF2-40B4-BE49-F238E27FC236}">
                    <a16:creationId xmlns:a16="http://schemas.microsoft.com/office/drawing/2014/main" id="{F4D2B900-3BAC-4EE3-AB6E-9F3212F4DC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320000" flipH="1">
                <a:off x="5808182" y="273404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Conector recto 321">
                <a:extLst>
                  <a:ext uri="{FF2B5EF4-FFF2-40B4-BE49-F238E27FC236}">
                    <a16:creationId xmlns:a16="http://schemas.microsoft.com/office/drawing/2014/main" id="{FB00017B-AD65-4759-8A6A-B03C70E07BA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500000" flipH="1">
                <a:off x="5773263" y="286686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3" name="Conector recto 322">
                <a:extLst>
                  <a:ext uri="{FF2B5EF4-FFF2-40B4-BE49-F238E27FC236}">
                    <a16:creationId xmlns:a16="http://schemas.microsoft.com/office/drawing/2014/main" id="{22C4A8E2-640F-4D30-99EC-A2D2B0FD6E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620000" flipH="1">
                <a:off x="5735963" y="300206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4" name="Conector recto 323">
                <a:extLst>
                  <a:ext uri="{FF2B5EF4-FFF2-40B4-BE49-F238E27FC236}">
                    <a16:creationId xmlns:a16="http://schemas.microsoft.com/office/drawing/2014/main" id="{9492085E-DF05-4380-B8C2-93832478CF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740000" flipH="1">
                <a:off x="5700105" y="313891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5" name="Conector recto 324">
                <a:extLst>
                  <a:ext uri="{FF2B5EF4-FFF2-40B4-BE49-F238E27FC236}">
                    <a16:creationId xmlns:a16="http://schemas.microsoft.com/office/drawing/2014/main" id="{49750F82-33DB-42EE-B31F-CC5DE7EBA1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4860000" flipH="1">
                <a:off x="5665939" y="3275489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6" name="Conector recto 325">
                <a:extLst>
                  <a:ext uri="{FF2B5EF4-FFF2-40B4-BE49-F238E27FC236}">
                    <a16:creationId xmlns:a16="http://schemas.microsoft.com/office/drawing/2014/main" id="{60B9848F-8B4C-4440-9BF6-98A4F3F72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040000" flipH="1">
                <a:off x="5644476" y="341425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7" name="Conector recto 326">
                <a:extLst>
                  <a:ext uri="{FF2B5EF4-FFF2-40B4-BE49-F238E27FC236}">
                    <a16:creationId xmlns:a16="http://schemas.microsoft.com/office/drawing/2014/main" id="{E7AA0900-78F5-4163-807F-3DEE6DCBB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160000" flipH="1">
                <a:off x="5626530" y="355462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8" name="Conector recto 327">
                <a:extLst>
                  <a:ext uri="{FF2B5EF4-FFF2-40B4-BE49-F238E27FC236}">
                    <a16:creationId xmlns:a16="http://schemas.microsoft.com/office/drawing/2014/main" id="{0F627689-9632-474B-B3A8-EC1A82A36E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280000" flipH="1">
                <a:off x="5616429" y="3691831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Conector recto 328">
                <a:extLst>
                  <a:ext uri="{FF2B5EF4-FFF2-40B4-BE49-F238E27FC236}">
                    <a16:creationId xmlns:a16="http://schemas.microsoft.com/office/drawing/2014/main" id="{71C6CB03-F81D-48A2-BF05-98D4EF2CC2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400000" flipH="1">
                <a:off x="5611319" y="38353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Conector recto 329">
                <a:extLst>
                  <a:ext uri="{FF2B5EF4-FFF2-40B4-BE49-F238E27FC236}">
                    <a16:creationId xmlns:a16="http://schemas.microsoft.com/office/drawing/2014/main" id="{12FB4D2F-4789-48A1-A4AA-F318ED2BA5B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580000" flipH="1">
                <a:off x="5608540" y="3975726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1" name="Conector recto 330">
                <a:extLst>
                  <a:ext uri="{FF2B5EF4-FFF2-40B4-BE49-F238E27FC236}">
                    <a16:creationId xmlns:a16="http://schemas.microsoft.com/office/drawing/2014/main" id="{64B8907A-2A80-490C-AACF-678CA6DE19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700000" flipH="1">
                <a:off x="5605761" y="411607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Conector recto 331">
                <a:extLst>
                  <a:ext uri="{FF2B5EF4-FFF2-40B4-BE49-F238E27FC236}">
                    <a16:creationId xmlns:a16="http://schemas.microsoft.com/office/drawing/2014/main" id="{A175CCF3-4796-4C76-A92E-B495335FB4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820000" flipH="1">
                <a:off x="5624195" y="425421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3" name="Conector recto 332">
                <a:extLst>
                  <a:ext uri="{FF2B5EF4-FFF2-40B4-BE49-F238E27FC236}">
                    <a16:creationId xmlns:a16="http://schemas.microsoft.com/office/drawing/2014/main" id="{8CFC6D15-64F3-449C-8C0B-3FCB2976D2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5940000" flipH="1">
                <a:off x="5642629" y="43923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Conector recto 333">
                <a:extLst>
                  <a:ext uri="{FF2B5EF4-FFF2-40B4-BE49-F238E27FC236}">
                    <a16:creationId xmlns:a16="http://schemas.microsoft.com/office/drawing/2014/main" id="{008AA4A6-DD28-4235-AAE3-CC28DF8343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120000" flipH="1">
                <a:off x="5654818" y="4536385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Conector recto 334">
                <a:extLst>
                  <a:ext uri="{FF2B5EF4-FFF2-40B4-BE49-F238E27FC236}">
                    <a16:creationId xmlns:a16="http://schemas.microsoft.com/office/drawing/2014/main" id="{3D393E8B-AAB8-4606-A4FA-815EDABDD1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240000" flipH="1">
                <a:off x="5684446" y="467136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Conector recto 335">
                <a:extLst>
                  <a:ext uri="{FF2B5EF4-FFF2-40B4-BE49-F238E27FC236}">
                    <a16:creationId xmlns:a16="http://schemas.microsoft.com/office/drawing/2014/main" id="{8BA7B770-7EB6-4AC1-B028-9C45DEE440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360000" flipH="1">
                <a:off x="5714074" y="4808730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7" name="Conector recto 336">
                <a:extLst>
                  <a:ext uri="{FF2B5EF4-FFF2-40B4-BE49-F238E27FC236}">
                    <a16:creationId xmlns:a16="http://schemas.microsoft.com/office/drawing/2014/main" id="{D87B822C-3951-4E65-A45D-7160FAC3FD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480000" flipH="1">
                <a:off x="5748464" y="4948474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8" name="Conector recto 337">
                <a:extLst>
                  <a:ext uri="{FF2B5EF4-FFF2-40B4-BE49-F238E27FC236}">
                    <a16:creationId xmlns:a16="http://schemas.microsoft.com/office/drawing/2014/main" id="{54B9CDF0-DC54-4868-B60A-6840FDE6A2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660000" flipH="1">
                <a:off x="5792091" y="5077607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9" name="Conector recto 338">
                <a:extLst>
                  <a:ext uri="{FF2B5EF4-FFF2-40B4-BE49-F238E27FC236}">
                    <a16:creationId xmlns:a16="http://schemas.microsoft.com/office/drawing/2014/main" id="{3706BEC8-029B-4E0F-A55F-A552E1DE26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780000" flipH="1">
                <a:off x="5847441" y="521122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0" name="Conector recto 339">
                <a:extLst>
                  <a:ext uri="{FF2B5EF4-FFF2-40B4-BE49-F238E27FC236}">
                    <a16:creationId xmlns:a16="http://schemas.microsoft.com/office/drawing/2014/main" id="{25EBA5EB-4807-4E96-BA08-B6B74AE040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6900000" flipH="1">
                <a:off x="5900410" y="5342458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1" name="Conector recto 340">
                <a:extLst>
                  <a:ext uri="{FF2B5EF4-FFF2-40B4-BE49-F238E27FC236}">
                    <a16:creationId xmlns:a16="http://schemas.microsoft.com/office/drawing/2014/main" id="{5548885E-CABE-42B5-B06A-1E6B9B1981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-7020000" flipH="1">
                <a:off x="5955760" y="5473693"/>
                <a:ext cx="3394" cy="182880"/>
              </a:xfrm>
              <a:prstGeom prst="line">
                <a:avLst/>
              </a:prstGeom>
              <a:ln>
                <a:solidFill>
                  <a:srgbClr val="FFFFFF">
                    <a:alpha val="30196"/>
                  </a:srgb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7" name="Imagen 6" descr="imagen abstracta de puntos de luz">
            <a:extLst>
              <a:ext uri="{FF2B5EF4-FFF2-40B4-BE49-F238E27FC236}">
                <a16:creationId xmlns:a16="http://schemas.microsoft.com/office/drawing/2014/main" id="{FE6C54C5-D2F4-48F8-B65E-7506F07BCCF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268" r="4773" b="-1"/>
          <a:stretch/>
        </p:blipFill>
        <p:spPr>
          <a:xfrm>
            <a:off x="8055588" y="-3863"/>
            <a:ext cx="4132754" cy="3445946"/>
          </a:xfrm>
          <a:custGeom>
            <a:avLst/>
            <a:gdLst>
              <a:gd name="connsiteX0" fmla="*/ 303228 w 4638368"/>
              <a:gd name="connsiteY0" fmla="*/ 0 h 3867534"/>
              <a:gd name="connsiteX1" fmla="*/ 4638368 w 4638368"/>
              <a:gd name="connsiteY1" fmla="*/ 0 h 3867534"/>
              <a:gd name="connsiteX2" fmla="*/ 4638368 w 4638368"/>
              <a:gd name="connsiteY2" fmla="*/ 2952747 h 3867534"/>
              <a:gd name="connsiteX3" fmla="*/ 4585825 w 4638368"/>
              <a:gd name="connsiteY3" fmla="*/ 3013864 h 3867534"/>
              <a:gd name="connsiteX4" fmla="*/ 2641346 w 4638368"/>
              <a:gd name="connsiteY4" fmla="*/ 3867534 h 3867534"/>
              <a:gd name="connsiteX5" fmla="*/ 0 w 4638368"/>
              <a:gd name="connsiteY5" fmla="*/ 1226188 h 3867534"/>
              <a:gd name="connsiteX6" fmla="*/ 260466 w 4638368"/>
              <a:gd name="connsiteY6" fmla="*/ 81056 h 3867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38368" h="3867534">
                <a:moveTo>
                  <a:pt x="303228" y="0"/>
                </a:moveTo>
                <a:lnTo>
                  <a:pt x="4638368" y="0"/>
                </a:lnTo>
                <a:lnTo>
                  <a:pt x="4638368" y="2952747"/>
                </a:lnTo>
                <a:lnTo>
                  <a:pt x="4585825" y="3013864"/>
                </a:lnTo>
                <a:cubicBezTo>
                  <a:pt x="4103088" y="3538671"/>
                  <a:pt x="3410622" y="3867534"/>
                  <a:pt x="2641346" y="3867534"/>
                </a:cubicBezTo>
                <a:cubicBezTo>
                  <a:pt x="1182571" y="3867534"/>
                  <a:pt x="0" y="2684963"/>
                  <a:pt x="0" y="1226188"/>
                </a:cubicBezTo>
                <a:cubicBezTo>
                  <a:pt x="0" y="815907"/>
                  <a:pt x="93544" y="427475"/>
                  <a:pt x="260466" y="81056"/>
                </a:cubicBezTo>
                <a:close/>
              </a:path>
            </a:pathLst>
          </a:custGeom>
        </p:spPr>
      </p:pic>
      <p:pic>
        <p:nvPicPr>
          <p:cNvPr id="3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D90D0124-72C8-4B6D-910B-F326F8CBEC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4838" y="-4387"/>
            <a:ext cx="1181726" cy="1196104"/>
          </a:xfrm>
          <a:prstGeom prst="rect">
            <a:avLst/>
          </a:prstGeom>
        </p:spPr>
      </p:pic>
      <p:pic>
        <p:nvPicPr>
          <p:cNvPr id="5" name="Imagen 5" descr="Imagen que contiene texto&#10;&#10;Descripción generada automáticamente">
            <a:extLst>
              <a:ext uri="{FF2B5EF4-FFF2-40B4-BE49-F238E27FC236}">
                <a16:creationId xmlns:a16="http://schemas.microsoft.com/office/drawing/2014/main" id="{6391B32D-39A7-45D9-AB5B-B098B06681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8023" y="4913363"/>
            <a:ext cx="5589917" cy="166078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Imagen 7" descr="Imagen que contiene texto&#10;&#10;Descripción generada automáticamente">
            <a:extLst>
              <a:ext uri="{FF2B5EF4-FFF2-40B4-BE49-F238E27FC236}">
                <a16:creationId xmlns:a16="http://schemas.microsoft.com/office/drawing/2014/main" id="{5BDA728C-8B6B-4874-8A16-A169965322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910" y="2935333"/>
            <a:ext cx="5589916" cy="174933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8" name="Imagen 8" descr="Imagen que contiene texto&#10;&#10;Descripción generada automáticamente">
            <a:extLst>
              <a:ext uri="{FF2B5EF4-FFF2-40B4-BE49-F238E27FC236}">
                <a16:creationId xmlns:a16="http://schemas.microsoft.com/office/drawing/2014/main" id="{3C44C97B-DF44-4BDD-A8E3-7A9364D5B52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909" y="1315603"/>
            <a:ext cx="5589916" cy="148071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168452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u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14999" y="71897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55553" y="5866098"/>
            <a:ext cx="2322880" cy="887695"/>
          </a:xfrm>
        </p:spPr>
        <p:txBody>
          <a:bodyPr rtlCol="0">
            <a:normAutofit fontScale="90000"/>
          </a:bodyPr>
          <a:lstStyle/>
          <a:p>
            <a:pPr rtl="0"/>
            <a:r>
              <a:rPr lang="es-ES"/>
              <a:t>Gracias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AE89782C-4EC0-4719-8915-8E38EFC27830}"/>
              </a:ext>
            </a:extLst>
          </p:cNvPr>
          <p:cNvSpPr txBox="1"/>
          <p:nvPr/>
        </p:nvSpPr>
        <p:spPr>
          <a:xfrm>
            <a:off x="4548809" y="124551"/>
            <a:ext cx="488007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4800">
                <a:latin typeface="Arial"/>
                <a:cs typeface="Arial"/>
              </a:rPr>
              <a:t>Conclusiones</a:t>
            </a:r>
          </a:p>
        </p:txBody>
      </p:sp>
      <p:pic>
        <p:nvPicPr>
          <p:cNvPr id="7" name="Imagen 21" descr="Imagen que contiene oscuro&#10;&#10;Descripción generada automáticamente">
            <a:extLst>
              <a:ext uri="{FF2B5EF4-FFF2-40B4-BE49-F238E27FC236}">
                <a16:creationId xmlns:a16="http://schemas.microsoft.com/office/drawing/2014/main" id="{431DF683-94E7-48EC-BA50-5B7F7FFA1A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2" y="268783"/>
            <a:ext cx="2461310" cy="246131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1FB9AF-6245-45EF-9C30-13B222B94AE6}"/>
              </a:ext>
            </a:extLst>
          </p:cNvPr>
          <p:cNvSpPr txBox="1"/>
          <p:nvPr/>
        </p:nvSpPr>
        <p:spPr>
          <a:xfrm>
            <a:off x="2854237" y="2402826"/>
            <a:ext cx="7401464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Un método por más precisión que pueda llegar a tener nunca va a ser capaz de llegar a la respuesta exacta debido a que la </a:t>
            </a:r>
            <a:r>
              <a:rPr lang="es-ES" sz="2000">
                <a:latin typeface="Arial"/>
                <a:ea typeface="+mn-lt"/>
                <a:cs typeface="+mn-lt"/>
              </a:rPr>
              <a:t>épsilon de la maquina</a:t>
            </a:r>
            <a:r>
              <a:rPr lang="es-ES" sz="2000">
                <a:latin typeface="Arial"/>
                <a:cs typeface="Calibri"/>
              </a:rPr>
              <a:t> (que </a:t>
            </a:r>
            <a:r>
              <a:rPr lang="es-ES" sz="2000">
                <a:latin typeface="Arial"/>
                <a:ea typeface="+mn-lt"/>
                <a:cs typeface="+mn-lt"/>
              </a:rPr>
              <a:t>representa la exactitud relativa de la aritmética del computador) demuestra la precisión finita de la aritmética en coma flotante.</a:t>
            </a:r>
            <a:endParaRPr lang="es-ES" sz="2000">
              <a:latin typeface="Arial"/>
              <a:cs typeface="Calibri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DD4A16F9-F81A-4A68-9A1F-29058A498F4C}"/>
              </a:ext>
            </a:extLst>
          </p:cNvPr>
          <p:cNvSpPr txBox="1"/>
          <p:nvPr/>
        </p:nvSpPr>
        <p:spPr>
          <a:xfrm>
            <a:off x="2853339" y="958846"/>
            <a:ext cx="732957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s-ES" sz="2000">
                <a:latin typeface="Arial"/>
                <a:cs typeface="Calibri"/>
              </a:rPr>
              <a:t>Este método en algunas situaciones no converge ,sino que oscila y esto ocurre si no hay una raíz real,  es decir ,que esta es un punto de inflexión o si el valor x0 está muy alejado de la raíz buscada.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ABE87DE-0219-46D9-85F6-A10AC489021D}"/>
              </a:ext>
            </a:extLst>
          </p:cNvPr>
          <p:cNvSpPr txBox="1"/>
          <p:nvPr/>
        </p:nvSpPr>
        <p:spPr>
          <a:xfrm>
            <a:off x="2852232" y="4193936"/>
            <a:ext cx="7143962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s-ES" sz="2000">
                <a:latin typeface="Arial"/>
                <a:cs typeface="Arial"/>
              </a:rPr>
              <a:t>El método de la bisección converge lentamente, lo que genera la propagación de error por la cantidad de operaciones e iteraciones necesaria para que el método converja. a diferencia del método de newton-Raphson que la propagación o error global termina siendo mucho menor</a:t>
            </a:r>
            <a:endParaRPr lang="es-ES" sz="2000"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endParaRPr lang="es-ES" sz="220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endParaRPr lang="es-ES" sz="2200">
              <a:latin typeface="Arial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4178DDC-36E9-4EC8-A11F-9A81F92C0362}">
  <ds:schemaRefs>
    <ds:schemaRef ds:uri="16c05727-aa75-4e4a-9b5f-8a80a1165891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12C47A85-C19E-4256-8429-038D0FDE2DE5}">
  <ds:schemaRefs>
    <ds:schemaRef ds:uri="71af3243-3dd4-4a8d-8c0d-dd76da1f02a5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FEF6A1A-C688-4464-AB07-AB68677D096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Panorámica</PresentationFormat>
  <Slides>6</Slides>
  <Notes>6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7" baseType="lpstr">
      <vt:lpstr>Celestial</vt:lpstr>
      <vt:lpstr>Método newton-Raphson</vt:lpstr>
      <vt:lpstr>Definición</vt:lpstr>
      <vt:lpstr>Presentación de PowerPoint</vt:lpstr>
      <vt:lpstr>Comparaciones del algoritmo</vt:lpstr>
      <vt:lpstr>Convergencia</vt:lpstr>
      <vt:lpstr>Gracias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Celestial Design</dc:title>
  <dc:creator/>
  <cp:revision>3</cp:revision>
  <dcterms:created xsi:type="dcterms:W3CDTF">2020-08-27T20:05:19Z</dcterms:created>
  <dcterms:modified xsi:type="dcterms:W3CDTF">2020-09-05T21:33:52Z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v-abdarl@microsoft.com</vt:lpwstr>
  </property>
  <property fmtid="{D5CDD505-2E9C-101B-9397-08002B2CF9AE}" pid="5" name="MSIP_Label_f42aa342-8706-4288-bd11-ebb85995028c_SetDate">
    <vt:lpwstr>2019-04-01T22:39:43.0089704Z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c08b12af-717c-4ae9-a989-12bcb17fb5af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  <property fmtid="{D5CDD505-2E9C-101B-9397-08002B2CF9AE}" pid="11" name="ContentTypeId">
    <vt:lpwstr>0x01010079F111ED35F8CC479449609E8A0923A6</vt:lpwstr>
  </property>
</Properties>
</file>