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DC5DE-457F-499D-BF88-7873E3E35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94CAFD-8BAB-45FA-8777-5AC91565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80A62-3351-48BC-8AA7-F5D5F1F8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032B9D-2DDF-487E-A59A-F781A97B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28941-3B96-408C-9447-14BEA53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93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D4FE8-0A84-47BE-A51E-039ACACD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23CD26-71DF-4BBA-9BC6-AB6DB48AB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4CE4D0-976C-427F-A4D3-0A8EC6DB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91AB5-8A11-4AD3-B5C2-6CCB549C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75ECF-63C7-4B6A-B2E5-984C8DD3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57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C4D3D7-DC54-41B7-9CCC-D33994061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CBBC39-5DB9-45D4-924B-CEDCA732D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532B51-C77C-4587-B7E8-26A971EC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BE9248-FD98-450B-B682-36E7762E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B198FA-7B0E-492D-A94D-BE57D101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50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31CE2-032A-4A49-A5E1-B6B7044D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465A0-8615-46EC-AB5E-4FAD12F4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6F1AA-4832-4947-9B97-86757DAB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66164-D9BE-4C96-BD1D-51FC9914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DFCC7B-6208-4FD2-B95B-F47241D2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35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82739-E789-4594-AB6C-71AA86E2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BED9E1-11C0-4B48-BE57-7D9B3A68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E98D12-FCEB-4506-85AE-72914DC8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FB4D2-77C0-46E2-A744-F8550352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751E8-2CA7-4B84-B050-235B979B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65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6605A-DA1E-4B7B-9D3B-25995A53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906316-A076-4A39-B662-F2094DB83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48A42F-AE66-404A-AAA1-B42AD7079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E2336A-D288-4242-B870-DBF3EB9D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A3707C-4D2D-415B-9718-4E28B66E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14B4D5-0724-4992-AC1B-35D0130C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47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BD143-6E32-4A7F-B11C-4F00FB0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A5485-FE71-438C-A792-19783116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F3A7F8-060C-4D1B-8A44-492200815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5B59C7-B3B7-4E80-B18C-3FB0F1D75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5A1776-36FA-4144-A465-DA53B9793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7F00CD-9C4A-4CDB-A5A7-A15ECF58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536D60-474C-48EA-881D-1BE30F76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D491C7-6C6F-4A99-B2BD-785E9DA0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95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0AE1C-530F-4349-94FC-BF32F294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8ABF6F-0924-40A0-B642-A2E350D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D7FE18-A560-4718-8B99-E76F1390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2B2751-F204-4910-9D81-5D2F8EB6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53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C9FFB8-C7C6-4332-AC35-D3AFB593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D22A10-E88F-4189-B44F-6117378C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395E24-B704-4CBA-A102-DC865F3E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16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0A9D1-E8BE-447C-A032-2504A4DC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70A36-A154-4FF1-ABAC-876BC004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9C671A-96DD-4DDE-86B4-225CAFEF4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BD8806-F372-4103-BAFE-09C3BC7F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AEE668-526E-4B39-AE88-F31FF89C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821CCC-7586-473D-B40D-ED4BDBEB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4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A2509-328F-4450-BAFF-E2B1AC2B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A67753-247A-493D-AA8F-CA777FAFC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2EDCF8-9D70-4DB6-8E1B-19EF24F9E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9CB811-61D0-4672-9F23-097DACC9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FB7-9D02-486E-AD4F-513AD1E4C0FE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F101C-4F28-416F-98C6-AD8219F3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1A25A5-8F43-43B6-AEFB-B6045593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973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382691-8BC2-42F4-ABCA-78DE5D71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E1558B-20FA-466B-B335-829BD628B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300AA-9214-4D10-A571-018EBB403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57FB7-9D02-486E-AD4F-513AD1E4C0FE}" type="datetimeFigureOut">
              <a:rPr lang="es-MX" smtClean="0"/>
              <a:t>26/05/2022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7BC91-2C22-4AE6-97D3-C30E8F0DF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7C659-689A-4FE8-9366-12D7AB145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EB06-E857-4CA9-9008-C99017B66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03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8.jpg"/><Relationship Id="rId7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g"/><Relationship Id="rId7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860289C-C97B-4208-A0C1-0D50A72D2758}"/>
              </a:ext>
            </a:extLst>
          </p:cNvPr>
          <p:cNvGrpSpPr/>
          <p:nvPr/>
        </p:nvGrpSpPr>
        <p:grpSpPr>
          <a:xfrm>
            <a:off x="1830262" y="853127"/>
            <a:ext cx="3272495" cy="3319064"/>
            <a:chOff x="1754396" y="852414"/>
            <a:chExt cx="5588541" cy="566674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12047BB-B90D-42E9-88A6-7B1833B169A2}"/>
                </a:ext>
              </a:extLst>
            </p:cNvPr>
            <p:cNvSpPr txBox="1"/>
            <p:nvPr/>
          </p:nvSpPr>
          <p:spPr>
            <a:xfrm>
              <a:off x="1941152" y="2678826"/>
              <a:ext cx="1961585" cy="36783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800" b="1" dirty="0"/>
                <a:t>LOBOS DE ALMACEN</a:t>
              </a: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88B6B6F2-3D4C-4715-8979-0FE6449C5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76" t="22562" r="23013" b="22155"/>
            <a:stretch/>
          </p:blipFill>
          <p:spPr>
            <a:xfrm>
              <a:off x="4188291" y="1345106"/>
              <a:ext cx="720753" cy="785624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8156E15-12ED-457D-8ABA-2CB9C33A08EB}"/>
                </a:ext>
              </a:extLst>
            </p:cNvPr>
            <p:cNvSpPr txBox="1"/>
            <p:nvPr/>
          </p:nvSpPr>
          <p:spPr>
            <a:xfrm>
              <a:off x="5443894" y="6177595"/>
              <a:ext cx="1350018" cy="3415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700" b="1" dirty="0"/>
                <a:t>LA ORTEGUIZA 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7EBCB5F-B2BD-42BD-8D5E-5C53189DEF8D}"/>
                </a:ext>
              </a:extLst>
            </p:cNvPr>
            <p:cNvSpPr txBox="1"/>
            <p:nvPr/>
          </p:nvSpPr>
          <p:spPr>
            <a:xfrm>
              <a:off x="2041785" y="6151321"/>
              <a:ext cx="1432607" cy="36783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800" b="1" dirty="0"/>
                <a:t>CHELSEA PG 04 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CBF23886-C2C2-4F8C-B4C6-A16217B5253D}"/>
                </a:ext>
              </a:extLst>
            </p:cNvPr>
            <p:cNvSpPr txBox="1"/>
            <p:nvPr/>
          </p:nvSpPr>
          <p:spPr>
            <a:xfrm>
              <a:off x="5043477" y="2675099"/>
              <a:ext cx="2150853" cy="3678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800" b="1" dirty="0"/>
                <a:t>DEPORTIVO SAN MIGUEL </a:t>
              </a:r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10E5EEF-D2BE-43DD-A13E-0AD61338B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65" t="22562" r="23124" b="22155"/>
            <a:stretch/>
          </p:blipFill>
          <p:spPr>
            <a:xfrm>
              <a:off x="4188290" y="4851479"/>
              <a:ext cx="720754" cy="785625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0978CD35-39A3-2003-4900-C0D7699495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57" t="7747" r="10618" b="18846"/>
            <a:stretch/>
          </p:blipFill>
          <p:spPr>
            <a:xfrm>
              <a:off x="2175761" y="1105644"/>
              <a:ext cx="1592773" cy="1106250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28A1D24-C70C-FB12-4971-648951C06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50" b="11343"/>
            <a:stretch/>
          </p:blipFill>
          <p:spPr>
            <a:xfrm>
              <a:off x="5253538" y="852414"/>
              <a:ext cx="1733869" cy="1318439"/>
            </a:xfrm>
            <a:prstGeom prst="rect">
              <a:avLst/>
            </a:prstGeom>
          </p:spPr>
        </p:pic>
        <p:pic>
          <p:nvPicPr>
            <p:cNvPr id="1026" name="Picture 2" descr="Chelsea - AS.com">
              <a:extLst>
                <a:ext uri="{FF2B5EF4-FFF2-40B4-BE49-F238E27FC236}">
                  <a16:creationId xmlns:a16="http://schemas.microsoft.com/office/drawing/2014/main" id="{D9CA1D4F-0221-82CF-BF06-6B778B9D4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151" y="4432911"/>
              <a:ext cx="1533240" cy="1575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otipo Del Club De Fútbol Ilustraciones Svg, Vectoriales, Clip Art  Vectorizado Libre De Derechos. Image 51723449.">
              <a:extLst>
                <a:ext uri="{FF2B5EF4-FFF2-40B4-BE49-F238E27FC236}">
                  <a16:creationId xmlns:a16="http://schemas.microsoft.com/office/drawing/2014/main" id="{2FEC28CD-C82B-CA67-55FC-3C3E8385D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969" y="4312375"/>
              <a:ext cx="1733869" cy="1781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5EC864C-51B6-8FB6-3649-CCAD6A92223A}"/>
                </a:ext>
              </a:extLst>
            </p:cNvPr>
            <p:cNvSpPr txBox="1"/>
            <p:nvPr/>
          </p:nvSpPr>
          <p:spPr>
            <a:xfrm>
              <a:off x="1754396" y="3587304"/>
              <a:ext cx="5588541" cy="578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b="1" dirty="0"/>
                <a:t>FINAL VIERNES 3 DE JUNIO DEL 2022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85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70B5F72E-A116-4EBE-AC3D-BA84F090EDE7}"/>
              </a:ext>
            </a:extLst>
          </p:cNvPr>
          <p:cNvGrpSpPr/>
          <p:nvPr/>
        </p:nvGrpSpPr>
        <p:grpSpPr>
          <a:xfrm>
            <a:off x="1271140" y="167130"/>
            <a:ext cx="2343926" cy="2403141"/>
            <a:chOff x="4928740" y="2357437"/>
            <a:chExt cx="2343926" cy="2403141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8364BE7-B850-40A4-8F02-98AC31E3D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437" y="2357437"/>
              <a:ext cx="2143125" cy="2143125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12047BB-B90D-42E9-88A6-7B1833B169A2}"/>
                </a:ext>
              </a:extLst>
            </p:cNvPr>
            <p:cNvSpPr txBox="1"/>
            <p:nvPr/>
          </p:nvSpPr>
          <p:spPr>
            <a:xfrm>
              <a:off x="4928740" y="4391246"/>
              <a:ext cx="2343926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b="1" dirty="0"/>
                <a:t>AGUILAS DE ALMACEN</a:t>
              </a:r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88B6B6F2-3D4C-4715-8979-0FE6449C5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36" y="732907"/>
            <a:ext cx="1652698" cy="16526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39F7F00-C43E-441A-B559-8A959AFD4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06" y="133645"/>
            <a:ext cx="2598787" cy="188262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8156E15-12ED-457D-8ABA-2CB9C33A08EB}"/>
              </a:ext>
            </a:extLst>
          </p:cNvPr>
          <p:cNvSpPr txBox="1"/>
          <p:nvPr/>
        </p:nvSpPr>
        <p:spPr>
          <a:xfrm>
            <a:off x="5510658" y="2204261"/>
            <a:ext cx="141922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CARPETEROS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DCBD478-F95D-4026-833F-D537409AF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34" y="3146170"/>
            <a:ext cx="2276475" cy="22764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E964435-E976-4C92-B38E-ECCBA209E94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8" b="8497"/>
          <a:stretch/>
        </p:blipFill>
        <p:spPr>
          <a:xfrm>
            <a:off x="1271140" y="3253563"/>
            <a:ext cx="2598787" cy="216908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7EBCB5F-B2BD-42BD-8D5E-5C53189DEF8D}"/>
              </a:ext>
            </a:extLst>
          </p:cNvPr>
          <p:cNvSpPr txBox="1"/>
          <p:nvPr/>
        </p:nvSpPr>
        <p:spPr>
          <a:xfrm>
            <a:off x="1818164" y="5475765"/>
            <a:ext cx="15204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TRUKEROS FC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BF23886-C2C2-4F8C-B4C6-A16217B5253D}"/>
              </a:ext>
            </a:extLst>
          </p:cNvPr>
          <p:cNvSpPr txBox="1"/>
          <p:nvPr/>
        </p:nvSpPr>
        <p:spPr>
          <a:xfrm>
            <a:off x="5659402" y="5459861"/>
            <a:ext cx="112173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LA CUEVA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10E5EEF-D2BE-43DD-A13E-0AD61338B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95" y="3766739"/>
            <a:ext cx="1652698" cy="16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9EE9E7-CB8A-4414-A5A9-7F9379D62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78" y="888552"/>
            <a:ext cx="2598787" cy="18826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BD00BA-1711-4216-8224-461893B8B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6" y="3746269"/>
            <a:ext cx="1719116" cy="17191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7ADC4F7-7680-42AC-8836-DA0829810447}"/>
              </a:ext>
            </a:extLst>
          </p:cNvPr>
          <p:cNvSpPr txBox="1"/>
          <p:nvPr/>
        </p:nvSpPr>
        <p:spPr>
          <a:xfrm>
            <a:off x="7607542" y="3126117"/>
            <a:ext cx="11707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LA CUEVA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160FEDB-B371-4130-B87E-E9853E23D9A2}"/>
              </a:ext>
            </a:extLst>
          </p:cNvPr>
          <p:cNvGrpSpPr/>
          <p:nvPr/>
        </p:nvGrpSpPr>
        <p:grpSpPr>
          <a:xfrm>
            <a:off x="2354740" y="519436"/>
            <a:ext cx="2666381" cy="4786823"/>
            <a:chOff x="2354740" y="519436"/>
            <a:chExt cx="2666381" cy="4786823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A1D042F3-649A-42E5-A851-D275A4F74CC1}"/>
                </a:ext>
              </a:extLst>
            </p:cNvPr>
            <p:cNvGrpSpPr/>
            <p:nvPr/>
          </p:nvGrpSpPr>
          <p:grpSpPr>
            <a:xfrm>
              <a:off x="2686050" y="1770313"/>
              <a:ext cx="2335071" cy="2838450"/>
              <a:chOff x="3463290" y="835184"/>
              <a:chExt cx="2335071" cy="2838450"/>
            </a:xfrm>
          </p:grpSpPr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FED45A46-686D-441C-B510-7BCD85756D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072" t="21735" r="23292" b="22245"/>
              <a:stretch/>
            </p:blipFill>
            <p:spPr>
              <a:xfrm>
                <a:off x="3463290" y="1634489"/>
                <a:ext cx="902970" cy="925831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DEBE456C-2529-4C0E-930F-CBC181CF0D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4800" b="95000" l="9867" r="89867">
                            <a14:foregroundMark x1="31200" y1="88800" x2="52800" y2="95000"/>
                            <a14:foregroundMark x1="52800" y1="95000" x2="69600" y2="90000"/>
                            <a14:foregroundMark x1="36533" y1="11600" x2="57867" y2="8000"/>
                            <a14:foregroundMark x1="57867" y1="8000" x2="60533" y2="9800"/>
                            <a14:foregroundMark x1="45333" y1="5600" x2="49600" y2="48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82" t="3233" r="26900" b="2606"/>
              <a:stretch/>
            </p:blipFill>
            <p:spPr>
              <a:xfrm>
                <a:off x="4757949" y="835184"/>
                <a:ext cx="1040412" cy="2838450"/>
              </a:xfrm>
              <a:prstGeom prst="rect">
                <a:avLst/>
              </a:prstGeom>
            </p:spPr>
          </p:pic>
        </p:grp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96A1685C-93EA-406A-8578-591A213C7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9650" y="3553985"/>
              <a:ext cx="1616049" cy="1170707"/>
            </a:xfrm>
            <a:prstGeom prst="rect">
              <a:avLst/>
            </a:prstGeom>
          </p:spPr>
        </p:pic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E6FF3E7-78BD-45D4-94BC-1A11E001917F}"/>
                </a:ext>
              </a:extLst>
            </p:cNvPr>
            <p:cNvSpPr txBox="1"/>
            <p:nvPr/>
          </p:nvSpPr>
          <p:spPr>
            <a:xfrm>
              <a:off x="2554178" y="4936927"/>
              <a:ext cx="141922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b="1" dirty="0"/>
                <a:t>CARPETEROS</a:t>
              </a:r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12F43EB8-02DC-492E-89B2-5C019A7B44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38" b="8497"/>
            <a:stretch/>
          </p:blipFill>
          <p:spPr>
            <a:xfrm>
              <a:off x="2468048" y="519436"/>
              <a:ext cx="1466947" cy="1224391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115178B-714D-463E-AEB1-2015679EC8C2}"/>
                </a:ext>
              </a:extLst>
            </p:cNvPr>
            <p:cNvSpPr txBox="1"/>
            <p:nvPr/>
          </p:nvSpPr>
          <p:spPr>
            <a:xfrm>
              <a:off x="2354740" y="1909503"/>
              <a:ext cx="1586855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b="1" dirty="0"/>
                <a:t>TRUKEROS 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21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5ED377D0-F71A-47E1-BA4A-DE8912AC10FF}"/>
              </a:ext>
            </a:extLst>
          </p:cNvPr>
          <p:cNvGrpSpPr/>
          <p:nvPr/>
        </p:nvGrpSpPr>
        <p:grpSpPr>
          <a:xfrm>
            <a:off x="383377" y="3170760"/>
            <a:ext cx="6124253" cy="2439948"/>
            <a:chOff x="1271140" y="707803"/>
            <a:chExt cx="6124253" cy="2439948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CB7FB560-195E-4E17-84AE-6B9C78E710FF}"/>
                </a:ext>
              </a:extLst>
            </p:cNvPr>
            <p:cNvGrpSpPr/>
            <p:nvPr/>
          </p:nvGrpSpPr>
          <p:grpSpPr>
            <a:xfrm>
              <a:off x="1271140" y="741288"/>
              <a:ext cx="2343926" cy="2403141"/>
              <a:chOff x="4928740" y="2357437"/>
              <a:chExt cx="2343926" cy="2403141"/>
            </a:xfrm>
          </p:grpSpPr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EA72E940-8955-44A4-AE32-115314899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4437" y="2357437"/>
                <a:ext cx="2143125" cy="2143125"/>
              </a:xfrm>
              <a:prstGeom prst="rect">
                <a:avLst/>
              </a:prstGeom>
            </p:spPr>
          </p:pic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7810230-4A4F-4963-B239-0EEE3424A3C8}"/>
                  </a:ext>
                </a:extLst>
              </p:cNvPr>
              <p:cNvSpPr txBox="1"/>
              <p:nvPr/>
            </p:nvSpPr>
            <p:spPr>
              <a:xfrm>
                <a:off x="4928740" y="4391246"/>
                <a:ext cx="2343926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b="1" dirty="0"/>
                  <a:t>AGUILAS DE ALMACEN</a:t>
                </a:r>
              </a:p>
            </p:txBody>
          </p:sp>
        </p:grp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FD8FAB5-B86C-4644-9F4D-5614E9DFB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536" y="1307065"/>
              <a:ext cx="1652698" cy="1652698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26BCC8C-7F71-4A13-85D8-2500097CD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06" y="707803"/>
              <a:ext cx="2598787" cy="1882628"/>
            </a:xfrm>
            <a:prstGeom prst="rect">
              <a:avLst/>
            </a:prstGeom>
          </p:spPr>
        </p:pic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2B9CC9E4-4390-46DD-8E10-C64704FB7E9F}"/>
                </a:ext>
              </a:extLst>
            </p:cNvPr>
            <p:cNvSpPr txBox="1"/>
            <p:nvPr/>
          </p:nvSpPr>
          <p:spPr>
            <a:xfrm>
              <a:off x="5510658" y="2778419"/>
              <a:ext cx="141922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b="1" dirty="0"/>
                <a:t>CARPETEROS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D2B3374-1EB1-40C4-9DDE-97C85F7A4A68}"/>
              </a:ext>
            </a:extLst>
          </p:cNvPr>
          <p:cNvGrpSpPr/>
          <p:nvPr/>
        </p:nvGrpSpPr>
        <p:grpSpPr>
          <a:xfrm>
            <a:off x="2146109" y="692269"/>
            <a:ext cx="6124254" cy="2368907"/>
            <a:chOff x="782039" y="315989"/>
            <a:chExt cx="6808643" cy="2153513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C822031F-8C89-426E-A646-28E6A9722EBD}"/>
                </a:ext>
              </a:extLst>
            </p:cNvPr>
            <p:cNvGrpSpPr/>
            <p:nvPr/>
          </p:nvGrpSpPr>
          <p:grpSpPr>
            <a:xfrm>
              <a:off x="782039" y="315989"/>
              <a:ext cx="6808643" cy="2153513"/>
              <a:chOff x="771406" y="932677"/>
              <a:chExt cx="6808643" cy="2153513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70B5F72E-A116-4EBE-AC3D-BA84F090EDE7}"/>
                  </a:ext>
                </a:extLst>
              </p:cNvPr>
              <p:cNvGrpSpPr/>
              <p:nvPr/>
            </p:nvGrpSpPr>
            <p:grpSpPr>
              <a:xfrm>
                <a:off x="771406" y="932677"/>
                <a:ext cx="2343926" cy="2150191"/>
                <a:chOff x="4429006" y="2548826"/>
                <a:chExt cx="2343926" cy="2150191"/>
              </a:xfrm>
            </p:grpSpPr>
            <p:pic>
              <p:nvPicPr>
                <p:cNvPr id="5" name="Imagen 4">
                  <a:extLst>
                    <a:ext uri="{FF2B5EF4-FFF2-40B4-BE49-F238E27FC236}">
                      <a16:creationId xmlns:a16="http://schemas.microsoft.com/office/drawing/2014/main" id="{18364BE7-B850-40A4-8F02-98AC31E3D7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11782" y="2548826"/>
                  <a:ext cx="1652699" cy="1652699"/>
                </a:xfrm>
                <a:prstGeom prst="rect">
                  <a:avLst/>
                </a:prstGeom>
              </p:spPr>
            </p:pic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712047BB-B90D-42E9-88A6-7B1833B169A2}"/>
                    </a:ext>
                  </a:extLst>
                </p:cNvPr>
                <p:cNvSpPr txBox="1"/>
                <p:nvPr/>
              </p:nvSpPr>
              <p:spPr>
                <a:xfrm>
                  <a:off x="4429006" y="4391246"/>
                  <a:ext cx="2343926" cy="30777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MX" sz="1600" b="1" dirty="0"/>
                    <a:t>AGUILAS DE ALMACEN</a:t>
                  </a:r>
                </a:p>
              </p:txBody>
            </p:sp>
          </p:grpSp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88B6B6F2-3D4C-4715-8979-0FE6449C5A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46" t="21919" r="21965" b="22653"/>
              <a:stretch/>
            </p:blipFill>
            <p:spPr>
              <a:xfrm>
                <a:off x="3801819" y="1540568"/>
                <a:ext cx="910461" cy="736634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C39F7F00-C43E-441A-B559-8A959AFD4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2154" y="978125"/>
                <a:ext cx="1957895" cy="1418349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8156E15-12ED-457D-8ABA-2CB9C33A08EB}"/>
                  </a:ext>
                </a:extLst>
              </p:cNvPr>
              <p:cNvSpPr txBox="1"/>
              <p:nvPr/>
            </p:nvSpPr>
            <p:spPr>
              <a:xfrm>
                <a:off x="5761619" y="2778419"/>
                <a:ext cx="1818430" cy="30777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1600" b="1" dirty="0"/>
                  <a:t>CARPETEROS</a:t>
                </a:r>
                <a:endParaRPr lang="es-MX" sz="1400" b="1" dirty="0"/>
              </a:p>
            </p:txBody>
          </p:sp>
        </p:grp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23430955-DBF8-4950-9493-A155648802F7}"/>
                </a:ext>
              </a:extLst>
            </p:cNvPr>
            <p:cNvSpPr txBox="1"/>
            <p:nvPr/>
          </p:nvSpPr>
          <p:spPr>
            <a:xfrm>
              <a:off x="4828215" y="616688"/>
              <a:ext cx="678014" cy="1200329"/>
            </a:xfrm>
            <a:prstGeom prst="rect">
              <a:avLst/>
            </a:prstGeom>
            <a:ln w="76200"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7200" b="1" dirty="0"/>
                <a:t>6</a:t>
              </a:r>
              <a:endParaRPr lang="es-MX" b="1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3738E26-F863-44FD-8CB2-36B54A868519}"/>
                </a:ext>
              </a:extLst>
            </p:cNvPr>
            <p:cNvSpPr txBox="1"/>
            <p:nvPr/>
          </p:nvSpPr>
          <p:spPr>
            <a:xfrm>
              <a:off x="3027698" y="604019"/>
              <a:ext cx="678014" cy="1200329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7200" b="1" dirty="0"/>
                <a:t>4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037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2F92AC4-302B-4070-9E6D-1681EAAF3CB7}"/>
              </a:ext>
            </a:extLst>
          </p:cNvPr>
          <p:cNvGrpSpPr/>
          <p:nvPr/>
        </p:nvGrpSpPr>
        <p:grpSpPr>
          <a:xfrm>
            <a:off x="1141537" y="3715861"/>
            <a:ext cx="6204499" cy="2426951"/>
            <a:chOff x="1141537" y="3715861"/>
            <a:chExt cx="6204499" cy="2426951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01D9850A-B026-4DB0-B083-12B5772A4D3A}"/>
                </a:ext>
              </a:extLst>
            </p:cNvPr>
            <p:cNvGrpSpPr/>
            <p:nvPr/>
          </p:nvGrpSpPr>
          <p:grpSpPr>
            <a:xfrm>
              <a:off x="1141537" y="3715861"/>
              <a:ext cx="6204499" cy="2426951"/>
              <a:chOff x="1141537" y="3715861"/>
              <a:chExt cx="6204499" cy="2426951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2259B94B-8D94-4B28-976B-DCBE13CB7BD3}"/>
                  </a:ext>
                </a:extLst>
              </p:cNvPr>
              <p:cNvGrpSpPr/>
              <p:nvPr/>
            </p:nvGrpSpPr>
            <p:grpSpPr>
              <a:xfrm>
                <a:off x="1141537" y="3715861"/>
                <a:ext cx="6204499" cy="2426951"/>
                <a:chOff x="1387655" y="3418146"/>
                <a:chExt cx="5944883" cy="2426951"/>
              </a:xfrm>
            </p:grpSpPr>
            <p:pic>
              <p:nvPicPr>
                <p:cNvPr id="18" name="Imagen 17">
                  <a:extLst>
                    <a:ext uri="{FF2B5EF4-FFF2-40B4-BE49-F238E27FC236}">
                      <a16:creationId xmlns:a16="http://schemas.microsoft.com/office/drawing/2014/main" id="{03F9BDD0-BFB2-4227-9B20-D8A3C645F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1152" y="3418146"/>
                  <a:ext cx="1881386" cy="1881385"/>
                </a:xfrm>
                <a:prstGeom prst="rect">
                  <a:avLst/>
                </a:prstGeom>
              </p:spPr>
            </p:pic>
            <p:pic>
              <p:nvPicPr>
                <p:cNvPr id="24" name="Imagen 23">
                  <a:extLst>
                    <a:ext uri="{FF2B5EF4-FFF2-40B4-BE49-F238E27FC236}">
                      <a16:creationId xmlns:a16="http://schemas.microsoft.com/office/drawing/2014/main" id="{F1F630B8-2253-4ECA-8476-C56479CB38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038" b="8497"/>
                <a:stretch/>
              </p:blipFill>
              <p:spPr>
                <a:xfrm>
                  <a:off x="1387655" y="3441789"/>
                  <a:ext cx="2147757" cy="1792630"/>
                </a:xfrm>
                <a:prstGeom prst="rect">
                  <a:avLst/>
                </a:prstGeom>
              </p:spPr>
            </p:pic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28FF4E15-E6F2-4C3D-AEF4-350A2672D847}"/>
                    </a:ext>
                  </a:extLst>
                </p:cNvPr>
                <p:cNvSpPr txBox="1"/>
                <p:nvPr/>
              </p:nvSpPr>
              <p:spPr>
                <a:xfrm>
                  <a:off x="1818164" y="5475765"/>
                  <a:ext cx="1520456" cy="369332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MX" b="1" dirty="0"/>
                    <a:t>TRUKEROS FC</a:t>
                  </a:r>
                </a:p>
              </p:txBody>
            </p: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051AE086-55F0-4D61-8E4A-D3A7A98B2338}"/>
                    </a:ext>
                  </a:extLst>
                </p:cNvPr>
                <p:cNvSpPr txBox="1"/>
                <p:nvPr/>
              </p:nvSpPr>
              <p:spPr>
                <a:xfrm>
                  <a:off x="5659402" y="5459861"/>
                  <a:ext cx="1121735" cy="3693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MX" b="1" dirty="0"/>
                    <a:t>LA CUEVA</a:t>
                  </a:r>
                </a:p>
              </p:txBody>
            </p:sp>
            <p:pic>
              <p:nvPicPr>
                <p:cNvPr id="27" name="Imagen 26">
                  <a:extLst>
                    <a:ext uri="{FF2B5EF4-FFF2-40B4-BE49-F238E27FC236}">
                      <a16:creationId xmlns:a16="http://schemas.microsoft.com/office/drawing/2014/main" id="{347207C5-61E2-4560-A918-FFA13F1491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5101" y="3706739"/>
                  <a:ext cx="1365866" cy="1365866"/>
                </a:xfrm>
                <a:prstGeom prst="rect">
                  <a:avLst/>
                </a:prstGeom>
              </p:spPr>
            </p:pic>
          </p:grp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A183891-808F-4CF8-9717-980CBB1C767F}"/>
                  </a:ext>
                </a:extLst>
              </p:cNvPr>
              <p:cNvSpPr txBox="1"/>
              <p:nvPr/>
            </p:nvSpPr>
            <p:spPr>
              <a:xfrm>
                <a:off x="3315437" y="3812377"/>
                <a:ext cx="609862" cy="769441"/>
              </a:xfrm>
              <a:prstGeom prst="rect">
                <a:avLst/>
              </a:prstGeom>
              <a:ln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4400" b="1" dirty="0"/>
                  <a:t>1</a:t>
                </a:r>
                <a:endParaRPr lang="es-MX" sz="1050" b="1" dirty="0"/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494D1BA-85F5-4302-A7B3-84AA29812646}"/>
                  </a:ext>
                </a:extLst>
              </p:cNvPr>
              <p:cNvSpPr txBox="1"/>
              <p:nvPr/>
            </p:nvSpPr>
            <p:spPr>
              <a:xfrm>
                <a:off x="4871323" y="3815918"/>
                <a:ext cx="609862" cy="769441"/>
              </a:xfrm>
              <a:prstGeom prst="rect">
                <a:avLst/>
              </a:prstGeom>
              <a:ln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4400" b="1" dirty="0"/>
                  <a:t>2</a:t>
                </a:r>
                <a:endParaRPr lang="es-MX" sz="1050" b="1" dirty="0"/>
              </a:p>
            </p:txBody>
          </p:sp>
        </p:grp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BE65BF92-1D0D-413B-A7C3-52487D8D56D9}"/>
                </a:ext>
              </a:extLst>
            </p:cNvPr>
            <p:cNvSpPr txBox="1"/>
            <p:nvPr/>
          </p:nvSpPr>
          <p:spPr>
            <a:xfrm>
              <a:off x="3319247" y="4959187"/>
              <a:ext cx="609862" cy="769441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4400" b="1" dirty="0"/>
                <a:t>0</a:t>
              </a:r>
              <a:endParaRPr lang="es-MX" sz="1050" b="1" dirty="0"/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F3031F3D-230C-4732-B0CF-2DFB30A78E45}"/>
                </a:ext>
              </a:extLst>
            </p:cNvPr>
            <p:cNvSpPr txBox="1"/>
            <p:nvPr/>
          </p:nvSpPr>
          <p:spPr>
            <a:xfrm>
              <a:off x="4875133" y="4962728"/>
              <a:ext cx="609862" cy="769441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4400" b="1" dirty="0"/>
                <a:t>2</a:t>
              </a:r>
              <a:endParaRPr lang="es-MX" sz="1050" b="1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DF6D728-A433-428E-8DFF-78AA3A32C659}"/>
              </a:ext>
            </a:extLst>
          </p:cNvPr>
          <p:cNvGrpSpPr/>
          <p:nvPr/>
        </p:nvGrpSpPr>
        <p:grpSpPr>
          <a:xfrm>
            <a:off x="1127791" y="914072"/>
            <a:ext cx="6124254" cy="2368907"/>
            <a:chOff x="1127791" y="914072"/>
            <a:chExt cx="6124254" cy="2368907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7E16A39-450C-45FD-A19F-78FC416536CD}"/>
                </a:ext>
              </a:extLst>
            </p:cNvPr>
            <p:cNvGrpSpPr/>
            <p:nvPr/>
          </p:nvGrpSpPr>
          <p:grpSpPr>
            <a:xfrm>
              <a:off x="1127791" y="914072"/>
              <a:ext cx="6124254" cy="2368907"/>
              <a:chOff x="782039" y="315989"/>
              <a:chExt cx="6808643" cy="2153513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8B364522-2F92-4FD5-B22D-75D60AC207AA}"/>
                  </a:ext>
                </a:extLst>
              </p:cNvPr>
              <p:cNvGrpSpPr/>
              <p:nvPr/>
            </p:nvGrpSpPr>
            <p:grpSpPr>
              <a:xfrm>
                <a:off x="782039" y="315989"/>
                <a:ext cx="6808643" cy="2153513"/>
                <a:chOff x="771406" y="932677"/>
                <a:chExt cx="6808643" cy="2153513"/>
              </a:xfrm>
            </p:grpSpPr>
            <p:grpSp>
              <p:nvGrpSpPr>
                <p:cNvPr id="44" name="Grupo 43">
                  <a:extLst>
                    <a:ext uri="{FF2B5EF4-FFF2-40B4-BE49-F238E27FC236}">
                      <a16:creationId xmlns:a16="http://schemas.microsoft.com/office/drawing/2014/main" id="{2E072F38-2674-4D4E-B0BD-1A0B276AC8DC}"/>
                    </a:ext>
                  </a:extLst>
                </p:cNvPr>
                <p:cNvGrpSpPr/>
                <p:nvPr/>
              </p:nvGrpSpPr>
              <p:grpSpPr>
                <a:xfrm>
                  <a:off x="771406" y="932677"/>
                  <a:ext cx="2343926" cy="2150191"/>
                  <a:chOff x="4429006" y="2548826"/>
                  <a:chExt cx="2343926" cy="2150191"/>
                </a:xfrm>
              </p:grpSpPr>
              <p:pic>
                <p:nvPicPr>
                  <p:cNvPr id="48" name="Imagen 47">
                    <a:extLst>
                      <a:ext uri="{FF2B5EF4-FFF2-40B4-BE49-F238E27FC236}">
                        <a16:creationId xmlns:a16="http://schemas.microsoft.com/office/drawing/2014/main" id="{CF6F01F8-2236-4311-83C0-93674FD8FE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11782" y="2548826"/>
                    <a:ext cx="1652699" cy="1652699"/>
                  </a:xfrm>
                  <a:prstGeom prst="rect">
                    <a:avLst/>
                  </a:prstGeom>
                </p:spPr>
              </p:pic>
              <p:sp>
                <p:nvSpPr>
                  <p:cNvPr id="49" name="CuadroTexto 48">
                    <a:extLst>
                      <a:ext uri="{FF2B5EF4-FFF2-40B4-BE49-F238E27FC236}">
                        <a16:creationId xmlns:a16="http://schemas.microsoft.com/office/drawing/2014/main" id="{DB4E5D1D-3DE5-45BB-BDD3-A684CD4F635E}"/>
                      </a:ext>
                    </a:extLst>
                  </p:cNvPr>
                  <p:cNvSpPr txBox="1"/>
                  <p:nvPr/>
                </p:nvSpPr>
                <p:spPr>
                  <a:xfrm>
                    <a:off x="4429006" y="4391246"/>
                    <a:ext cx="2343926" cy="307771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s-MX" sz="1600" b="1" dirty="0"/>
                      <a:t>AGUILAS DE ALMACEN</a:t>
                    </a:r>
                  </a:p>
                </p:txBody>
              </p:sp>
            </p:grpSp>
            <p:pic>
              <p:nvPicPr>
                <p:cNvPr id="45" name="Imagen 44">
                  <a:extLst>
                    <a:ext uri="{FF2B5EF4-FFF2-40B4-BE49-F238E27FC236}">
                      <a16:creationId xmlns:a16="http://schemas.microsoft.com/office/drawing/2014/main" id="{DA176DC0-BC04-4EC6-B144-7D77525B4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946" t="21919" r="21965" b="22653"/>
                <a:stretch/>
              </p:blipFill>
              <p:spPr>
                <a:xfrm>
                  <a:off x="3801819" y="1540568"/>
                  <a:ext cx="910461" cy="736634"/>
                </a:xfrm>
                <a:prstGeom prst="rect">
                  <a:avLst/>
                </a:prstGeom>
              </p:spPr>
            </p:pic>
            <p:pic>
              <p:nvPicPr>
                <p:cNvPr id="46" name="Imagen 45">
                  <a:extLst>
                    <a:ext uri="{FF2B5EF4-FFF2-40B4-BE49-F238E27FC236}">
                      <a16:creationId xmlns:a16="http://schemas.microsoft.com/office/drawing/2014/main" id="{23ABA72E-DADE-44A5-B697-0DF865515F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22154" y="978125"/>
                  <a:ext cx="1957895" cy="1418349"/>
                </a:xfrm>
                <a:prstGeom prst="rect">
                  <a:avLst/>
                </a:prstGeom>
              </p:spPr>
            </p:pic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5A59BFFF-35B0-4CD8-A884-CEDC0D763E04}"/>
                    </a:ext>
                  </a:extLst>
                </p:cNvPr>
                <p:cNvSpPr txBox="1"/>
                <p:nvPr/>
              </p:nvSpPr>
              <p:spPr>
                <a:xfrm>
                  <a:off x="5761619" y="2778419"/>
                  <a:ext cx="1818430" cy="307771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MX" sz="1600" b="1" dirty="0"/>
                    <a:t>CARPETEROS</a:t>
                  </a:r>
                  <a:endParaRPr lang="es-MX" sz="1400" b="1" dirty="0"/>
                </a:p>
              </p:txBody>
            </p:sp>
          </p:grp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67E9871-AE87-4503-B636-1609C5FB25F0}"/>
                  </a:ext>
                </a:extLst>
              </p:cNvPr>
              <p:cNvSpPr txBox="1"/>
              <p:nvPr/>
            </p:nvSpPr>
            <p:spPr>
              <a:xfrm>
                <a:off x="4828215" y="357923"/>
                <a:ext cx="678014" cy="699479"/>
              </a:xfrm>
              <a:prstGeom prst="rect">
                <a:avLst/>
              </a:prstGeom>
              <a:ln w="76200"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4400" b="1" dirty="0"/>
                  <a:t>6</a:t>
                </a:r>
                <a:endParaRPr lang="es-MX" sz="1050" b="1" dirty="0"/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5455DC8-62D6-463A-9B91-42B6DEB3BC68}"/>
                  </a:ext>
                </a:extLst>
              </p:cNvPr>
              <p:cNvSpPr txBox="1"/>
              <p:nvPr/>
            </p:nvSpPr>
            <p:spPr>
              <a:xfrm>
                <a:off x="3027698" y="345254"/>
                <a:ext cx="678014" cy="699479"/>
              </a:xfrm>
              <a:prstGeom prst="rect">
                <a:avLst/>
              </a:prstGeom>
              <a:ln/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MX" sz="4400" b="1" dirty="0"/>
                  <a:t>4</a:t>
                </a:r>
                <a:endParaRPr lang="es-MX" sz="1050" b="1" dirty="0"/>
              </a:p>
            </p:txBody>
          </p:sp>
        </p:grp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F9BFD796-FC29-4908-9ADF-BEA5105A81F3}"/>
                </a:ext>
              </a:extLst>
            </p:cNvPr>
            <p:cNvSpPr txBox="1"/>
            <p:nvPr/>
          </p:nvSpPr>
          <p:spPr>
            <a:xfrm>
              <a:off x="4770803" y="2175853"/>
              <a:ext cx="609862" cy="769441"/>
            </a:xfrm>
            <a:prstGeom prst="rect">
              <a:avLst/>
            </a:prstGeom>
            <a:ln w="76200"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4400" b="1" dirty="0"/>
                <a:t>5</a:t>
              </a:r>
              <a:endParaRPr lang="es-MX" sz="1050" b="1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EB5AD71-995E-4286-8C47-8953842100F2}"/>
                </a:ext>
              </a:extLst>
            </p:cNvPr>
            <p:cNvSpPr txBox="1"/>
            <p:nvPr/>
          </p:nvSpPr>
          <p:spPr>
            <a:xfrm>
              <a:off x="3151270" y="2161917"/>
              <a:ext cx="609862" cy="769441"/>
            </a:xfrm>
            <a:prstGeom prst="rect">
              <a:avLst/>
            </a:prstGeom>
            <a:ln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4400" b="1" dirty="0"/>
                <a:t>3</a:t>
              </a:r>
              <a:endParaRPr lang="es-MX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752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57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EQUIPO031</dc:creator>
  <cp:lastModifiedBy>EQUIPO031</cp:lastModifiedBy>
  <cp:revision>24</cp:revision>
  <dcterms:created xsi:type="dcterms:W3CDTF">2021-09-20T18:39:37Z</dcterms:created>
  <dcterms:modified xsi:type="dcterms:W3CDTF">2022-05-26T18:26:25Z</dcterms:modified>
</cp:coreProperties>
</file>