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8"/>
  </p:notesMasterIdLst>
  <p:handoutMasterIdLst>
    <p:handoutMasterId r:id="rId9"/>
  </p:handoutMasterIdLst>
  <p:sldIdLst>
    <p:sldId id="910" r:id="rId6"/>
    <p:sldId id="911" r:id="rId7"/>
  </p:sldIdLst>
  <p:sldSz cx="9144000" cy="5145088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Calibri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Calibri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Calibri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Calibri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Calibri" charset="0"/>
      </a:defRPr>
    </a:lvl9pPr>
  </p:defaultTextStyle>
  <p:extLst>
    <p:ext uri="{EFAFB233-063F-42B5-8137-9DF3F51BA10A}">
      <p15:sldGuideLst xmlns:p15="http://schemas.microsoft.com/office/powerpoint/2012/main">
        <p15:guide id="6" pos="408" userDrawn="1">
          <p15:clr>
            <a:srgbClr val="A4A3A4"/>
          </p15:clr>
        </p15:guide>
        <p15:guide id="7" orient="horz" pos="6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hn" initials="h" lastIdx="14" clrIdx="0">
    <p:extLst/>
  </p:cmAuthor>
  <p:cmAuthor id="2" name="Lektorat" initials="Lektor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EFFFF"/>
    <a:srgbClr val="FEFEFF"/>
    <a:srgbClr val="FFFEFF"/>
    <a:srgbClr val="FFFEFE"/>
    <a:srgbClr val="FFFDFE"/>
    <a:srgbClr val="FFFDFF"/>
    <a:srgbClr val="FEFDFF"/>
    <a:srgbClr val="FE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67864" autoAdjust="0"/>
  </p:normalViewPr>
  <p:slideViewPr>
    <p:cSldViewPr>
      <p:cViewPr varScale="1">
        <p:scale>
          <a:sx n="101" d="100"/>
          <a:sy n="101" d="100"/>
        </p:scale>
        <p:origin x="126" y="780"/>
      </p:cViewPr>
      <p:guideLst>
        <p:guide pos="408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384"/>
    </p:cViewPr>
  </p:sorterViewPr>
  <p:notesViewPr>
    <p:cSldViewPr>
      <p:cViewPr varScale="1">
        <p:scale>
          <a:sx n="92" d="100"/>
          <a:sy n="92" d="100"/>
        </p:scale>
        <p:origin x="3666" y="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813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197" tIns="44099" rIns="88197" bIns="44099" numCol="1" anchor="t" anchorCtr="0" compatLnSpc="1">
            <a:prstTxWarp prst="textNoShape">
              <a:avLst/>
            </a:prstTxWarp>
          </a:bodyPr>
          <a:lstStyle>
            <a:lvl1pPr defTabSz="881063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9" y="1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197" tIns="44099" rIns="88197" bIns="44099" numCol="1" anchor="t" anchorCtr="0" compatLnSpc="1">
            <a:prstTxWarp prst="textNoShape">
              <a:avLst/>
            </a:prstTxWarp>
          </a:bodyPr>
          <a:lstStyle>
            <a:lvl1pPr algn="r" defTabSz="881063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50"/>
            <a:ext cx="2944813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197" tIns="44099" rIns="88197" bIns="44099" numCol="1" anchor="b" anchorCtr="0" compatLnSpc="1">
            <a:prstTxWarp prst="textNoShape">
              <a:avLst/>
            </a:prstTxWarp>
          </a:bodyPr>
          <a:lstStyle>
            <a:lvl1pPr defTabSz="881063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9" y="94297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197" tIns="44099" rIns="88197" bIns="44099" numCol="1" anchor="b" anchorCtr="0" compatLnSpc="1">
            <a:prstTxWarp prst="textNoShape">
              <a:avLst/>
            </a:prstTxWarp>
          </a:bodyPr>
          <a:lstStyle>
            <a:lvl1pPr algn="r" defTabSz="881063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80D9DA-992D-4743-9234-B9E2858FE8EF}" type="slidenum"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7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813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34" tIns="47768" rIns="95534" bIns="47768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34" tIns="47768" rIns="95534" bIns="47768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630238"/>
            <a:ext cx="5400675" cy="3040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679451" y="3935415"/>
            <a:ext cx="5438775" cy="52466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50"/>
            <a:ext cx="2944813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34" tIns="47768" rIns="95534" bIns="47768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97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534" tIns="47768" rIns="95534" bIns="47768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AB55028-91D5-41C1-982E-87A29F9EADB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12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66700" indent="-266700" algn="l" rtl="0" eaLnBrk="0" fontAlgn="base" hangingPunct="0">
      <a:lnSpc>
        <a:spcPct val="105000"/>
      </a:lnSpc>
      <a:spcBef>
        <a:spcPct val="0"/>
      </a:spcBef>
      <a:spcAft>
        <a:spcPct val="0"/>
      </a:spcAft>
      <a:buClr>
        <a:schemeClr val="tx2"/>
      </a:buClr>
      <a:buSzPct val="100000"/>
      <a:buFont typeface="Wingdings" panose="05000000000000000000" pitchFamily="2" charset="2"/>
      <a:buChar char="§"/>
      <a:defRPr sz="16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530225" indent="-261938" algn="l" rtl="0" eaLnBrk="0" fontAlgn="base" hangingPunct="0">
      <a:lnSpc>
        <a:spcPct val="105000"/>
      </a:lnSpc>
      <a:spcBef>
        <a:spcPct val="0"/>
      </a:spcBef>
      <a:spcAft>
        <a:spcPct val="0"/>
      </a:spcAft>
      <a:buClr>
        <a:schemeClr val="tx2"/>
      </a:buClr>
      <a:buSzPct val="100000"/>
      <a:buFont typeface="Wingdings" panose="05000000000000000000" pitchFamily="2" charset="2"/>
      <a:buChar char="§"/>
      <a:defRPr sz="16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806450" indent="-274638" algn="l" rtl="0" eaLnBrk="0" fontAlgn="base" hangingPunct="0">
      <a:lnSpc>
        <a:spcPct val="105000"/>
      </a:lnSpc>
      <a:spcBef>
        <a:spcPct val="0"/>
      </a:spcBef>
      <a:spcAft>
        <a:spcPct val="0"/>
      </a:spcAft>
      <a:buClr>
        <a:schemeClr val="tx2"/>
      </a:buClr>
      <a:buSzPct val="100000"/>
      <a:buFont typeface="Wingdings" panose="05000000000000000000" pitchFamily="2" charset="2"/>
      <a:buChar char="§"/>
      <a:defRPr sz="16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073150" indent="-265113" algn="l" rtl="0" eaLnBrk="0" fontAlgn="base" hangingPunct="0">
      <a:lnSpc>
        <a:spcPct val="105000"/>
      </a:lnSpc>
      <a:spcBef>
        <a:spcPct val="0"/>
      </a:spcBef>
      <a:spcAft>
        <a:spcPct val="0"/>
      </a:spcAft>
      <a:buClr>
        <a:schemeClr val="tx2"/>
      </a:buClr>
      <a:buSzPct val="100000"/>
      <a:buFont typeface="Wingdings" panose="05000000000000000000" pitchFamily="2" charset="2"/>
      <a:buChar char="§"/>
      <a:defRPr sz="16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339850" indent="-265113" algn="l" rtl="0" eaLnBrk="0" fontAlgn="base" hangingPunct="0">
      <a:lnSpc>
        <a:spcPct val="105000"/>
      </a:lnSpc>
      <a:spcBef>
        <a:spcPct val="0"/>
      </a:spcBef>
      <a:spcAft>
        <a:spcPct val="0"/>
      </a:spcAft>
      <a:buClr>
        <a:schemeClr val="tx2"/>
      </a:buClr>
      <a:buSzPct val="100000"/>
      <a:buFont typeface="Wingdings" panose="05000000000000000000" pitchFamily="2" charset="2"/>
      <a:buChar char="§"/>
      <a:defRPr sz="16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3568" y="2464532"/>
            <a:ext cx="7704782" cy="1152128"/>
          </a:xfrm>
        </p:spPr>
        <p:txBody>
          <a:bodyPr/>
          <a:lstStyle>
            <a:lvl1pPr>
              <a:lnSpc>
                <a:spcPct val="75000"/>
              </a:lnSpc>
              <a:defRPr sz="4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724" y="3724672"/>
            <a:ext cx="7632626" cy="61206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7" name="Gerader Verbinder 6"/>
          <p:cNvCxnSpPr/>
          <p:nvPr userDrawn="1"/>
        </p:nvCxnSpPr>
        <p:spPr bwMode="auto">
          <a:xfrm>
            <a:off x="539552" y="2383000"/>
            <a:ext cx="0" cy="187467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4692650"/>
            <a:ext cx="5318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5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1060450"/>
            <a:ext cx="2556000" cy="1548000"/>
          </a:xfr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72000" bIns="72000" anchor="t" anchorCtr="0"/>
          <a:lstStyle>
            <a:lvl1pPr marL="0" indent="0" algn="l">
              <a:lnSpc>
                <a:spcPct val="105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1800" b="0">
                <a:solidFill>
                  <a:srgbClr val="5F6973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Titel des Kapitels</a:t>
            </a:r>
          </a:p>
        </p:txBody>
      </p:sp>
      <p:sp>
        <p:nvSpPr>
          <p:cNvPr id="24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186048" y="1060450"/>
            <a:ext cx="2556000" cy="1548000"/>
          </a:xfr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72000" bIns="72000" anchor="t" anchorCtr="0"/>
          <a:lstStyle>
            <a:lvl1pPr marL="0" indent="0" algn="l">
              <a:lnSpc>
                <a:spcPct val="105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1800" b="0">
                <a:solidFill>
                  <a:srgbClr val="5F6973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Titel des Kapitels</a:t>
            </a:r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832345" y="1060450"/>
            <a:ext cx="2556005" cy="1548000"/>
          </a:xfr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72000" bIns="72000" anchor="t" anchorCtr="0"/>
          <a:lstStyle>
            <a:lvl1pPr marL="0" indent="0" algn="l">
              <a:lnSpc>
                <a:spcPct val="105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1800" b="0">
                <a:solidFill>
                  <a:srgbClr val="5F6973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Titel des Kapitels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D50C6675-7216-4AD2-94A4-E5C1CAD52D81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1" y="1816450"/>
            <a:ext cx="2556000" cy="792000"/>
          </a:xfrm>
        </p:spPr>
        <p:txBody>
          <a:bodyPr rIns="144000" bIns="36000" anchor="t"/>
          <a:lstStyle>
            <a:lvl1pPr marL="0" indent="0" algn="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5400" b="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00.</a:t>
            </a:r>
          </a:p>
        </p:txBody>
      </p:sp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186048" y="1816450"/>
            <a:ext cx="2556000" cy="792000"/>
          </a:xfrm>
        </p:spPr>
        <p:txBody>
          <a:bodyPr rIns="144000" bIns="36000" anchor="t"/>
          <a:lstStyle>
            <a:lvl1pPr marL="0" indent="0" algn="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5400" b="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00.</a:t>
            </a:r>
          </a:p>
        </p:txBody>
      </p:sp>
      <p:sp>
        <p:nvSpPr>
          <p:cNvPr id="22" name="Textplatzhalt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832345" y="1816450"/>
            <a:ext cx="2556005" cy="792000"/>
          </a:xfrm>
        </p:spPr>
        <p:txBody>
          <a:bodyPr rIns="144000" bIns="36000" anchor="t"/>
          <a:lstStyle>
            <a:lvl1pPr marL="0" indent="0" algn="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5400" b="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 dirty="0"/>
              <a:t>00.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539748" y="2680802"/>
            <a:ext cx="2556000" cy="1548000"/>
          </a:xfr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72000" bIns="72000" anchor="t" anchorCtr="0"/>
          <a:lstStyle>
            <a:lvl1pPr marL="0" indent="0" algn="l">
              <a:lnSpc>
                <a:spcPct val="105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1800" b="0">
                <a:solidFill>
                  <a:srgbClr val="5F6973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Titel des Kapitels</a:t>
            </a:r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3186048" y="2680802"/>
            <a:ext cx="2556000" cy="1548000"/>
          </a:xfr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72000" bIns="72000" anchor="t" anchorCtr="0"/>
          <a:lstStyle>
            <a:lvl1pPr marL="0" indent="0" algn="l">
              <a:lnSpc>
                <a:spcPct val="105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1800" b="0">
                <a:solidFill>
                  <a:srgbClr val="5F6973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Titel des Kapitels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5832345" y="2680802"/>
            <a:ext cx="2556005" cy="1548000"/>
          </a:xfr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72000" bIns="72000" anchor="t" anchorCtr="0"/>
          <a:lstStyle>
            <a:lvl1pPr marL="0" indent="0" algn="l">
              <a:lnSpc>
                <a:spcPct val="105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1800" b="0">
                <a:solidFill>
                  <a:srgbClr val="5F6973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Titel des Kapitels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539751" y="3436802"/>
            <a:ext cx="2556000" cy="792000"/>
          </a:xfrm>
        </p:spPr>
        <p:txBody>
          <a:bodyPr rIns="144000" bIns="36000" anchor="t"/>
          <a:lstStyle>
            <a:lvl1pPr marL="0" indent="0" algn="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5400" b="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00.</a:t>
            </a:r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186048" y="3436802"/>
            <a:ext cx="2556000" cy="792000"/>
          </a:xfrm>
        </p:spPr>
        <p:txBody>
          <a:bodyPr rIns="144000" bIns="36000" anchor="t"/>
          <a:lstStyle>
            <a:lvl1pPr marL="0" indent="0" algn="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5400" b="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00.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5832345" y="3436802"/>
            <a:ext cx="2556005" cy="792000"/>
          </a:xfrm>
        </p:spPr>
        <p:txBody>
          <a:bodyPr rIns="144000" bIns="36000" anchor="t"/>
          <a:lstStyle>
            <a:lvl1pPr marL="0" indent="0" algn="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5400" b="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00.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058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8631CF30-2C26-4A2B-891F-BB4875C6604B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3789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7700" y="1060450"/>
            <a:ext cx="3744000" cy="34559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EF334178-C5B9-499C-B972-315BE9567ECE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643438" y="1060450"/>
            <a:ext cx="3744570" cy="34559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56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D2E94D32-ECE5-43A3-B344-6AA86B3FE9F7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7710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548" y="1456853"/>
            <a:ext cx="7884802" cy="3059585"/>
          </a:xfrm>
        </p:spPr>
        <p:txBody>
          <a:bodyPr/>
          <a:lstStyle>
            <a:lvl1pPr marL="358775" indent="-358775">
              <a:lnSpc>
                <a:spcPts val="5500"/>
              </a:lnSpc>
              <a:buClr>
                <a:schemeClr val="tx2"/>
              </a:buClr>
              <a:buSzPct val="140000"/>
              <a:buFont typeface="Arial" panose="020B0604020202020204" pitchFamily="34" charset="0"/>
              <a:buChar char="›"/>
              <a:defRPr sz="4800" b="0">
                <a:solidFill>
                  <a:schemeClr val="accent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C380C2AD-5873-42FB-B987-543F09839A4D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6" name="Rechteck 5"/>
          <p:cNvSpPr/>
          <p:nvPr userDrawn="1"/>
        </p:nvSpPr>
        <p:spPr bwMode="gray">
          <a:xfrm>
            <a:off x="431540" y="160276"/>
            <a:ext cx="216160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tabLst/>
            </a:pPr>
            <a:endParaRPr kumimoji="0" lang="en-US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0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456853"/>
            <a:ext cx="7848600" cy="3059585"/>
          </a:xfrm>
        </p:spPr>
        <p:txBody>
          <a:bodyPr/>
          <a:lstStyle>
            <a:lvl1pPr marL="0" indent="0">
              <a:lnSpc>
                <a:spcPts val="5500"/>
              </a:lnSpc>
              <a:buClr>
                <a:schemeClr val="tx2"/>
              </a:buClr>
              <a:buSzPct val="140000"/>
              <a:buFont typeface="Arial" panose="020B0604020202020204" pitchFamily="34" charset="0"/>
              <a:buNone/>
              <a:defRPr sz="3600" b="0">
                <a:solidFill>
                  <a:schemeClr val="accent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878607E3-6F38-46D2-8CFE-2390D160AAEF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6" name="Rechteck 5"/>
          <p:cNvSpPr/>
          <p:nvPr userDrawn="1"/>
        </p:nvSpPr>
        <p:spPr bwMode="gray">
          <a:xfrm>
            <a:off x="431540" y="160276"/>
            <a:ext cx="216160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tabLst/>
            </a:pPr>
            <a:endParaRPr kumimoji="0" lang="en-US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4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4BB683B8-B6F4-4F6C-964B-95F843A88D7E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31540" y="160276"/>
            <a:ext cx="180020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tabLst/>
            </a:pPr>
            <a:endParaRPr kumimoji="0" lang="en-US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214016"/>
            <a:ext cx="7740650" cy="1932830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57666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(Multi)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5"/>
          <p:cNvSpPr>
            <a:spLocks noGrp="1"/>
          </p:cNvSpPr>
          <p:nvPr>
            <p:ph sz="quarter" idx="14"/>
          </p:nvPr>
        </p:nvSpPr>
        <p:spPr>
          <a:xfrm>
            <a:off x="647700" y="1060450"/>
            <a:ext cx="5112432" cy="3455988"/>
          </a:xfrm>
          <a:solidFill>
            <a:schemeClr val="bg2"/>
          </a:solidFill>
        </p:spPr>
        <p:txBody>
          <a:bodyPr lIns="72000" tIns="36000" rIns="72000" bIns="36000"/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06132E4F-D902-40BC-81C2-56DB49BD65A7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976157" y="1060450"/>
            <a:ext cx="2412194" cy="3455988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4971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(Multi) mit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647700" y="1060450"/>
            <a:ext cx="3744913" cy="3455988"/>
          </a:xfrm>
          <a:solidFill>
            <a:schemeClr val="bg2"/>
          </a:solidFill>
        </p:spPr>
        <p:txBody>
          <a:bodyPr lIns="72000" tIns="36000" rIns="72000" bIns="36000"/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A05593C1-FFA0-47FB-96A7-8844C7AA2104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643438" y="1060450"/>
            <a:ext cx="3744913" cy="3455988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590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mit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A05593C1-FFA0-47FB-96A7-8844C7AA2104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643438" y="1060450"/>
            <a:ext cx="3744913" cy="3455988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3"/>
          </p:nvPr>
        </p:nvSpPr>
        <p:spPr>
          <a:xfrm>
            <a:off x="647700" y="1060450"/>
            <a:ext cx="3744913" cy="3455988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838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(ku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3568" y="2464532"/>
            <a:ext cx="7704782" cy="504056"/>
          </a:xfrm>
        </p:spPr>
        <p:txBody>
          <a:bodyPr/>
          <a:lstStyle>
            <a:lvl1pPr>
              <a:lnSpc>
                <a:spcPct val="75000"/>
              </a:lnSpc>
              <a:defRPr sz="4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7" name="Gerader Verbinder 6"/>
          <p:cNvCxnSpPr/>
          <p:nvPr userDrawn="1"/>
        </p:nvCxnSpPr>
        <p:spPr bwMode="auto">
          <a:xfrm>
            <a:off x="539552" y="2383000"/>
            <a:ext cx="0" cy="1305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4692650"/>
            <a:ext cx="5318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076600"/>
            <a:ext cx="7632626" cy="61206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3971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Bild (mit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3"/>
          </p:nvPr>
        </p:nvSpPr>
        <p:spPr>
          <a:xfrm>
            <a:off x="647700" y="1060450"/>
            <a:ext cx="7740650" cy="3455987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4982DA4A-56F5-4852-8AA2-AD15C53E4EEC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33564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Bild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516438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Click icon to add picture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906CCD44-243A-4142-91CB-37A1D99A6694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498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(Voll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5088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Click icon to add picture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00075" y="4692300"/>
            <a:ext cx="532800" cy="2988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724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7836" y="1060450"/>
            <a:ext cx="3798000" cy="2954265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90424" y="1060450"/>
            <a:ext cx="3798000" cy="2954266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CA642158-C903-46A2-AE5F-17DD33167EB9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647836" y="4067104"/>
            <a:ext cx="3798000" cy="20955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4590424" y="4067104"/>
            <a:ext cx="3798000" cy="20955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641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7835" y="1060450"/>
            <a:ext cx="2484000" cy="2160515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3275992" y="1060450"/>
            <a:ext cx="2484000" cy="2160515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04149" y="1060450"/>
            <a:ext cx="2484000" cy="2160515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4AFD5640-F4A0-433A-B945-CE9BA4B05BB2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647836" y="3267003"/>
            <a:ext cx="2484000" cy="20955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3275992" y="3267003"/>
            <a:ext cx="2484000" cy="20955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904148" y="3267003"/>
            <a:ext cx="2484000" cy="20955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331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7700" y="1060450"/>
            <a:ext cx="7740650" cy="6479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D56830AB-2545-429A-A366-B1C9C9F4CE6C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7835" y="1779588"/>
            <a:ext cx="2484000" cy="1223962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3275856" y="1779588"/>
            <a:ext cx="2484000" cy="1223962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04148" y="1779588"/>
            <a:ext cx="2484000" cy="1223962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47835" y="3159125"/>
            <a:ext cx="2484000" cy="121285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75856" y="3159125"/>
            <a:ext cx="2484000" cy="121285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5904148" y="3159125"/>
            <a:ext cx="2484000" cy="121285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404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F0740A9B-4759-4A03-8255-825D7806CB17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7835" y="1062000"/>
            <a:ext cx="2484000" cy="1656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3275856" y="1062000"/>
            <a:ext cx="2484000" cy="1656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03873" y="1062000"/>
            <a:ext cx="2484000" cy="1656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47835" y="2860898"/>
            <a:ext cx="2484000" cy="1655862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75856" y="2860898"/>
            <a:ext cx="2484000" cy="1655862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5903873" y="2860898"/>
            <a:ext cx="2484000" cy="1655862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454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7840" y="1062000"/>
            <a:ext cx="2484000" cy="1656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3276132" y="1062000"/>
            <a:ext cx="2484000" cy="1656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647840" y="2860760"/>
            <a:ext cx="2484000" cy="1656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3276132" y="2860760"/>
            <a:ext cx="2484000" cy="1656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C78B0D2D-A548-4D18-A7CF-70C4F5FEE79F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867562" y="1053778"/>
            <a:ext cx="2520789" cy="3462660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636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Multi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47700" y="1060450"/>
            <a:ext cx="5771108" cy="3455988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7EBC751D-1C9D-47AD-893A-0936F9B65F9A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588350" y="2243007"/>
            <a:ext cx="1800000" cy="11016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Bild durch Klicken auf Symbol hinzufügen (optional)</a:t>
            </a:r>
          </a:p>
          <a:p>
            <a:pPr lvl="0">
              <a:buClr>
                <a:srgbClr val="AFB4B9"/>
              </a:buClr>
            </a:pPr>
            <a:endParaRPr lang="en-US" noProof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588350" y="1070855"/>
            <a:ext cx="1800000" cy="11016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 noProof="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Bild durch Klicken auf Symbol hinzufügen (optional)</a:t>
            </a:r>
          </a:p>
          <a:p>
            <a:pPr lvl="0">
              <a:buClr>
                <a:srgbClr val="AFB4B9"/>
              </a:buClr>
            </a:pPr>
            <a:endParaRPr lang="en-US" noProof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6588350" y="3415160"/>
            <a:ext cx="1800000" cy="1101600"/>
          </a:xfrm>
          <a:solidFill>
            <a:schemeClr val="bg2"/>
          </a:solidFill>
          <a:ln>
            <a:noFill/>
          </a:ln>
          <a:effectLst/>
          <a:extLst/>
        </p:spPr>
        <p:txBody>
          <a:bodyPr wrap="square" lIns="90000" tIns="46800" rIns="90000" bIns="46800" anchor="ctr" anchorCtr="0"/>
          <a:lstStyle>
            <a:lvl1pPr marL="0" indent="0" algn="ctr">
              <a:buClr>
                <a:srgbClr val="AFB4B9"/>
              </a:buClr>
              <a:buNone/>
              <a:defRPr lang="de-DE" sz="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>
              <a:buClr>
                <a:srgbClr val="AFB4B9"/>
              </a:buClr>
            </a:pPr>
            <a:r>
              <a:rPr lang="en-US" noProof="0"/>
              <a:t>Bild durch Klicken auf Symbol hinzufügen (optional)</a:t>
            </a:r>
          </a:p>
          <a:p>
            <a:pPr lvl="0" algn="ctr">
              <a:buClr>
                <a:srgbClr val="AFB4B9"/>
              </a:buClr>
            </a:pP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7506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Multi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47700" y="1060450"/>
            <a:ext cx="5771108" cy="3455988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951FEC1C-6C3B-4C59-A25A-7F232B920115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588350" y="2824438"/>
            <a:ext cx="1800000" cy="1692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Bild durch Klicken auf Symbol hinzufügen (optional)</a:t>
            </a:r>
          </a:p>
          <a:p>
            <a:pPr lvl="0">
              <a:buClr>
                <a:srgbClr val="AFB4B9"/>
              </a:buClr>
            </a:pPr>
            <a:endParaRPr lang="en-US" noProof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588350" y="1070855"/>
            <a:ext cx="1800000" cy="1692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 noProof="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Bild durch Klicken auf Symbol hinzufügen (optional)</a:t>
            </a:r>
          </a:p>
          <a:p>
            <a:pPr lvl="0">
              <a:buClr>
                <a:srgbClr val="AFB4B9"/>
              </a:buClr>
            </a:pP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5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(mi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3568" y="988368"/>
            <a:ext cx="7704782" cy="504056"/>
          </a:xfrm>
        </p:spPr>
        <p:txBody>
          <a:bodyPr/>
          <a:lstStyle>
            <a:lvl1pPr>
              <a:lnSpc>
                <a:spcPct val="75000"/>
              </a:lnSpc>
              <a:defRPr sz="4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7" name="Gerader Verbinder 6"/>
          <p:cNvCxnSpPr/>
          <p:nvPr userDrawn="1"/>
        </p:nvCxnSpPr>
        <p:spPr bwMode="auto">
          <a:xfrm>
            <a:off x="539552" y="906836"/>
            <a:ext cx="0" cy="1305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4692650"/>
            <a:ext cx="5318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3568" y="1600436"/>
            <a:ext cx="7632626" cy="61206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592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937941"/>
            <a:ext cx="7488758" cy="1318679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8" name="Gerader Verbinder 7"/>
          <p:cNvCxnSpPr/>
          <p:nvPr userDrawn="1"/>
        </p:nvCxnSpPr>
        <p:spPr bwMode="auto">
          <a:xfrm>
            <a:off x="539552" y="1845321"/>
            <a:ext cx="0" cy="74309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4692650"/>
            <a:ext cx="5318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775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988368"/>
            <a:ext cx="7488758" cy="1318679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8" name="Gerader Verbinder 7"/>
          <p:cNvCxnSpPr/>
          <p:nvPr userDrawn="1"/>
        </p:nvCxnSpPr>
        <p:spPr bwMode="auto">
          <a:xfrm>
            <a:off x="539552" y="895748"/>
            <a:ext cx="0" cy="74309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4692650"/>
            <a:ext cx="5318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3078000" y="2716724"/>
            <a:ext cx="2988000" cy="1476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2716724"/>
            <a:ext cx="2988000" cy="1476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6156000" y="2716724"/>
            <a:ext cx="2988000" cy="1476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911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323379EB-F895-447C-B876-4DC7D69B3D2F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5" name="Rechteck 4"/>
          <p:cNvSpPr/>
          <p:nvPr userDrawn="1"/>
        </p:nvSpPr>
        <p:spPr bwMode="gray">
          <a:xfrm>
            <a:off x="431540" y="160276"/>
            <a:ext cx="216160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tabLst/>
            </a:pPr>
            <a:endParaRPr kumimoji="0" lang="en-US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53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CA642158-C903-46A2-AE5F-17DD33167EB9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647699" y="1635124"/>
            <a:ext cx="3744913" cy="2881313"/>
          </a:xfrm>
          <a:solidFill>
            <a:schemeClr val="bg2"/>
          </a:solidFill>
        </p:spPr>
        <p:txBody>
          <a:bodyPr lIns="72000" tIns="36000" rIns="72000" bIns="36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7"/>
          <p:cNvSpPr>
            <a:spLocks noGrp="1"/>
          </p:cNvSpPr>
          <p:nvPr>
            <p:ph sz="quarter" idx="18"/>
          </p:nvPr>
        </p:nvSpPr>
        <p:spPr>
          <a:xfrm>
            <a:off x="4643438" y="1635124"/>
            <a:ext cx="3744912" cy="2881313"/>
          </a:xfrm>
          <a:solidFill>
            <a:schemeClr val="bg2"/>
          </a:solidFill>
        </p:spPr>
        <p:txBody>
          <a:bodyPr lIns="72000" tIns="36000" rIns="72000" bIns="36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9225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7836" y="1635124"/>
            <a:ext cx="3743864" cy="2881313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3438" y="1635124"/>
            <a:ext cx="3744986" cy="2881314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CA642158-C903-46A2-AE5F-17DD33167EB9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72444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7836" y="1635125"/>
            <a:ext cx="2484000" cy="1801516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3276093" y="1635124"/>
            <a:ext cx="2484000" cy="1801517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CA642158-C903-46A2-AE5F-17DD33167EB9}" type="datetime4">
              <a:rPr lang="en-US" noProof="0" smtClean="0"/>
              <a:t>November 30, 2018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 dirty="0"/>
              <a:t>Title of the presentation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5904350" y="1635124"/>
            <a:ext cx="2484000" cy="1801517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endParaRPr lang="en-US" noProof="0" dirty="0"/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6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3568" y="988368"/>
            <a:ext cx="5832648" cy="504056"/>
          </a:xfrm>
        </p:spPr>
        <p:txBody>
          <a:bodyPr/>
          <a:lstStyle>
            <a:lvl1pPr>
              <a:lnSpc>
                <a:spcPct val="75000"/>
              </a:lnSpc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7" name="Gerader Verbinder 6"/>
          <p:cNvCxnSpPr/>
          <p:nvPr userDrawn="1"/>
        </p:nvCxnSpPr>
        <p:spPr bwMode="auto">
          <a:xfrm>
            <a:off x="539552" y="906836"/>
            <a:ext cx="0" cy="1305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4692650"/>
            <a:ext cx="5318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3568" y="1600436"/>
            <a:ext cx="5760492" cy="61206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58913" y="2572544"/>
            <a:ext cx="1948723" cy="1944216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5636362" y="3587570"/>
            <a:ext cx="2751988" cy="92919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3599892" y="2572544"/>
            <a:ext cx="1949045" cy="1948377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6655057" y="1567869"/>
            <a:ext cx="1733293" cy="194838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539750" y="2572544"/>
            <a:ext cx="929164" cy="92919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655724" y="548682"/>
            <a:ext cx="1732626" cy="929187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5636362" y="2572544"/>
            <a:ext cx="929189" cy="929187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539750" y="3587571"/>
            <a:ext cx="929757" cy="92919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65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3567" y="988368"/>
            <a:ext cx="7704783" cy="504056"/>
          </a:xfrm>
        </p:spPr>
        <p:txBody>
          <a:bodyPr/>
          <a:lstStyle>
            <a:lvl1pPr>
              <a:lnSpc>
                <a:spcPct val="75000"/>
              </a:lnSpc>
              <a:defRPr sz="4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7" name="Gerader Verbinder 6"/>
          <p:cNvCxnSpPr/>
          <p:nvPr userDrawn="1"/>
        </p:nvCxnSpPr>
        <p:spPr bwMode="auto">
          <a:xfrm>
            <a:off x="539552" y="906836"/>
            <a:ext cx="0" cy="1305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4692650"/>
            <a:ext cx="5318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3568" y="1600436"/>
            <a:ext cx="7632625" cy="61206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3078000" y="2716724"/>
            <a:ext cx="2988000" cy="1476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2716724"/>
            <a:ext cx="2988000" cy="1476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6156000" y="2716724"/>
            <a:ext cx="2988000" cy="1476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 dirty="0" err="1"/>
              <a:t>Bild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auf Symbol </a:t>
            </a:r>
            <a:r>
              <a:rPr lang="en-US" noProof="0" dirty="0" err="1"/>
              <a:t>hinzufügen</a:t>
            </a:r>
            <a:r>
              <a:rPr lang="en-US" noProof="0" dirty="0"/>
              <a:t> (optional)</a:t>
            </a:r>
          </a:p>
          <a:p>
            <a:pPr lvl="0">
              <a:buClr>
                <a:srgbClr val="AFB4B9"/>
              </a:buCl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50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3567" y="988368"/>
            <a:ext cx="7704783" cy="504056"/>
          </a:xfrm>
        </p:spPr>
        <p:txBody>
          <a:bodyPr/>
          <a:lstStyle>
            <a:lvl1pPr>
              <a:lnSpc>
                <a:spcPct val="75000"/>
              </a:lnSpc>
              <a:defRPr sz="4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cxnSp>
        <p:nvCxnSpPr>
          <p:cNvPr id="7" name="Gerader Verbinder 6"/>
          <p:cNvCxnSpPr/>
          <p:nvPr userDrawn="1"/>
        </p:nvCxnSpPr>
        <p:spPr bwMode="auto">
          <a:xfrm>
            <a:off x="539552" y="906836"/>
            <a:ext cx="0" cy="1305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4692650"/>
            <a:ext cx="5318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3568" y="1600436"/>
            <a:ext cx="7632625" cy="61206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4350" y="2284632"/>
            <a:ext cx="1764000" cy="1080000"/>
          </a:xfrm>
          <a:solidFill>
            <a:schemeClr val="bg2"/>
          </a:solidFill>
          <a:ln>
            <a:noFill/>
          </a:ln>
          <a:effectLst/>
        </p:spPr>
        <p:txBody>
          <a:bodyPr wrap="square" lIns="144000" tIns="72000" rIns="90000" bIns="1080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Bild durch Klicken auf Symbol hinzufügen (optional)</a:t>
            </a:r>
          </a:p>
          <a:p>
            <a:pPr lvl="0">
              <a:buClr>
                <a:srgbClr val="AFB4B9"/>
              </a:buClr>
            </a:pPr>
            <a:endParaRPr lang="en-US" noProof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4788024" y="2284632"/>
            <a:ext cx="1764000" cy="1080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Bild durch Klicken auf Symbol hinzufügen (optional)</a:t>
            </a:r>
          </a:p>
          <a:p>
            <a:pPr lvl="0">
              <a:buClr>
                <a:srgbClr val="AFB4B9"/>
              </a:buClr>
            </a:pPr>
            <a:endParaRPr lang="en-US" noProof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788024" y="3436438"/>
            <a:ext cx="1764000" cy="1080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Bild durch Klicken auf Symbol hinzufügen (optional)</a:t>
            </a:r>
          </a:p>
          <a:p>
            <a:pPr lvl="0">
              <a:buClr>
                <a:srgbClr val="AFB4B9"/>
              </a:buClr>
            </a:pPr>
            <a:endParaRPr lang="en-US" noProof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626111" y="3436438"/>
            <a:ext cx="1764000" cy="1080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None/>
              <a:defRPr lang="de-DE" sz="800" kern="1200" noProof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Bild durch Klicken auf Symbol hinzufügen (optional)</a:t>
            </a:r>
          </a:p>
          <a:p>
            <a:pPr lvl="0">
              <a:buClr>
                <a:srgbClr val="AFB4B9"/>
              </a:buClr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46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05F6463F-0B9E-4C39-B799-C73F0D959203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60451"/>
            <a:ext cx="7740650" cy="3455988"/>
          </a:xfrm>
        </p:spPr>
        <p:txBody>
          <a:bodyPr/>
          <a:lstStyle>
            <a:lvl1pPr marL="266700" indent="-266700">
              <a:spcAft>
                <a:spcPts val="600"/>
              </a:spcAft>
              <a:buClrTx/>
              <a:buSzPct val="100000"/>
              <a:buFont typeface="+mj-lt"/>
              <a:buAutoNum type="arabicPeriod"/>
              <a:defRPr b="0">
                <a:solidFill>
                  <a:schemeClr val="accent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384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platzhalter 2"/>
          <p:cNvSpPr>
            <a:spLocks noGrp="1"/>
          </p:cNvSpPr>
          <p:nvPr>
            <p:ph type="pic" sz="quarter" idx="32"/>
          </p:nvPr>
        </p:nvSpPr>
        <p:spPr>
          <a:xfrm>
            <a:off x="6084168" y="1060450"/>
            <a:ext cx="2304182" cy="1008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 noProof="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Click icon to add picture</a:t>
            </a:r>
          </a:p>
        </p:txBody>
      </p:sp>
      <p:sp>
        <p:nvSpPr>
          <p:cNvPr id="22" name="Textplatzhalter 23"/>
          <p:cNvSpPr>
            <a:spLocks noGrp="1"/>
          </p:cNvSpPr>
          <p:nvPr>
            <p:ph type="body" sz="quarter" idx="33" hasCustomPrompt="1"/>
          </p:nvPr>
        </p:nvSpPr>
        <p:spPr>
          <a:xfrm>
            <a:off x="539750" y="1060450"/>
            <a:ext cx="5472410" cy="1008000"/>
          </a:xfrm>
          <a:solidFill>
            <a:schemeClr val="accent5"/>
          </a:solidFill>
          <a:ln>
            <a:noFill/>
          </a:ln>
          <a:effectLst/>
        </p:spPr>
        <p:txBody>
          <a:bodyPr lIns="216000" tIns="72009" rIns="72009" bIns="72000" anchor="ctr"/>
          <a:lstStyle>
            <a:lvl1pPr marL="0" indent="0">
              <a:spcAft>
                <a:spcPts val="0"/>
              </a:spcAft>
              <a:buNone/>
              <a:defRPr lang="de-DE" sz="1800" b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 defTabSz="895350">
              <a:buClr>
                <a:srgbClr val="E1000F"/>
              </a:buClr>
              <a:tabLst>
                <a:tab pos="792163" algn="l"/>
              </a:tabLst>
            </a:pPr>
            <a:r>
              <a:rPr lang="en-US" noProof="0"/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0F01A31A-8D10-445E-A81C-99CA2D0AB85C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34"/>
          </p:nvPr>
        </p:nvSpPr>
        <p:spPr>
          <a:xfrm>
            <a:off x="6084168" y="2140570"/>
            <a:ext cx="2304182" cy="1008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 noProof="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Click icon to add picture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36" hasCustomPrompt="1"/>
          </p:nvPr>
        </p:nvSpPr>
        <p:spPr>
          <a:xfrm>
            <a:off x="539750" y="2140570"/>
            <a:ext cx="5472410" cy="1008000"/>
          </a:xfrm>
          <a:solidFill>
            <a:schemeClr val="accent5"/>
          </a:solidFill>
          <a:ln>
            <a:noFill/>
          </a:ln>
          <a:effectLst/>
        </p:spPr>
        <p:txBody>
          <a:bodyPr lIns="216000" tIns="72009" rIns="72009" bIns="72000" anchor="ctr"/>
          <a:lstStyle>
            <a:lvl1pPr marL="0" indent="0">
              <a:spcAft>
                <a:spcPts val="0"/>
              </a:spcAft>
              <a:buNone/>
              <a:defRPr lang="de-DE" sz="1800" b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 defTabSz="895350">
              <a:buClr>
                <a:srgbClr val="E1000F"/>
              </a:buClr>
              <a:tabLst>
                <a:tab pos="792163" algn="l"/>
              </a:tabLst>
            </a:pPr>
            <a:r>
              <a:rPr lang="en-US" noProof="0"/>
              <a:t>Agenda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6084168" y="3220690"/>
            <a:ext cx="2304182" cy="1008000"/>
          </a:xfrm>
          <a:solidFill>
            <a:schemeClr val="bg2"/>
          </a:solidFill>
          <a:ln>
            <a:noFill/>
          </a:ln>
          <a:effectLst/>
        </p:spPr>
        <p:txBody>
          <a:bodyPr wrap="square" lIns="90000" tIns="46800" rIns="90000" bIns="46800" anchor="ctr" anchorCtr="0"/>
          <a:lstStyle>
            <a:lvl1pPr marL="0" indent="0" algn="ctr">
              <a:buFont typeface="Arial" panose="020B0604020202020204" pitchFamily="34" charset="0"/>
              <a:buNone/>
              <a:defRPr lang="de-DE" sz="800" kern="1200" noProof="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defRPr>
            </a:lvl1pPr>
          </a:lstStyle>
          <a:p>
            <a:pPr lvl="0">
              <a:buClr>
                <a:srgbClr val="AFB4B9"/>
              </a:buClr>
            </a:pPr>
            <a:r>
              <a:rPr lang="en-US" noProof="0"/>
              <a:t>Click icon to add picture</a:t>
            </a:r>
          </a:p>
        </p:txBody>
      </p:sp>
      <p:sp>
        <p:nvSpPr>
          <p:cNvPr id="33" name="Textplatzhalter 23"/>
          <p:cNvSpPr>
            <a:spLocks noGrp="1"/>
          </p:cNvSpPr>
          <p:nvPr>
            <p:ph type="body" sz="quarter" idx="39" hasCustomPrompt="1"/>
          </p:nvPr>
        </p:nvSpPr>
        <p:spPr>
          <a:xfrm>
            <a:off x="539750" y="3220690"/>
            <a:ext cx="5472410" cy="1008000"/>
          </a:xfrm>
          <a:solidFill>
            <a:schemeClr val="accent5"/>
          </a:solidFill>
          <a:ln>
            <a:noFill/>
          </a:ln>
          <a:effectLst/>
        </p:spPr>
        <p:txBody>
          <a:bodyPr lIns="216000" tIns="72009" rIns="72009" bIns="72000" anchor="ctr"/>
          <a:lstStyle>
            <a:lvl1pPr marL="0" indent="0">
              <a:spcAft>
                <a:spcPts val="0"/>
              </a:spcAft>
              <a:buNone/>
              <a:defRPr lang="de-DE" sz="1800" b="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 defTabSz="895350">
              <a:buClr>
                <a:srgbClr val="E1000F"/>
              </a:buClr>
              <a:tabLst>
                <a:tab pos="792163" algn="l"/>
              </a:tabLst>
            </a:pPr>
            <a:r>
              <a:rPr lang="en-US" noProof="0"/>
              <a:t>Agenda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075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39745" y="1060450"/>
            <a:ext cx="2556000" cy="3168030"/>
          </a:xfr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108000" bIns="108000" anchor="t" anchorCtr="0"/>
          <a:lstStyle>
            <a:lvl1pPr marL="0" indent="0" algn="l">
              <a:lnSpc>
                <a:spcPct val="105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1800" b="0">
                <a:solidFill>
                  <a:srgbClr val="5F6973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Titel des Kapitels</a:t>
            </a:r>
          </a:p>
        </p:txBody>
      </p:sp>
      <p:sp>
        <p:nvSpPr>
          <p:cNvPr id="24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186048" y="1060450"/>
            <a:ext cx="2556000" cy="3168030"/>
          </a:xfr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108000" bIns="108000" anchor="t" anchorCtr="0"/>
          <a:lstStyle>
            <a:lvl1pPr marL="0" indent="0" algn="l">
              <a:lnSpc>
                <a:spcPct val="105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1800" b="0">
                <a:solidFill>
                  <a:srgbClr val="5F6973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Titel des Kapitels</a:t>
            </a:r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832352" y="1060450"/>
            <a:ext cx="2556000" cy="3168030"/>
          </a:xfrm>
          <a:gradFill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108000" bIns="108000" anchor="t" anchorCtr="0"/>
          <a:lstStyle>
            <a:lvl1pPr marL="0" indent="0" algn="l">
              <a:lnSpc>
                <a:spcPct val="105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1800" b="0">
                <a:solidFill>
                  <a:srgbClr val="5F6973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Titel des Kapitels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5000"/>
              </a:lnSpc>
              <a:buClr>
                <a:schemeClr val="tx2"/>
              </a:buClr>
              <a:buSzPct val="120000"/>
              <a:defRPr smtClean="0"/>
            </a:lvl1pPr>
          </a:lstStyle>
          <a:p>
            <a:pPr>
              <a:defRPr/>
            </a:pPr>
            <a:fld id="{480D6FD1-681F-43F4-8DCE-FBD0FEBF60F0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1" y="3438126"/>
            <a:ext cx="2556000" cy="790354"/>
          </a:xfrm>
        </p:spPr>
        <p:txBody>
          <a:bodyPr rIns="144000" bIns="36000" anchor="t"/>
          <a:lstStyle>
            <a:lvl1pPr marL="0" indent="0" algn="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5400" b="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00.</a:t>
            </a:r>
          </a:p>
        </p:txBody>
      </p:sp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186048" y="3438126"/>
            <a:ext cx="2556000" cy="790354"/>
          </a:xfrm>
        </p:spPr>
        <p:txBody>
          <a:bodyPr rIns="144000" bIns="36000" anchor="t"/>
          <a:lstStyle>
            <a:lvl1pPr marL="0" indent="0" algn="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5400" b="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00.</a:t>
            </a:r>
          </a:p>
        </p:txBody>
      </p:sp>
      <p:sp>
        <p:nvSpPr>
          <p:cNvPr id="22" name="Textplatzhalt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832350" y="3438126"/>
            <a:ext cx="2556000" cy="790354"/>
          </a:xfrm>
        </p:spPr>
        <p:txBody>
          <a:bodyPr rIns="144000" bIns="36000" anchor="t"/>
          <a:lstStyle>
            <a:lvl1pPr marL="0" indent="0" algn="r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+mj-lt"/>
              <a:buNone/>
              <a:defRPr sz="5400" b="0">
                <a:solidFill>
                  <a:schemeClr val="tx2"/>
                </a:solidFill>
              </a:defRPr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noProof="0"/>
              <a:t>00.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3080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47700" y="249671"/>
            <a:ext cx="7740650" cy="70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47700" y="1060450"/>
            <a:ext cx="774065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47700" y="4773551"/>
            <a:ext cx="6048536" cy="125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defRPr sz="90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/>
              <a:t>Title of the presentation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6732240" y="4773551"/>
            <a:ext cx="1080120" cy="125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90C8953-1BE7-4B9B-8259-D46EC45D89B0}" type="datetime4">
              <a:rPr lang="en-US" noProof="0" smtClean="0"/>
              <a:t>November 30, 2018</a:t>
            </a:fld>
            <a:endParaRPr lang="en-US" noProof="0"/>
          </a:p>
        </p:txBody>
      </p:sp>
      <p:sp>
        <p:nvSpPr>
          <p:cNvPr id="1032" name="Rechteck 2"/>
          <p:cNvSpPr>
            <a:spLocks noChangeArrowheads="1"/>
          </p:cNvSpPr>
          <p:nvPr/>
        </p:nvSpPr>
        <p:spPr bwMode="auto">
          <a:xfrm>
            <a:off x="7848364" y="4773551"/>
            <a:ext cx="308348" cy="1254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algn="r">
              <a:defRPr/>
            </a:pPr>
            <a:fld id="{28FE135C-1D4F-4BEA-944F-9FE7FBDC132B}" type="slidenum">
              <a:rPr lang="en-US" sz="900" noProof="0" smtClean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pPr algn="r">
                <a:defRPr/>
              </a:pPr>
              <a:t>‹#›</a:t>
            </a:fld>
            <a:endParaRPr lang="en-US" sz="900" noProof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4692650"/>
            <a:ext cx="5318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r Verbinder 6"/>
          <p:cNvCxnSpPr/>
          <p:nvPr userDrawn="1"/>
        </p:nvCxnSpPr>
        <p:spPr bwMode="auto">
          <a:xfrm>
            <a:off x="539552" y="247290"/>
            <a:ext cx="0" cy="3265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202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2" r:id="rId2"/>
    <p:sldLayoutId id="2147483707" r:id="rId3"/>
    <p:sldLayoutId id="2147483708" r:id="rId4"/>
    <p:sldLayoutId id="2147483709" r:id="rId5"/>
    <p:sldLayoutId id="2147483710" r:id="rId6"/>
    <p:sldLayoutId id="2147483684" r:id="rId7"/>
    <p:sldLayoutId id="2147483693" r:id="rId8"/>
    <p:sldLayoutId id="2147483697" r:id="rId9"/>
    <p:sldLayoutId id="2147483698" r:id="rId10"/>
    <p:sldLayoutId id="2147483663" r:id="rId11"/>
    <p:sldLayoutId id="2147483664" r:id="rId12"/>
    <p:sldLayoutId id="2147483665" r:id="rId13"/>
    <p:sldLayoutId id="2147483700" r:id="rId14"/>
    <p:sldLayoutId id="2147483701" r:id="rId15"/>
    <p:sldLayoutId id="2147483696" r:id="rId16"/>
    <p:sldLayoutId id="2147483666" r:id="rId17"/>
    <p:sldLayoutId id="2147483713" r:id="rId18"/>
    <p:sldLayoutId id="2147483718" r:id="rId19"/>
    <p:sldLayoutId id="2147483667" r:id="rId20"/>
    <p:sldLayoutId id="2147483669" r:id="rId21"/>
    <p:sldLayoutId id="2147483714" r:id="rId22"/>
    <p:sldLayoutId id="2147483670" r:id="rId23"/>
    <p:sldLayoutId id="2147483671" r:id="rId24"/>
    <p:sldLayoutId id="2147483672" r:id="rId25"/>
    <p:sldLayoutId id="2147483715" r:id="rId26"/>
    <p:sldLayoutId id="2147483673" r:id="rId27"/>
    <p:sldLayoutId id="2147483674" r:id="rId28"/>
    <p:sldLayoutId id="2147483712" r:id="rId29"/>
    <p:sldLayoutId id="2147483699" r:id="rId30"/>
    <p:sldLayoutId id="2147483716" r:id="rId31"/>
    <p:sldLayoutId id="2147483677" r:id="rId32"/>
    <p:sldLayoutId id="2147483720" r:id="rId33"/>
    <p:sldLayoutId id="2147483717" r:id="rId34"/>
    <p:sldLayoutId id="2147483719" r:id="rId35"/>
  </p:sldLayoutIdLst>
  <p:hf sldNum="0"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Calibri" charset="0"/>
          <a:cs typeface="Calibri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Calibri" charset="0"/>
          <a:cs typeface="Calibri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Calibri" charset="0"/>
          <a:cs typeface="Calibri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Calibri" charset="0"/>
          <a:cs typeface="Calibri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Calibri" charset="0"/>
          <a:cs typeface="Calibri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Calibri" charset="0"/>
          <a:cs typeface="Calibri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Calibri" charset="0"/>
          <a:cs typeface="Calibri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Calibri" charset="0"/>
          <a:cs typeface="Calibri" charset="0"/>
        </a:defRPr>
      </a:lvl9pPr>
    </p:titleStyle>
    <p:bodyStyle>
      <a:lvl1pPr marL="266700" indent="-266700" algn="l" rtl="0" eaLnBrk="1" fontAlgn="base" hangingPunct="1">
        <a:lnSpc>
          <a:spcPct val="105000"/>
        </a:lnSpc>
        <a:spcBef>
          <a:spcPct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0225" indent="-261938" algn="l" rtl="0" eaLnBrk="1" fontAlgn="base" hangingPunct="1">
        <a:lnSpc>
          <a:spcPct val="105000"/>
        </a:lnSpc>
        <a:spcBef>
          <a:spcPct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2pPr>
      <a:lvl3pPr marL="806450" indent="-274638" algn="l" rtl="0" eaLnBrk="1" fontAlgn="base" hangingPunct="1">
        <a:lnSpc>
          <a:spcPct val="105000"/>
        </a:lnSpc>
        <a:spcBef>
          <a:spcPct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3pPr>
      <a:lvl4pPr marL="1073150" indent="-265113" algn="l" rtl="0" eaLnBrk="1" fontAlgn="base" hangingPunct="1">
        <a:lnSpc>
          <a:spcPct val="105000"/>
        </a:lnSpc>
        <a:spcBef>
          <a:spcPct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4pPr>
      <a:lvl5pPr marL="1339850" indent="-265113" algn="l" rtl="0" eaLnBrk="1" fontAlgn="base" hangingPunct="1">
        <a:lnSpc>
          <a:spcPct val="105000"/>
        </a:lnSpc>
        <a:spcBef>
          <a:spcPct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5pPr>
      <a:lvl6pPr marL="1797050" indent="-265113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2"/>
        </a:buClr>
        <a:buSzPct val="12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254250" indent="-265113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2"/>
        </a:buClr>
        <a:buSzPct val="12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2711450" indent="-265113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2"/>
        </a:buClr>
        <a:buSzPct val="12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168650" indent="-265113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2"/>
        </a:buClr>
        <a:buSzPct val="12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2925" userDrawn="1">
          <p15:clr>
            <a:srgbClr val="F26B43"/>
          </p15:clr>
        </p15:guide>
        <p15:guide id="4" pos="2767" userDrawn="1">
          <p15:clr>
            <a:srgbClr val="F26B43"/>
          </p15:clr>
        </p15:guide>
        <p15:guide id="6" pos="5284" userDrawn="1">
          <p15:clr>
            <a:srgbClr val="F26B43"/>
          </p15:clr>
        </p15:guide>
        <p15:guide id="9" orient="horz" pos="668" userDrawn="1">
          <p15:clr>
            <a:srgbClr val="F26B43"/>
          </p15:clr>
        </p15:guide>
        <p15:guide id="10" orient="horz" pos="2845" userDrawn="1">
          <p15:clr>
            <a:srgbClr val="F26B43"/>
          </p15:clr>
        </p15:guide>
        <p15:guide id="11" orient="horz" pos="532" userDrawn="1">
          <p15:clr>
            <a:srgbClr val="F26B43"/>
          </p15:clr>
        </p15:guide>
        <p15:guide id="12" pos="408" userDrawn="1">
          <p15:clr>
            <a:srgbClr val="F26B43"/>
          </p15:clr>
        </p15:guide>
        <p15:guide id="13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CARE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F6463F-0B9E-4C39-B799-C73F0D959203}" type="datetime4">
              <a:rPr lang="en-US" smtClean="0"/>
              <a:t>November 30, 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Title of the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EB2C3-A345-4CC0-9F09-247A5420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52364"/>
            <a:ext cx="5895975" cy="3390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5658A6-0739-45BA-A1E9-EC280FBA26A2}"/>
              </a:ext>
            </a:extLst>
          </p:cNvPr>
          <p:cNvSpPr/>
          <p:nvPr/>
        </p:nvSpPr>
        <p:spPr bwMode="auto">
          <a:xfrm>
            <a:off x="2362200" y="2115344"/>
            <a:ext cx="14478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709AA-BA07-4D54-8732-C03562459D70}"/>
              </a:ext>
            </a:extLst>
          </p:cNvPr>
          <p:cNvSpPr txBox="1"/>
          <p:nvPr/>
        </p:nvSpPr>
        <p:spPr>
          <a:xfrm>
            <a:off x="6698903" y="1220206"/>
            <a:ext cx="2362200" cy="257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5000"/>
              </a:lnSpc>
            </a:pPr>
            <a:r>
              <a:rPr lang="de-DE" sz="1400" dirty="0">
                <a:latin typeface="+mn-lt"/>
              </a:rPr>
              <a:t>Moisturizing / </a:t>
            </a:r>
            <a:r>
              <a:rPr lang="de-DE" sz="1400" dirty="0" err="1">
                <a:latin typeface="+mn-lt"/>
              </a:rPr>
              <a:t>Energia</a:t>
            </a:r>
            <a:r>
              <a:rPr lang="de-DE" sz="1400" dirty="0">
                <a:latin typeface="+mn-lt"/>
              </a:rPr>
              <a:t>:</a:t>
            </a:r>
          </a:p>
          <a:p>
            <a:pPr marL="342900" indent="-342900" algn="l">
              <a:lnSpc>
                <a:spcPct val="105000"/>
              </a:lnSpc>
              <a:buFont typeface="+mj-lt"/>
              <a:buAutoNum type="arabicPeriod"/>
            </a:pPr>
            <a:r>
              <a:rPr lang="de-DE" sz="1400" dirty="0">
                <a:latin typeface="+mn-lt"/>
              </a:rPr>
              <a:t>Day Cream</a:t>
            </a:r>
          </a:p>
          <a:p>
            <a:pPr marL="342900" indent="-342900" algn="l">
              <a:lnSpc>
                <a:spcPct val="105000"/>
              </a:lnSpc>
              <a:buFont typeface="+mj-lt"/>
              <a:buAutoNum type="arabicPeriod"/>
            </a:pPr>
            <a:r>
              <a:rPr lang="de-DE" sz="1400" dirty="0">
                <a:latin typeface="+mn-lt"/>
              </a:rPr>
              <a:t>Night Cream</a:t>
            </a:r>
          </a:p>
          <a:p>
            <a:pPr marL="342900" indent="-342900" algn="l">
              <a:lnSpc>
                <a:spcPct val="105000"/>
              </a:lnSpc>
              <a:buFont typeface="+mj-lt"/>
              <a:buAutoNum type="arabicPeriod"/>
            </a:pPr>
            <a:r>
              <a:rPr lang="de-DE" sz="1400" dirty="0" err="1">
                <a:latin typeface="+mn-lt"/>
              </a:rPr>
              <a:t>Soothing</a:t>
            </a:r>
            <a:r>
              <a:rPr lang="de-DE" sz="1400" dirty="0">
                <a:latin typeface="+mn-lt"/>
              </a:rPr>
              <a:t> Cream</a:t>
            </a:r>
          </a:p>
          <a:p>
            <a:pPr algn="l">
              <a:lnSpc>
                <a:spcPct val="105000"/>
              </a:lnSpc>
            </a:pPr>
            <a:endParaRPr lang="de-DE" sz="14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400" dirty="0" err="1">
                <a:latin typeface="+mn-lt"/>
              </a:rPr>
              <a:t>Cleansing</a:t>
            </a:r>
            <a:r>
              <a:rPr lang="de-DE" sz="1400" dirty="0">
                <a:latin typeface="+mn-lt"/>
              </a:rPr>
              <a:t> / </a:t>
            </a:r>
            <a:r>
              <a:rPr lang="de-DE" sz="1400" dirty="0" err="1">
                <a:latin typeface="+mn-lt"/>
              </a:rPr>
              <a:t>Purezza</a:t>
            </a:r>
            <a:r>
              <a:rPr lang="de-DE" sz="1400" dirty="0">
                <a:latin typeface="+mn-lt"/>
              </a:rPr>
              <a:t>: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eriod"/>
            </a:pPr>
            <a:r>
              <a:rPr lang="de-DE" sz="1400" dirty="0" err="1"/>
              <a:t>Cleansing</a:t>
            </a:r>
            <a:r>
              <a:rPr lang="de-DE" sz="1400" dirty="0">
                <a:latin typeface="+mn-lt"/>
              </a:rPr>
              <a:t> Gel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eriod"/>
            </a:pPr>
            <a:r>
              <a:rPr lang="de-DE" sz="1400" dirty="0" err="1"/>
              <a:t>Cleansing</a:t>
            </a:r>
            <a:r>
              <a:rPr lang="de-DE" sz="1400" dirty="0"/>
              <a:t> </a:t>
            </a:r>
            <a:r>
              <a:rPr lang="de-DE" sz="1400" dirty="0" err="1">
                <a:latin typeface="+mn-lt"/>
              </a:rPr>
              <a:t>Foam</a:t>
            </a:r>
            <a:endParaRPr lang="de-DE" sz="1400" dirty="0">
              <a:latin typeface="+mn-lt"/>
            </a:endParaRPr>
          </a:p>
          <a:p>
            <a:pPr marL="342900" indent="-342900" algn="l">
              <a:lnSpc>
                <a:spcPct val="105000"/>
              </a:lnSpc>
              <a:buFont typeface="+mj-lt"/>
              <a:buAutoNum type="arabicPeriod"/>
            </a:pPr>
            <a:r>
              <a:rPr lang="de-DE" sz="1400" dirty="0" err="1">
                <a:latin typeface="+mn-lt"/>
              </a:rPr>
              <a:t>Cleansing</a:t>
            </a:r>
            <a:r>
              <a:rPr lang="de-DE" sz="1400" dirty="0">
                <a:latin typeface="+mn-lt"/>
              </a:rPr>
              <a:t> Milk</a:t>
            </a:r>
            <a:endParaRPr lang="en-US" sz="1400" dirty="0">
              <a:latin typeface="+mn-lt"/>
            </a:endParaRPr>
          </a:p>
          <a:p>
            <a:pPr marL="342900" indent="-342900" algn="l">
              <a:lnSpc>
                <a:spcPct val="105000"/>
              </a:lnSpc>
              <a:buFont typeface="+mj-lt"/>
              <a:buAutoNum type="arabicPeriod"/>
            </a:pPr>
            <a:r>
              <a:rPr lang="de-DE" sz="1400" dirty="0">
                <a:latin typeface="+mn-lt"/>
              </a:rPr>
              <a:t>M</a:t>
            </a:r>
            <a:r>
              <a:rPr lang="en-US" sz="1400" dirty="0" err="1">
                <a:latin typeface="+mn-lt"/>
              </a:rPr>
              <a:t>icellar</a:t>
            </a:r>
            <a:r>
              <a:rPr lang="en-US" sz="1400" dirty="0">
                <a:latin typeface="+mn-lt"/>
              </a:rPr>
              <a:t> Water</a:t>
            </a:r>
          </a:p>
          <a:p>
            <a:pPr marL="342900" indent="-342900" algn="l">
              <a:lnSpc>
                <a:spcPct val="105000"/>
              </a:lnSpc>
              <a:buFont typeface="+mj-lt"/>
              <a:buAutoNum type="arabicPeriod"/>
            </a:pPr>
            <a:r>
              <a:rPr lang="de-DE" sz="1400" dirty="0">
                <a:latin typeface="+mn-lt"/>
              </a:rPr>
              <a:t>T</a:t>
            </a:r>
            <a:r>
              <a:rPr lang="en-US" sz="1400" dirty="0" err="1">
                <a:latin typeface="+mn-lt"/>
              </a:rPr>
              <a:t>onic</a:t>
            </a:r>
            <a:r>
              <a:rPr lang="en-US" sz="1400" dirty="0">
                <a:latin typeface="+mn-lt"/>
              </a:rPr>
              <a:t> Lotion</a:t>
            </a:r>
            <a:endParaRPr lang="de-DE" sz="14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E0C26-E006-453C-AE65-B9F80F75577C}"/>
              </a:ext>
            </a:extLst>
          </p:cNvPr>
          <p:cNvSpPr txBox="1"/>
          <p:nvPr/>
        </p:nvSpPr>
        <p:spPr>
          <a:xfrm>
            <a:off x="1195387" y="2115344"/>
            <a:ext cx="1612901" cy="13293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05000"/>
              </a:lnSpc>
            </a:pPr>
            <a:r>
              <a:rPr lang="de-DE" sz="1100" dirty="0" err="1">
                <a:latin typeface="+mn-lt"/>
              </a:rPr>
              <a:t>OUR</a:t>
            </a:r>
            <a:r>
              <a:rPr lang="de-DE" sz="1100" dirty="0">
                <a:latin typeface="+mn-lt"/>
              </a:rPr>
              <a:t> LINES</a:t>
            </a: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b="1" dirty="0">
                <a:latin typeface="+mn-lt"/>
              </a:rPr>
              <a:t>Anti-</a:t>
            </a:r>
            <a:r>
              <a:rPr lang="de-DE" sz="1100" b="1" dirty="0" err="1">
                <a:latin typeface="+mn-lt"/>
              </a:rPr>
              <a:t>age</a:t>
            </a:r>
            <a:r>
              <a:rPr lang="de-DE" sz="1100" b="1" dirty="0">
                <a:latin typeface="+mn-lt"/>
              </a:rPr>
              <a:t> </a:t>
            </a: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dirty="0">
                <a:latin typeface="+mn-lt"/>
              </a:rPr>
              <a:t>Moisturizing</a:t>
            </a: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dirty="0" err="1">
                <a:latin typeface="+mn-lt"/>
              </a:rPr>
              <a:t>Cleansing</a:t>
            </a:r>
            <a:endParaRPr lang="en-US" sz="11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091CF-57BE-498D-A3BA-3F275093AC5B}"/>
              </a:ext>
            </a:extLst>
          </p:cNvPr>
          <p:cNvSpPr txBox="1"/>
          <p:nvPr/>
        </p:nvSpPr>
        <p:spPr>
          <a:xfrm>
            <a:off x="2971800" y="2125663"/>
            <a:ext cx="1600199" cy="13293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05000"/>
              </a:lnSpc>
            </a:pPr>
            <a:r>
              <a:rPr lang="de-DE" sz="1100" dirty="0">
                <a:latin typeface="+mn-lt"/>
              </a:rPr>
              <a:t>PRODUCTS</a:t>
            </a: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dirty="0">
                <a:latin typeface="+mn-lt"/>
              </a:rPr>
              <a:t>Day </a:t>
            </a:r>
            <a:r>
              <a:rPr lang="de-DE" sz="1100" dirty="0" err="1">
                <a:latin typeface="+mn-lt"/>
              </a:rPr>
              <a:t>cream</a:t>
            </a: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dirty="0">
                <a:latin typeface="+mn-lt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de-DE" sz="1100" dirty="0">
                <a:latin typeface="+mn-lt"/>
              </a:rPr>
              <a:t>Night </a:t>
            </a:r>
            <a:r>
              <a:rPr lang="de-DE" sz="1100" dirty="0" err="1">
                <a:latin typeface="+mn-lt"/>
              </a:rPr>
              <a:t>cream</a:t>
            </a: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>
              <a:lnSpc>
                <a:spcPct val="105000"/>
              </a:lnSpc>
            </a:pPr>
            <a:r>
              <a:rPr lang="de-DE" sz="1100" dirty="0">
                <a:latin typeface="+mn-lt"/>
              </a:rPr>
              <a:t>Fluid Serum</a:t>
            </a:r>
            <a:endParaRPr lang="en-US" sz="11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19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CARE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F6463F-0B9E-4C39-B799-C73F0D959203}" type="datetime4">
              <a:rPr lang="en-US" smtClean="0"/>
              <a:t>November 30, 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Title of the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EB2C3-A345-4CC0-9F09-247A5420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52364"/>
            <a:ext cx="5895975" cy="3390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5658A6-0739-45BA-A1E9-EC280FBA26A2}"/>
              </a:ext>
            </a:extLst>
          </p:cNvPr>
          <p:cNvSpPr/>
          <p:nvPr/>
        </p:nvSpPr>
        <p:spPr bwMode="auto">
          <a:xfrm>
            <a:off x="2362200" y="2115344"/>
            <a:ext cx="14478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E0C26-E006-453C-AE65-B9F80F75577C}"/>
              </a:ext>
            </a:extLst>
          </p:cNvPr>
          <p:cNvSpPr txBox="1"/>
          <p:nvPr/>
        </p:nvSpPr>
        <p:spPr>
          <a:xfrm>
            <a:off x="1195387" y="2115344"/>
            <a:ext cx="1776413" cy="16848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05000"/>
              </a:lnSpc>
            </a:pPr>
            <a:r>
              <a:rPr lang="de-DE" sz="1100" dirty="0" err="1">
                <a:latin typeface="+mn-lt"/>
              </a:rPr>
              <a:t>OUR</a:t>
            </a:r>
            <a:r>
              <a:rPr lang="de-DE" sz="1100" dirty="0">
                <a:latin typeface="+mn-lt"/>
              </a:rPr>
              <a:t> LINES</a:t>
            </a: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b="1" dirty="0">
                <a:latin typeface="+mn-lt"/>
              </a:rPr>
              <a:t>Refreshing</a:t>
            </a: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dirty="0">
                <a:latin typeface="+mn-lt"/>
              </a:rPr>
              <a:t>Moisturizing</a:t>
            </a: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dirty="0" err="1">
                <a:latin typeface="+mn-lt"/>
              </a:rPr>
              <a:t>Revitalizing</a:t>
            </a: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dirty="0" err="1">
                <a:latin typeface="+mn-lt"/>
              </a:rPr>
              <a:t>Fragrance-free</a:t>
            </a:r>
            <a:endParaRPr lang="en-US" sz="1100" dirty="0" err="1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EE1CB-EA20-4734-AA84-780CB10D318F}"/>
              </a:ext>
            </a:extLst>
          </p:cNvPr>
          <p:cNvSpPr txBox="1"/>
          <p:nvPr/>
        </p:nvSpPr>
        <p:spPr>
          <a:xfrm>
            <a:off x="2971800" y="2125663"/>
            <a:ext cx="1295399" cy="16848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05000"/>
              </a:lnSpc>
            </a:pPr>
            <a:r>
              <a:rPr lang="de-DE" sz="1100" dirty="0">
                <a:latin typeface="+mn-lt"/>
              </a:rPr>
              <a:t>PRODUCTS</a:t>
            </a: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dirty="0">
                <a:latin typeface="+mn-lt"/>
              </a:rPr>
              <a:t>Body </a:t>
            </a:r>
            <a:r>
              <a:rPr lang="de-DE" sz="1100" dirty="0" err="1">
                <a:latin typeface="+mn-lt"/>
              </a:rPr>
              <a:t>Balm</a:t>
            </a:r>
            <a:endParaRPr lang="de-DE" sz="1100" dirty="0">
              <a:latin typeface="+mn-lt"/>
            </a:endParaRPr>
          </a:p>
          <a:p>
            <a:pPr algn="l">
              <a:lnSpc>
                <a:spcPct val="105000"/>
              </a:lnSpc>
            </a:pPr>
            <a:r>
              <a:rPr lang="de-DE" sz="1100" dirty="0">
                <a:latin typeface="+mn-lt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de-DE" sz="1100" dirty="0" err="1">
                <a:latin typeface="+mn-lt"/>
              </a:rPr>
              <a:t>Shower</a:t>
            </a:r>
            <a:r>
              <a:rPr lang="de-DE" sz="1100" dirty="0">
                <a:latin typeface="+mn-lt"/>
              </a:rPr>
              <a:t> Gel</a:t>
            </a:r>
          </a:p>
          <a:p>
            <a:pPr algn="l"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>
              <a:lnSpc>
                <a:spcPct val="105000"/>
              </a:lnSpc>
            </a:pPr>
            <a:r>
              <a:rPr lang="de-DE" sz="1100" dirty="0">
                <a:latin typeface="+mn-lt"/>
              </a:rPr>
              <a:t>Liquid Hand Soaps</a:t>
            </a:r>
          </a:p>
          <a:p>
            <a:pPr>
              <a:lnSpc>
                <a:spcPct val="105000"/>
              </a:lnSpc>
            </a:pPr>
            <a:endParaRPr lang="de-DE" sz="1100" dirty="0">
              <a:latin typeface="+mn-lt"/>
            </a:endParaRPr>
          </a:p>
          <a:p>
            <a:pPr>
              <a:lnSpc>
                <a:spcPct val="105000"/>
              </a:lnSpc>
            </a:pPr>
            <a:r>
              <a:rPr lang="de-DE" sz="1100" dirty="0">
                <a:latin typeface="+mn-lt"/>
              </a:rPr>
              <a:t>Deodorant</a:t>
            </a:r>
            <a:endParaRPr lang="en-US" sz="11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5846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Henkel 2017-01-18">
      <a:dk1>
        <a:srgbClr val="000000"/>
      </a:dk1>
      <a:lt1>
        <a:srgbClr val="FFFFFF"/>
      </a:lt1>
      <a:dk2>
        <a:srgbClr val="E1000F"/>
      </a:dk2>
      <a:lt2>
        <a:srgbClr val="CDD2D2"/>
      </a:lt2>
      <a:accent1>
        <a:srgbClr val="AFB4B9"/>
      </a:accent1>
      <a:accent2>
        <a:srgbClr val="5F6973"/>
      </a:accent2>
      <a:accent3>
        <a:srgbClr val="008246"/>
      </a:accent3>
      <a:accent4>
        <a:srgbClr val="2C3487"/>
      </a:accent4>
      <a:accent5>
        <a:srgbClr val="E6E7E7"/>
      </a:accent5>
      <a:accent6>
        <a:srgbClr val="5F6973"/>
      </a:accent6>
      <a:hlink>
        <a:srgbClr val="5F6973"/>
      </a:hlink>
      <a:folHlink>
        <a:srgbClr val="2C3487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5000"/>
          </a:lnSpc>
          <a:spcBef>
            <a:spcPct val="0"/>
          </a:spcBef>
          <a:spcAft>
            <a:spcPct val="0"/>
          </a:spcAft>
          <a:buClr>
            <a:schemeClr val="tx2"/>
          </a:buClr>
          <a:buSzPct val="120000"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algn="l">
          <a:lnSpc>
            <a:spcPct val="105000"/>
          </a:lnSpc>
          <a:defRPr dirty="0" err="1" smtClean="0">
            <a:latin typeface="+mn-lt"/>
          </a:defRPr>
        </a:defPPr>
      </a:lstStyle>
    </a:txDef>
  </a:objectDefaults>
  <a:extraClrSchemeLst/>
  <a:custClrLst>
    <a:custClr name="Henkel Red">
      <a:srgbClr val="E1000F"/>
    </a:custClr>
    <a:custClr name="Gray">
      <a:srgbClr val="5F6973"/>
    </a:custClr>
    <a:custClr name="Gray 2">
      <a:srgbClr val="828C96"/>
    </a:custClr>
    <a:custClr name="Gray 3">
      <a:srgbClr val="AFB4B9"/>
    </a:custClr>
    <a:custClr name="Gray 4">
      <a:srgbClr val="CDD2D2"/>
    </a:custClr>
    <a:custClr name="Gray 5">
      <a:srgbClr val="E6E7E7"/>
    </a:custClr>
    <a:custClr name="Blue 1">
      <a:srgbClr val="0078C8"/>
    </a:custClr>
    <a:custClr name="Blue 2">
      <a:srgbClr val="2C3487"/>
    </a:custClr>
    <a:custClr name="Blue 3">
      <a:srgbClr val="82A0AF"/>
    </a:custClr>
    <a:custClr name="Yellow">
      <a:srgbClr val="F5EB7D"/>
    </a:custClr>
    <a:custClr name="Orange 1">
      <a:srgbClr val="F0AF00"/>
    </a:custClr>
    <a:custClr name="Orange 2">
      <a:srgbClr val="CD5A14"/>
    </a:custClr>
    <a:custClr name="Red 3">
      <a:srgbClr val="FFC3A0"/>
    </a:custClr>
    <a:custClr name="Red 2">
      <a:srgbClr val="A03237"/>
    </a:custClr>
    <a:custClr name="Red 1">
      <a:srgbClr val="64142D"/>
    </a:custClr>
    <a:custClr name="Green 1">
      <a:srgbClr val="BEC896"/>
    </a:custClr>
    <a:custClr name="Green 2">
      <a:srgbClr val="B4BE00"/>
    </a:custClr>
    <a:custClr name="Green 3">
      <a:srgbClr val="008246"/>
    </a:custClr>
  </a:custClrLst>
  <a:extLst>
    <a:ext uri="{05A4C25C-085E-4340-85A3-A5531E510DB2}">
      <thm15:themeFamily xmlns:thm15="http://schemas.microsoft.com/office/thememl/2012/main" name="EN_Standard template_new.potx" id="{4E49E28F-3CB8-47E8-8902-18C7E54AD06E}" vid="{83917D05-0F1E-40C3-8766-F7275CDE0BCD}"/>
    </a:ext>
  </a:extLst>
</a:theme>
</file>

<file path=ppt/theme/theme2.xml><?xml version="1.0" encoding="utf-8"?>
<a:theme xmlns:a="http://schemas.openxmlformats.org/drawingml/2006/main" name="Larissa">
  <a:themeElements>
    <a:clrScheme name="Henkel 2017-01-18">
      <a:dk1>
        <a:srgbClr val="000000"/>
      </a:dk1>
      <a:lt1>
        <a:srgbClr val="FFFFFF"/>
      </a:lt1>
      <a:dk2>
        <a:srgbClr val="E1000F"/>
      </a:dk2>
      <a:lt2>
        <a:srgbClr val="CDD2D2"/>
      </a:lt2>
      <a:accent1>
        <a:srgbClr val="AFB4B9"/>
      </a:accent1>
      <a:accent2>
        <a:srgbClr val="5F6973"/>
      </a:accent2>
      <a:accent3>
        <a:srgbClr val="008246"/>
      </a:accent3>
      <a:accent4>
        <a:srgbClr val="2C3487"/>
      </a:accent4>
      <a:accent5>
        <a:srgbClr val="E6E7E7"/>
      </a:accent5>
      <a:accent6>
        <a:srgbClr val="5F6973"/>
      </a:accent6>
      <a:hlink>
        <a:srgbClr val="5F6973"/>
      </a:hlink>
      <a:folHlink>
        <a:srgbClr val="2C3487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Henkel 2017-01-18">
      <a:dk1>
        <a:srgbClr val="000000"/>
      </a:dk1>
      <a:lt1>
        <a:srgbClr val="FFFFFF"/>
      </a:lt1>
      <a:dk2>
        <a:srgbClr val="E1000F"/>
      </a:dk2>
      <a:lt2>
        <a:srgbClr val="CDD2D2"/>
      </a:lt2>
      <a:accent1>
        <a:srgbClr val="AFB4B9"/>
      </a:accent1>
      <a:accent2>
        <a:srgbClr val="5F6973"/>
      </a:accent2>
      <a:accent3>
        <a:srgbClr val="008246"/>
      </a:accent3>
      <a:accent4>
        <a:srgbClr val="2C3487"/>
      </a:accent4>
      <a:accent5>
        <a:srgbClr val="E6E7E7"/>
      </a:accent5>
      <a:accent6>
        <a:srgbClr val="5F6973"/>
      </a:accent6>
      <a:hlink>
        <a:srgbClr val="5F6973"/>
      </a:hlink>
      <a:folHlink>
        <a:srgbClr val="2C3487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0CFB330EE9494AAD8B7EC911F67CBC" ma:contentTypeVersion="8" ma:contentTypeDescription="Create a new document." ma:contentTypeScope="" ma:versionID="7fe780943ebb67f580e82ade24545392">
  <xsd:schema xmlns:xsd="http://www.w3.org/2001/XMLSchema" xmlns:xs="http://www.w3.org/2001/XMLSchema" xmlns:p="http://schemas.microsoft.com/office/2006/metadata/properties" xmlns:ns2="658ec7f2-9a13-49f2-b769-00f6982ebad9" xmlns:ns3="fadd255c-1d15-4955-a224-10db015ae641" targetNamespace="http://schemas.microsoft.com/office/2006/metadata/properties" ma:root="true" ma:fieldsID="4cba4592b03f0b038eda7d5545695f15" ns2:_="" ns3:_="">
    <xsd:import namespace="658ec7f2-9a13-49f2-b769-00f6982ebad9"/>
    <xsd:import namespace="fadd255c-1d15-4955-a224-10db015ae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ec7f2-9a13-49f2-b769-00f6982e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d255c-1d15-4955-a224-10db015ae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72f792e8-4dad-42c1-ad63-44982727bf4d" ContentTypeId="0x01" PreviousValue="false"/>
</file>

<file path=customXml/itemProps1.xml><?xml version="1.0" encoding="utf-8"?>
<ds:datastoreItem xmlns:ds="http://schemas.openxmlformats.org/officeDocument/2006/customXml" ds:itemID="{F835B66E-4BDA-4D90-8E66-F9524F5B0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8ec7f2-9a13-49f2-b769-00f6982ebad9"/>
    <ds:schemaRef ds:uri="fadd255c-1d15-4955-a224-10db015ae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EDF8F7-4318-49D6-80FC-907BDD2F8BCE}">
  <ds:schemaRefs>
    <ds:schemaRef ds:uri="http://schemas.openxmlformats.org/package/2006/metadata/core-properties"/>
    <ds:schemaRef ds:uri="http://purl.org/dc/elements/1.1/"/>
    <ds:schemaRef ds:uri="658ec7f2-9a13-49f2-b769-00f6982ebad9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fadd255c-1d15-4955-a224-10db015ae64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71236A-55AD-492A-ABF0-AEE35192ADB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0FF27AF-E9F5-4909-A59E-A2B471D5C211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EN_Standard template_new</Template>
  <TotalTime>0</TotalTime>
  <Words>69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Standarddesign</vt:lpstr>
      <vt:lpstr>FACE CARE </vt:lpstr>
      <vt:lpstr>BODY CARE </vt:lpstr>
    </vt:vector>
  </TitlesOfParts>
  <Company>Henkel AG &amp; Co. KGaA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CARE</dc:title>
  <dc:creator>Maximiliano Valenzuela</dc:creator>
  <cp:lastModifiedBy>Maximiliano Valenzuela</cp:lastModifiedBy>
  <cp:revision>4</cp:revision>
  <cp:lastPrinted>2014-06-26T12:56:48Z</cp:lastPrinted>
  <dcterms:created xsi:type="dcterms:W3CDTF">2018-11-30T12:50:09Z</dcterms:created>
  <dcterms:modified xsi:type="dcterms:W3CDTF">2018-11-30T13:25:04Z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0x0101006E0CFB330EE9494AAD8B7EC911F67CBC</vt:lpwstr>
  </property>
</Properties>
</file>