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F0DCA-8E5B-4E06-B1CB-53F1FF91A5B0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2445D-9B4D-46E8-91AA-987E63DC1C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60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445D-9B4D-46E8-91AA-987E63DC1C0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353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445D-9B4D-46E8-91AA-987E63DC1C02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768D9-8C9D-7408-AB21-37711002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2D6FF3-6839-6624-5F55-5D1CC809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C5CA6-D93B-A095-5A94-563B800C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035E6-EA1D-D440-F677-F7D8BB68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62E06-DFA1-DAD1-E7AA-FBB600EA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65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68641-C903-2AF9-D76C-4E1E4605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8E345-5DED-9CF3-482B-EA01AF5D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39626-C080-FA9E-F00C-E2852DB7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417E-EAD0-5832-6D53-506BEE21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05262-8C78-4164-88D3-19E8C8A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26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7C1C4E-4CC6-54BE-30A0-E8F05ACB8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07788F-3C2E-B3B3-0F1E-BEFB1473A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C96026-C976-3B0F-2850-5D173924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8F080-C4D5-CE0B-17F2-C2EE6FFC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9F529-AE4B-FDC2-1C19-B2B6F18E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22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4B509-7E5D-9C98-8684-AE6D0D4B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92825-E308-DDA4-0778-C9CE4568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75A1E-93E7-C84D-004B-C7F45F8B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33B80-BD0D-4943-DB78-74D33309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8015F-E9EE-0975-7D12-533B8A03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413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9C65C-08F4-2513-2AFC-59ECBD41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BFA99B-A16D-E81C-E33F-412689AE8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93A77-D4C2-B214-3C37-51746D8C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E7AEE-F98C-B354-39F8-B516D612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E5990-7BF7-5B19-1112-C75F4FD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FB9DD-CB84-CEAA-3444-6F9B4564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4CC0A-4937-9E3F-34DD-DF8F1517E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0C87F4-1A56-3A66-778B-96CC921E2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5CD0C-6C88-03BC-848A-095FD4B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A3F46-E965-7D4C-CAE3-13F9C697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6297EA-21A3-A3CA-E2BF-53F6BFD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7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AC8BA-88F3-A5D1-1CBA-D05B4ED7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FACA1A-03DB-FD55-DE83-3066812D9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39168B-D24A-8158-80F1-987BB6304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DC5809-C852-61C6-6B5E-156E8327A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7A7DA7-3BA9-E315-7C1E-F1F73A56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3530CB-5E78-5285-ABEA-6F904A09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55B6DA-4364-AA0B-F8E2-90D07AD4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214FDA-B120-D57A-AD06-A0BCB912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021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451AA-9F6D-C269-DA51-54EC5873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EC4A55-4C67-2F79-B272-40CDEE8C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E4F3D8-CCAF-1D88-84DC-4A40EDA2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DB8C1C-C2CD-39F9-0E42-9FF28051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62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ED35F1-CBDA-247A-7399-20FF00C0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EA91C7-CF65-8A46-304B-3837C15F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A74A19-6E74-055C-C284-5365B410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9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D2DC8-160C-0D6E-5604-1D3F3D20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B152D4-8764-CB41-6189-9194C308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24BFAA-7579-96F4-A9D7-4202C5113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F8E28C-C474-5602-57E3-32AC9FFC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FF5553-2EE9-83B8-DC14-628A77FB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EA9B03-3F1B-D19A-A6DB-A948FD8A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51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1FC00-A833-3A52-24C9-5F15A127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5D05E8-E9B0-7881-B458-2D2FFD10F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A99452-AFF4-CF7D-B489-243687CFB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02064D-FD1D-D17D-3624-28B9AD2E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C44DF0-0657-DDF7-553C-C7B49B5C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62D2AD-867E-E638-F9D0-40E37C17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0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3FBC3A-2907-D3FC-AA13-221F58D3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19A1F-DBBF-0C25-2AF7-016F6F3A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6D3EE-BCE4-0DA8-2256-1E0664B64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EEF9-0DA7-4518-BECA-C7A9F52CB0BE}" type="datetimeFigureOut">
              <a:rPr lang="es-CO" smtClean="0"/>
              <a:t>22/12/2022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77729-B812-FB1C-8BAE-17A782311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69164-258F-46A1-DC55-C27BC620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4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66504FC-4028-C8F3-5C37-893501A61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83451"/>
              </p:ext>
            </p:extLst>
          </p:nvPr>
        </p:nvGraphicFramePr>
        <p:xfrm>
          <a:off x="2032000" y="719666"/>
          <a:ext cx="8128000" cy="3117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094580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91528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79567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8579308"/>
                    </a:ext>
                  </a:extLst>
                </a:gridCol>
              </a:tblGrid>
              <a:tr h="779454"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Llueve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863478"/>
                  </a:ext>
                </a:extLst>
              </a:tr>
              <a:tr h="779454"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164812"/>
                  </a:ext>
                </a:extLst>
              </a:tr>
              <a:tr h="779454">
                <a:tc rowSpan="2">
                  <a:txBody>
                    <a:bodyPr/>
                    <a:lstStyle/>
                    <a:p>
                      <a:pPr algn="ctr"/>
                      <a:r>
                        <a:rPr lang="es-CO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Temperatura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Alta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429532"/>
                  </a:ext>
                </a:extLst>
              </a:tr>
              <a:tr h="779454">
                <a:tc vMerge="1"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Baja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97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17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223DEC9-4010-DBF3-7BF3-08941B46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71" y="0"/>
            <a:ext cx="7111661" cy="36451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F3D7F4-1AA0-247A-2DEE-5E68F682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99" y="3687420"/>
            <a:ext cx="1247345" cy="12346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8D401AA-BFB9-FBC3-78D1-A0EFB49698D4}"/>
                  </a:ext>
                </a:extLst>
              </p:cNvPr>
              <p:cNvSpPr txBox="1"/>
              <p:nvPr/>
            </p:nvSpPr>
            <p:spPr>
              <a:xfrm>
                <a:off x="549436" y="5159037"/>
                <a:ext cx="4017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CO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Spam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Contiene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palabra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oferta</m:t>
                          </m:r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8D401AA-BFB9-FBC3-78D1-A0EFB4969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6" y="5159037"/>
                <a:ext cx="401736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C7158830-A5C6-CD1F-7720-CFF8D3C66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083" y="5528369"/>
            <a:ext cx="5065486" cy="65956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D5EDBC-C9AF-B7D3-F4BB-C0436FB61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55" y="5240844"/>
            <a:ext cx="1247345" cy="12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FE3A521F-0788-0B00-8455-476AF0D83ABE}"/>
              </a:ext>
            </a:extLst>
          </p:cNvPr>
          <p:cNvGrpSpPr/>
          <p:nvPr/>
        </p:nvGrpSpPr>
        <p:grpSpPr>
          <a:xfrm>
            <a:off x="418262" y="934974"/>
            <a:ext cx="11184124" cy="4348762"/>
            <a:chOff x="418262" y="934974"/>
            <a:chExt cx="11184124" cy="434876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DF3D7F4-1AA0-247A-2DEE-5E68F6821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057" y="1656983"/>
              <a:ext cx="1247345" cy="123461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88D401AA-BFB9-FBC3-78D1-A0EFB49698D4}"/>
                    </a:ext>
                  </a:extLst>
                </p:cNvPr>
                <p:cNvSpPr txBox="1"/>
                <p:nvPr/>
              </p:nvSpPr>
              <p:spPr>
                <a:xfrm>
                  <a:off x="418262" y="2786762"/>
                  <a:ext cx="42862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CO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𝐒𝐩𝐚𝐦</m:t>
                            </m:r>
                          </m:e>
                          <m:e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𝐂𝐨𝐧𝐭𝐢𝐞𝐧𝐞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𝐥𝐚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𝐩𝐚𝐥𝐚𝐛𝐫𝐚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𝐨𝐟𝐞𝐫𝐭𝐚</m:t>
                            </m:r>
                          </m:e>
                        </m:d>
                        <m:r>
                          <a:rPr lang="es-CO" b="1" i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O" b="1"/>
                </a:p>
              </p:txBody>
            </p:sp>
          </mc:Choice>
          <mc:Fallback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88D401AA-BFB9-FBC3-78D1-A0EFB4969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62" y="2786762"/>
                  <a:ext cx="428628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C7158830-A5C6-CD1F-7720-CFF8D3C6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6759" y="3799913"/>
              <a:ext cx="5065486" cy="659568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09D5EDBC-C9AF-B7D3-F4BB-C0436FB6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3743" y="3303190"/>
              <a:ext cx="1247345" cy="123461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6250583E-2AB8-E1DF-306A-80215D47F568}"/>
                    </a:ext>
                  </a:extLst>
                </p:cNvPr>
                <p:cNvSpPr txBox="1"/>
                <p:nvPr/>
              </p:nvSpPr>
              <p:spPr>
                <a:xfrm>
                  <a:off x="5483768" y="934974"/>
                  <a:ext cx="46359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Spam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 ∩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Contiene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la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palabra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oferta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/>
                </a:p>
              </p:txBody>
            </p:sp>
          </mc:Choice>
          <mc:Fallback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6250583E-2AB8-E1DF-306A-80215D47F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768" y="934974"/>
                  <a:ext cx="463592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6F2FC9E9-8BF9-4994-3CCB-6B42477056B3}"/>
                    </a:ext>
                  </a:extLst>
                </p:cNvPr>
                <p:cNvSpPr txBox="1"/>
                <p:nvPr/>
              </p:nvSpPr>
              <p:spPr>
                <a:xfrm>
                  <a:off x="2055205" y="4869568"/>
                  <a:ext cx="46359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Spam</m:t>
                            </m:r>
                            <m:r>
                              <a:rPr lang="es-CO" b="0" i="0" smtClean="0">
                                <a:latin typeface="Cambria Math" panose="02040503050406030204" pitchFamily="18" charset="0"/>
                              </a:rPr>
                              <m:t> ∩</m:t>
                            </m:r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Contiene</m:t>
                            </m:r>
                            <m:r>
                              <a:rPr lang="es-CO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la</m:t>
                            </m:r>
                            <m:r>
                              <a:rPr lang="es-CO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palabra</m:t>
                            </m:r>
                            <m:r>
                              <a:rPr lang="es-CO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oferta</m:t>
                            </m:r>
                          </m:e>
                        </m:d>
                      </m:oMath>
                    </m:oMathPara>
                  </a14:m>
                  <a:endParaRPr lang="es-CO"/>
                </a:p>
              </p:txBody>
            </p:sp>
          </mc:Choice>
          <mc:Fallback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6F2FC9E9-8BF9-4994-3CCB-6B42477056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205" y="4869568"/>
                  <a:ext cx="463592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6E8F8F02-CFD1-9958-3CB6-20EE8A88AC13}"/>
                    </a:ext>
                  </a:extLst>
                </p:cNvPr>
                <p:cNvSpPr txBox="1"/>
                <p:nvPr/>
              </p:nvSpPr>
              <p:spPr>
                <a:xfrm>
                  <a:off x="6516759" y="4914404"/>
                  <a:ext cx="46359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Spam</m:t>
                        </m:r>
                        <m:r>
                          <a:rPr lang="es-CO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Contiene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la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palabra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oferta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/>
                </a:p>
              </p:txBody>
            </p:sp>
          </mc:Choice>
          <mc:Fallback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6E8F8F02-CFD1-9958-3CB6-20EE8A88A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759" y="4914404"/>
                  <a:ext cx="463592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F40E50A-9229-545C-4A94-8A6BD3D64B2A}"/>
                </a:ext>
              </a:extLst>
            </p:cNvPr>
            <p:cNvCxnSpPr/>
            <p:nvPr/>
          </p:nvCxnSpPr>
          <p:spPr>
            <a:xfrm>
              <a:off x="4713742" y="2971428"/>
              <a:ext cx="68886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errar llave 14">
              <a:extLst>
                <a:ext uri="{FF2B5EF4-FFF2-40B4-BE49-F238E27FC236}">
                  <a16:creationId xmlns:a16="http://schemas.microsoft.com/office/drawing/2014/main" id="{9FAC2C14-766B-C28B-80F4-46E5723B3720}"/>
                </a:ext>
              </a:extLst>
            </p:cNvPr>
            <p:cNvSpPr/>
            <p:nvPr/>
          </p:nvSpPr>
          <p:spPr>
            <a:xfrm rot="16200000">
              <a:off x="7689364" y="812307"/>
              <a:ext cx="224733" cy="124734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Cerrar llave 15">
              <a:extLst>
                <a:ext uri="{FF2B5EF4-FFF2-40B4-BE49-F238E27FC236}">
                  <a16:creationId xmlns:a16="http://schemas.microsoft.com/office/drawing/2014/main" id="{C8F9FE5C-F32F-EA74-66B0-3DA9F11FD190}"/>
                </a:ext>
              </a:extLst>
            </p:cNvPr>
            <p:cNvSpPr/>
            <p:nvPr/>
          </p:nvSpPr>
          <p:spPr>
            <a:xfrm rot="5400000">
              <a:off x="5225048" y="4088692"/>
              <a:ext cx="224733" cy="124734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errar llave 16">
              <a:extLst>
                <a:ext uri="{FF2B5EF4-FFF2-40B4-BE49-F238E27FC236}">
                  <a16:creationId xmlns:a16="http://schemas.microsoft.com/office/drawing/2014/main" id="{781D6D5D-448F-73E9-9D4C-E072CEB7C783}"/>
                </a:ext>
              </a:extLst>
            </p:cNvPr>
            <p:cNvSpPr/>
            <p:nvPr/>
          </p:nvSpPr>
          <p:spPr>
            <a:xfrm rot="5400000">
              <a:off x="8847238" y="2228243"/>
              <a:ext cx="260810" cy="492176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32ED5A01-B649-B433-CA6E-1FF4D45BDC22}"/>
                    </a:ext>
                  </a:extLst>
                </p:cNvPr>
                <p:cNvSpPr txBox="1"/>
                <p:nvPr/>
              </p:nvSpPr>
              <p:spPr>
                <a:xfrm>
                  <a:off x="6011430" y="3920498"/>
                  <a:ext cx="4549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s-CO" sz="2400" b="1"/>
                </a:p>
              </p:txBody>
            </p:sp>
          </mc:Choice>
          <mc:Fallback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32ED5A01-B649-B433-CA6E-1FF4D45BD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430" y="3920498"/>
                  <a:ext cx="454987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025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DFD82CC-2371-9747-9369-6AE3D4D4B6B4}"/>
                  </a:ext>
                </a:extLst>
              </p:cNvPr>
              <p:cNvSpPr txBox="1"/>
              <p:nvPr/>
            </p:nvSpPr>
            <p:spPr>
              <a:xfrm>
                <a:off x="429629" y="90256"/>
                <a:ext cx="8446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Contiene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palabra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oferta</m:t>
                          </m:r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s-CO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Contiene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oferta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Spam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Spam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DFD82CC-2371-9747-9369-6AE3D4D4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29" y="90256"/>
                <a:ext cx="84461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D05BE7A-D83A-1339-0D3E-D927D97F66A7}"/>
                  </a:ext>
                </a:extLst>
              </p:cNvPr>
              <p:cNvSpPr txBox="1"/>
              <p:nvPr/>
            </p:nvSpPr>
            <p:spPr>
              <a:xfrm>
                <a:off x="375658" y="539416"/>
                <a:ext cx="954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s-CO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Contiene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palabra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oferta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Contiene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oferta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Spam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C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a:rPr lang="es-C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Spam</m:t>
                      </m:r>
                      <m:r>
                        <a:rPr lang="es-C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D05BE7A-D83A-1339-0D3E-D927D97F6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58" y="539416"/>
                <a:ext cx="9542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3206CF4F-653C-5708-ECF7-95004A3D119D}"/>
              </a:ext>
            </a:extLst>
          </p:cNvPr>
          <p:cNvGrpSpPr/>
          <p:nvPr/>
        </p:nvGrpSpPr>
        <p:grpSpPr>
          <a:xfrm>
            <a:off x="429629" y="1066290"/>
            <a:ext cx="11425456" cy="5252294"/>
            <a:chOff x="429629" y="1066290"/>
            <a:chExt cx="11425456" cy="525229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DF3D7F4-1AA0-247A-2DEE-5E68F6821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9163" y="1776904"/>
              <a:ext cx="1247345" cy="123461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88D401AA-BFB9-FBC3-78D1-A0EFB49698D4}"/>
                    </a:ext>
                  </a:extLst>
                </p:cNvPr>
                <p:cNvSpPr txBox="1"/>
                <p:nvPr/>
              </p:nvSpPr>
              <p:spPr>
                <a:xfrm>
                  <a:off x="429629" y="2906683"/>
                  <a:ext cx="4325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CO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𝐒𝐩𝐚𝐦</m:t>
                            </m:r>
                          </m:e>
                          <m:e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𝐂𝐨𝐧𝐭𝐢𝐞𝐧𝐞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𝐥𝐚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𝐩𝐚𝐥𝐚𝐛𝐫𝐚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𝐨𝐟𝐞𝐫𝐭𝐚</m:t>
                            </m:r>
                          </m:e>
                        </m:d>
                        <m:r>
                          <a:rPr lang="es-CO" b="1" i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O" b="1"/>
                </a:p>
              </p:txBody>
            </p:sp>
          </mc:Choice>
          <mc:Fallback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88D401AA-BFB9-FBC3-78D1-A0EFB4969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9" y="2906683"/>
                  <a:ext cx="432521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C7158830-A5C6-CD1F-7720-CFF8D3C6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57865" y="3919834"/>
              <a:ext cx="5065486" cy="659568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09D5EDBC-C9AF-B7D3-F4BB-C0436FB6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4849" y="3423111"/>
              <a:ext cx="1247345" cy="1234617"/>
            </a:xfrm>
            <a:prstGeom prst="rect">
              <a:avLst/>
            </a:prstGeom>
          </p:spPr>
        </p:pic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F40E50A-9229-545C-4A94-8A6BD3D64B2A}"/>
                </a:ext>
              </a:extLst>
            </p:cNvPr>
            <p:cNvCxnSpPr/>
            <p:nvPr/>
          </p:nvCxnSpPr>
          <p:spPr>
            <a:xfrm>
              <a:off x="4754848" y="3091349"/>
              <a:ext cx="68886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errar llave 14">
              <a:extLst>
                <a:ext uri="{FF2B5EF4-FFF2-40B4-BE49-F238E27FC236}">
                  <a16:creationId xmlns:a16="http://schemas.microsoft.com/office/drawing/2014/main" id="{9FAC2C14-766B-C28B-80F4-46E5723B3720}"/>
                </a:ext>
              </a:extLst>
            </p:cNvPr>
            <p:cNvSpPr/>
            <p:nvPr/>
          </p:nvSpPr>
          <p:spPr>
            <a:xfrm rot="16200000">
              <a:off x="7730470" y="932228"/>
              <a:ext cx="224733" cy="124734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Cerrar llave 15">
              <a:extLst>
                <a:ext uri="{FF2B5EF4-FFF2-40B4-BE49-F238E27FC236}">
                  <a16:creationId xmlns:a16="http://schemas.microsoft.com/office/drawing/2014/main" id="{C8F9FE5C-F32F-EA74-66B0-3DA9F11FD190}"/>
                </a:ext>
              </a:extLst>
            </p:cNvPr>
            <p:cNvSpPr/>
            <p:nvPr/>
          </p:nvSpPr>
          <p:spPr>
            <a:xfrm rot="5400000">
              <a:off x="5266154" y="4208613"/>
              <a:ext cx="224733" cy="124734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errar llave 16">
              <a:extLst>
                <a:ext uri="{FF2B5EF4-FFF2-40B4-BE49-F238E27FC236}">
                  <a16:creationId xmlns:a16="http://schemas.microsoft.com/office/drawing/2014/main" id="{781D6D5D-448F-73E9-9D4C-E072CEB7C783}"/>
                </a:ext>
              </a:extLst>
            </p:cNvPr>
            <p:cNvSpPr/>
            <p:nvPr/>
          </p:nvSpPr>
          <p:spPr>
            <a:xfrm rot="5400000">
              <a:off x="8888344" y="2348164"/>
              <a:ext cx="260810" cy="492176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32ED5A01-B649-B433-CA6E-1FF4D45BDC22}"/>
                    </a:ext>
                  </a:extLst>
                </p:cNvPr>
                <p:cNvSpPr txBox="1"/>
                <p:nvPr/>
              </p:nvSpPr>
              <p:spPr>
                <a:xfrm>
                  <a:off x="6052536" y="4040419"/>
                  <a:ext cx="4549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s-CO" sz="2400" b="1"/>
                </a:p>
              </p:txBody>
            </p:sp>
          </mc:Choice>
          <mc:Fallback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32ED5A01-B649-B433-CA6E-1FF4D45BD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536" y="4040419"/>
                  <a:ext cx="45498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02C834DD-4BAF-7CD7-F77A-F414F316321A}"/>
                    </a:ext>
                  </a:extLst>
                </p:cNvPr>
                <p:cNvSpPr txBox="1"/>
                <p:nvPr/>
              </p:nvSpPr>
              <p:spPr>
                <a:xfrm>
                  <a:off x="4989620" y="1066290"/>
                  <a:ext cx="5981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s-CO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Contiene</m:t>
                            </m:r>
                            <m:r>
                              <a:rPr lang="es-CO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la</m:t>
                            </m:r>
                            <m:r>
                              <a:rPr lang="es-CO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palabra</m:t>
                            </m:r>
                            <m:r>
                              <a:rPr lang="es-CO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oferta</m:t>
                            </m:r>
                            <m:r>
                              <a:rPr lang="es-CO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Spam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Spam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/>
                </a:p>
              </p:txBody>
            </p:sp>
          </mc:Choice>
          <mc:Fallback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02C834DD-4BAF-7CD7-F77A-F414F3163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620" y="1066290"/>
                  <a:ext cx="598195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343764A2-7127-A10E-5D36-3B87412BF35A}"/>
                    </a:ext>
                  </a:extLst>
                </p:cNvPr>
                <p:cNvSpPr txBox="1"/>
                <p:nvPr/>
              </p:nvSpPr>
              <p:spPr>
                <a:xfrm>
                  <a:off x="1222271" y="5011677"/>
                  <a:ext cx="5335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s-CO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Contiene</m:t>
                            </m:r>
                            <m:r>
                              <a:rPr lang="es-CO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la</m:t>
                            </m:r>
                            <m:r>
                              <a:rPr lang="es-CO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palabra</m:t>
                            </m:r>
                            <m:r>
                              <a:rPr lang="es-CO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oferta</m:t>
                            </m:r>
                            <m:r>
                              <a:rPr lang="es-CO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Spam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Spam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/>
                </a:p>
              </p:txBody>
            </p:sp>
          </mc:Choice>
          <mc:Fallback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343764A2-7127-A10E-5D36-3B87412BF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71" y="5011677"/>
                  <a:ext cx="533559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9A00F3F2-3733-325A-D355-9CE6801E82B6}"/>
                    </a:ext>
                  </a:extLst>
                </p:cNvPr>
                <p:cNvSpPr txBox="1"/>
                <p:nvPr/>
              </p:nvSpPr>
              <p:spPr>
                <a:xfrm>
                  <a:off x="7219163" y="5038694"/>
                  <a:ext cx="46359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CO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Contiene</m:t>
                            </m:r>
                            <m:r>
                              <a:rPr lang="es-CO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O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la</m:t>
                            </m:r>
                            <m:r>
                              <a:rPr lang="es-CO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O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oferta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s-CO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s-CO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O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Spam</m:t>
                            </m:r>
                          </m:e>
                        </m:d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s-CO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O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Spam</m:t>
                        </m:r>
                        <m:r>
                          <a:rPr lang="es-CO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/>
                </a:p>
              </p:txBody>
            </p:sp>
          </mc:Choice>
          <mc:Fallback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9A00F3F2-3733-325A-D355-9CE6801E8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163" y="5038694"/>
                  <a:ext cx="4635922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63" b="-1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Cerrar llave 18">
              <a:extLst>
                <a:ext uri="{FF2B5EF4-FFF2-40B4-BE49-F238E27FC236}">
                  <a16:creationId xmlns:a16="http://schemas.microsoft.com/office/drawing/2014/main" id="{880C57A0-C021-6D92-676B-998FA1FA8D4A}"/>
                </a:ext>
              </a:extLst>
            </p:cNvPr>
            <p:cNvSpPr/>
            <p:nvPr/>
          </p:nvSpPr>
          <p:spPr>
            <a:xfrm rot="5400000">
              <a:off x="6491099" y="558200"/>
              <a:ext cx="488312" cy="1008273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FB606C89-D31C-E6AE-D1C0-378672F76655}"/>
                    </a:ext>
                  </a:extLst>
                </p:cNvPr>
                <p:cNvSpPr txBox="1"/>
                <p:nvPr/>
              </p:nvSpPr>
              <p:spPr>
                <a:xfrm>
                  <a:off x="4314798" y="5949252"/>
                  <a:ext cx="5335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Contiene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la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palabra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oferta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/>
                </a:p>
              </p:txBody>
            </p:sp>
          </mc:Choice>
          <mc:Fallback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FB606C89-D31C-E6AE-D1C0-378672F76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4798" y="5949252"/>
                  <a:ext cx="533559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786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8D401AA-BFB9-FBC3-78D1-A0EFB49698D4}"/>
                  </a:ext>
                </a:extLst>
              </p:cNvPr>
              <p:cNvSpPr txBox="1"/>
              <p:nvPr/>
            </p:nvSpPr>
            <p:spPr>
              <a:xfrm>
                <a:off x="-51029" y="4937843"/>
                <a:ext cx="4017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Spam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Contiene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palabra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oferta</m:t>
                          </m:r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8D401AA-BFB9-FBC3-78D1-A0EFB4969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029" y="4937843"/>
                <a:ext cx="401736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7D93F705-C477-100C-A95E-39798CCC0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410" y="3833061"/>
            <a:ext cx="3196766" cy="16385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0DED2D-134D-D4A6-ABD9-ADE052E71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979" y="1807159"/>
            <a:ext cx="781050" cy="178117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A1CDEED-5086-0131-F42F-9C9C30890B45}"/>
              </a:ext>
            </a:extLst>
          </p:cNvPr>
          <p:cNvCxnSpPr>
            <a:cxnSpLocks/>
          </p:cNvCxnSpPr>
          <p:nvPr/>
        </p:nvCxnSpPr>
        <p:spPr>
          <a:xfrm flipV="1">
            <a:off x="7659668" y="3682304"/>
            <a:ext cx="4286250" cy="56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3EEA2EB5-9E40-F660-D215-7280549D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240" y="2690592"/>
            <a:ext cx="693553" cy="163852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7A42F8E-2E6B-CB4F-5180-8D30959DA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9190" y="1611896"/>
            <a:ext cx="752475" cy="733425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7B265C1-2891-6D66-AE6B-B4837BDE43D9}"/>
              </a:ext>
            </a:extLst>
          </p:cNvPr>
          <p:cNvCxnSpPr>
            <a:cxnSpLocks/>
          </p:cNvCxnSpPr>
          <p:nvPr/>
        </p:nvCxnSpPr>
        <p:spPr>
          <a:xfrm>
            <a:off x="5516543" y="2489563"/>
            <a:ext cx="1322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996DF75-D2F0-2027-0790-0C34583C1D4C}"/>
              </a:ext>
            </a:extLst>
          </p:cNvPr>
          <p:cNvCxnSpPr>
            <a:cxnSpLocks/>
          </p:cNvCxnSpPr>
          <p:nvPr/>
        </p:nvCxnSpPr>
        <p:spPr>
          <a:xfrm flipV="1">
            <a:off x="4566800" y="4329112"/>
            <a:ext cx="3092868" cy="62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075469ED-89D2-E977-6357-5DC4F6104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8920" y="4546246"/>
            <a:ext cx="723900" cy="742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5DDFB3B-8C00-56DB-DF8D-8AC02165B76A}"/>
                  </a:ext>
                </a:extLst>
              </p:cNvPr>
              <p:cNvSpPr txBox="1"/>
              <p:nvPr/>
            </p:nvSpPr>
            <p:spPr>
              <a:xfrm>
                <a:off x="7096535" y="3508258"/>
                <a:ext cx="4549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CO" sz="2400" b="1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5DDFB3B-8C00-56DB-DF8D-8AC02165B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535" y="3508258"/>
                <a:ext cx="45498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n 26">
            <a:extLst>
              <a:ext uri="{FF2B5EF4-FFF2-40B4-BE49-F238E27FC236}">
                <a16:creationId xmlns:a16="http://schemas.microsoft.com/office/drawing/2014/main" id="{BB88146C-FECA-6AF3-04AF-1B93FE9E0F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0668" y="4751034"/>
            <a:ext cx="2762250" cy="333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0CFF412E-AA08-182E-11CF-F8A6AC9A22DE}"/>
                  </a:ext>
                </a:extLst>
              </p:cNvPr>
              <p:cNvSpPr txBox="1"/>
              <p:nvPr/>
            </p:nvSpPr>
            <p:spPr>
              <a:xfrm>
                <a:off x="4811846" y="4622744"/>
                <a:ext cx="4549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CO" sz="2400" b="1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0CFF412E-AA08-182E-11CF-F8A6AC9A2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846" y="4622744"/>
                <a:ext cx="45498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E335FDE-927B-5806-B12E-277F14DEB646}"/>
              </a:ext>
            </a:extLst>
          </p:cNvPr>
          <p:cNvCxnSpPr>
            <a:cxnSpLocks/>
          </p:cNvCxnSpPr>
          <p:nvPr/>
        </p:nvCxnSpPr>
        <p:spPr>
          <a:xfrm>
            <a:off x="4034621" y="5417486"/>
            <a:ext cx="38982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agen 30">
            <a:extLst>
              <a:ext uri="{FF2B5EF4-FFF2-40B4-BE49-F238E27FC236}">
                <a16:creationId xmlns:a16="http://schemas.microsoft.com/office/drawing/2014/main" id="{586FE547-99AF-0136-C180-B1F590E4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668" y="5601289"/>
            <a:ext cx="2055069" cy="10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70420AF-40AC-1060-6EFC-992AC7BC85F8}"/>
                  </a:ext>
                </a:extLst>
              </p:cNvPr>
              <p:cNvSpPr txBox="1"/>
              <p:nvPr/>
            </p:nvSpPr>
            <p:spPr>
              <a:xfrm>
                <a:off x="385138" y="3412818"/>
                <a:ext cx="4017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Spam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Contiene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palabra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oferta</m:t>
                          </m:r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70420AF-40AC-1060-6EFC-992AC7BC8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8" y="3412818"/>
                <a:ext cx="401736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5A9AF03-84CA-5BC8-D64D-839D2148BE36}"/>
                  </a:ext>
                </a:extLst>
              </p:cNvPr>
              <p:cNvSpPr txBox="1"/>
              <p:nvPr/>
            </p:nvSpPr>
            <p:spPr>
              <a:xfrm>
                <a:off x="429629" y="90256"/>
                <a:ext cx="8446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Contiene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palabra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oferta</m:t>
                          </m:r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Contiene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oferta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Spam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Spam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5A9AF03-84CA-5BC8-D64D-839D2148B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29" y="90256"/>
                <a:ext cx="84461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80623E4-8B15-B171-FF0A-E05C145F28BD}"/>
              </a:ext>
            </a:extLst>
          </p:cNvPr>
          <p:cNvCxnSpPr/>
          <p:nvPr/>
        </p:nvCxnSpPr>
        <p:spPr>
          <a:xfrm>
            <a:off x="4858135" y="3452849"/>
            <a:ext cx="68886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AF2B70D-F0C3-D017-2CC0-048C089D35B6}"/>
                  </a:ext>
                </a:extLst>
              </p:cNvPr>
              <p:cNvSpPr txBox="1"/>
              <p:nvPr/>
            </p:nvSpPr>
            <p:spPr>
              <a:xfrm>
                <a:off x="3745803" y="2937957"/>
                <a:ext cx="8446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Contiene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palabra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oferta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Spam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)⋅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Spam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AF2B70D-F0C3-D017-2CC0-048C089D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03" y="2937957"/>
                <a:ext cx="844619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4FD6483A-D573-9E81-CE6D-6FCD50BCDA04}"/>
                  </a:ext>
                </a:extLst>
              </p:cNvPr>
              <p:cNvSpPr txBox="1"/>
              <p:nvPr/>
            </p:nvSpPr>
            <p:spPr>
              <a:xfrm>
                <a:off x="375658" y="539416"/>
                <a:ext cx="954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s-CO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Contiene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palabra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oferta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Contiene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oferta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Spam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C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a:rPr lang="es-C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Spam</m:t>
                      </m:r>
                      <m:r>
                        <a:rPr lang="es-C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4FD6483A-D573-9E81-CE6D-6FCD50BCD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58" y="539416"/>
                <a:ext cx="954232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90931F2-D4D3-C917-6BD1-F40A83E54FAB}"/>
                  </a:ext>
                </a:extLst>
              </p:cNvPr>
              <p:cNvSpPr txBox="1"/>
              <p:nvPr/>
            </p:nvSpPr>
            <p:spPr>
              <a:xfrm>
                <a:off x="5301104" y="3608451"/>
                <a:ext cx="5335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Contiene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la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palabra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oferta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90931F2-D4D3-C917-6BD1-F40A83E54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04" y="3608451"/>
                <a:ext cx="533559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98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143</Words>
  <Application>Microsoft Office PowerPoint</Application>
  <PresentationFormat>Panorámica</PresentationFormat>
  <Paragraphs>30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DengXian</vt:lpstr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10</cp:revision>
  <dcterms:created xsi:type="dcterms:W3CDTF">2022-12-21T23:20:09Z</dcterms:created>
  <dcterms:modified xsi:type="dcterms:W3CDTF">2022-12-22T20:51:24Z</dcterms:modified>
</cp:coreProperties>
</file>