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768D9-8C9D-7408-AB21-37711002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2D6FF3-6839-6624-5F55-5D1CC809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C5CA6-D93B-A095-5A94-563B800C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035E6-EA1D-D440-F677-F7D8BB6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62E06-DFA1-DAD1-E7AA-FBB600EA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65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8641-C903-2AF9-D76C-4E1E4605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8E345-5DED-9CF3-482B-EA01AF5D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39626-C080-FA9E-F00C-E2852DB7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417E-EAD0-5832-6D53-506BEE21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05262-8C78-4164-88D3-19E8C8A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2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7C1C4E-4CC6-54BE-30A0-E8F05ACB8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07788F-3C2E-B3B3-0F1E-BEFB1473A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96026-C976-3B0F-2850-5D173924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8F080-C4D5-CE0B-17F2-C2EE6FFC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9F529-AE4B-FDC2-1C19-B2B6F18E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2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4B509-7E5D-9C98-8684-AE6D0D4B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92825-E308-DDA4-0778-C9CE4568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75A1E-93E7-C84D-004B-C7F45F8B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33B80-BD0D-4943-DB78-74D33309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8015F-E9EE-0975-7D12-533B8A03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413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9C65C-08F4-2513-2AFC-59ECBD41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BFA99B-A16D-E81C-E33F-412689AE8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93A77-D4C2-B214-3C37-51746D8C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E7AEE-F98C-B354-39F8-B516D612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E5990-7BF7-5B19-1112-C75F4FD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FB9DD-CB84-CEAA-3444-6F9B4564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4CC0A-4937-9E3F-34DD-DF8F1517E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0C87F4-1A56-3A66-778B-96CC921E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5CD0C-6C88-03BC-848A-095FD4B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A3F46-E965-7D4C-CAE3-13F9C697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6297EA-21A3-A3CA-E2BF-53F6BFD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7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C8BA-88F3-A5D1-1CBA-D05B4ED7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FACA1A-03DB-FD55-DE83-3066812D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39168B-D24A-8158-80F1-987BB6304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DC5809-C852-61C6-6B5E-156E8327A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7A7DA7-3BA9-E315-7C1E-F1F73A56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3530CB-5E78-5285-ABEA-6F904A09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55B6DA-4364-AA0B-F8E2-90D07AD4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214FDA-B120-D57A-AD06-A0BCB912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021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451AA-9F6D-C269-DA51-54EC5873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EC4A55-4C67-2F79-B272-40CDEE8C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E4F3D8-CCAF-1D88-84DC-4A40EDA2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DB8C1C-C2CD-39F9-0E42-9FF28051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62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ED35F1-CBDA-247A-7399-20FF00C0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EA91C7-CF65-8A46-304B-3837C15F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A74A19-6E74-055C-C284-5365B410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9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D2DC8-160C-0D6E-5604-1D3F3D20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152D4-8764-CB41-6189-9194C308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24BFAA-7579-96F4-A9D7-4202C511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8E28C-C474-5602-57E3-32AC9FFC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FF5553-2EE9-83B8-DC14-628A77FB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EA9B03-3F1B-D19A-A6DB-A948FD8A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51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1FC00-A833-3A52-24C9-5F15A127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5D05E8-E9B0-7881-B458-2D2FFD10F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A99452-AFF4-CF7D-B489-243687CFB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02064D-FD1D-D17D-3624-28B9AD2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C44DF0-0657-DDF7-553C-C7B49B5C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62D2AD-867E-E638-F9D0-40E37C1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0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3FBC3A-2907-D3FC-AA13-221F58D3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19A1F-DBBF-0C25-2AF7-016F6F3A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6D3EE-BCE4-0DA8-2256-1E0664B64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EEF9-0DA7-4518-BECA-C7A9F52CB0BE}" type="datetimeFigureOut">
              <a:rPr lang="es-CO" smtClean="0"/>
              <a:t>21/12/2022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77729-B812-FB1C-8BAE-17A782311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69164-258F-46A1-DC55-C27BC620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F45A-8DF1-42F9-A8E8-B5A6569B3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4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1342BCB-84B6-8E8E-E453-6518235DE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77874"/>
              </p:ext>
            </p:extLst>
          </p:nvPr>
        </p:nvGraphicFramePr>
        <p:xfrm>
          <a:off x="338110" y="1694026"/>
          <a:ext cx="5597995" cy="3049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311">
                  <a:extLst>
                    <a:ext uri="{9D8B030D-6E8A-4147-A177-3AD203B41FA5}">
                      <a16:colId xmlns:a16="http://schemas.microsoft.com/office/drawing/2014/main" val="451665020"/>
                    </a:ext>
                  </a:extLst>
                </a:gridCol>
                <a:gridCol w="860512">
                  <a:extLst>
                    <a:ext uri="{9D8B030D-6E8A-4147-A177-3AD203B41FA5}">
                      <a16:colId xmlns:a16="http://schemas.microsoft.com/office/drawing/2014/main" val="1714353036"/>
                    </a:ext>
                  </a:extLst>
                </a:gridCol>
                <a:gridCol w="1930086">
                  <a:extLst>
                    <a:ext uri="{9D8B030D-6E8A-4147-A177-3AD203B41FA5}">
                      <a16:colId xmlns:a16="http://schemas.microsoft.com/office/drawing/2014/main" val="1856942651"/>
                    </a:ext>
                  </a:extLst>
                </a:gridCol>
                <a:gridCol w="1930086">
                  <a:extLst>
                    <a:ext uri="{9D8B030D-6E8A-4147-A177-3AD203B41FA5}">
                      <a16:colId xmlns:a16="http://schemas.microsoft.com/office/drawing/2014/main" val="135176488"/>
                    </a:ext>
                  </a:extLst>
                </a:gridCol>
              </a:tblGrid>
              <a:tr h="614460">
                <a:tc>
                  <a:txBody>
                    <a:bodyPr/>
                    <a:lstStyle/>
                    <a:p>
                      <a:endParaRPr lang="es-CO" sz="20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O" sz="20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¿En realidad tiene la enfermedad?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85424"/>
                  </a:ext>
                </a:extLst>
              </a:tr>
              <a:tr h="549366">
                <a:tc>
                  <a:txBody>
                    <a:bodyPr/>
                    <a:lstStyle/>
                    <a:p>
                      <a:endParaRPr lang="es-CO" sz="20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O" sz="20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841116"/>
                  </a:ext>
                </a:extLst>
              </a:tr>
              <a:tr h="884222">
                <a:tc rowSpan="2"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Predicción de Enfermedad</a:t>
                      </a:r>
                    </a:p>
                  </a:txBody>
                  <a:tcPr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True Positives</a:t>
                      </a:r>
                    </a:p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Verdadero positivos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False Positives</a:t>
                      </a:r>
                    </a:p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Falso positivos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57638"/>
                  </a:ext>
                </a:extLst>
              </a:tr>
              <a:tr h="8842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False Negatives</a:t>
                      </a:r>
                    </a:p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Falso negativos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True Negatives</a:t>
                      </a:r>
                    </a:p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Verdadero</a:t>
                      </a:r>
                    </a:p>
                    <a:p>
                      <a:pPr algn="ctr"/>
                      <a:r>
                        <a:rPr lang="es-CO" sz="14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negativos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485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17E5C97-53F2-77EF-4D64-AC6FDA8EA8D9}"/>
              </a:ext>
            </a:extLst>
          </p:cNvPr>
          <p:cNvSpPr txBox="1"/>
          <p:nvPr/>
        </p:nvSpPr>
        <p:spPr>
          <a:xfrm>
            <a:off x="2676577" y="4949328"/>
            <a:ext cx="134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Definición</a:t>
            </a:r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4FC53480-7B6E-0D0E-84EB-0DBFE10F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43108"/>
              </p:ext>
            </p:extLst>
          </p:nvPr>
        </p:nvGraphicFramePr>
        <p:xfrm>
          <a:off x="6255895" y="1694026"/>
          <a:ext cx="5597995" cy="301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311">
                  <a:extLst>
                    <a:ext uri="{9D8B030D-6E8A-4147-A177-3AD203B41FA5}">
                      <a16:colId xmlns:a16="http://schemas.microsoft.com/office/drawing/2014/main" val="451665020"/>
                    </a:ext>
                  </a:extLst>
                </a:gridCol>
                <a:gridCol w="860512">
                  <a:extLst>
                    <a:ext uri="{9D8B030D-6E8A-4147-A177-3AD203B41FA5}">
                      <a16:colId xmlns:a16="http://schemas.microsoft.com/office/drawing/2014/main" val="1714353036"/>
                    </a:ext>
                  </a:extLst>
                </a:gridCol>
                <a:gridCol w="1930086">
                  <a:extLst>
                    <a:ext uri="{9D8B030D-6E8A-4147-A177-3AD203B41FA5}">
                      <a16:colId xmlns:a16="http://schemas.microsoft.com/office/drawing/2014/main" val="1856942651"/>
                    </a:ext>
                  </a:extLst>
                </a:gridCol>
                <a:gridCol w="1930086">
                  <a:extLst>
                    <a:ext uri="{9D8B030D-6E8A-4147-A177-3AD203B41FA5}">
                      <a16:colId xmlns:a16="http://schemas.microsoft.com/office/drawing/2014/main" val="135176488"/>
                    </a:ext>
                  </a:extLst>
                </a:gridCol>
              </a:tblGrid>
              <a:tr h="614460">
                <a:tc>
                  <a:txBody>
                    <a:bodyPr/>
                    <a:lstStyle/>
                    <a:p>
                      <a:endParaRPr lang="es-CO" sz="20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O" sz="20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¿En realidad tiene la enfermedad?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85424"/>
                  </a:ext>
                </a:extLst>
              </a:tr>
              <a:tr h="549366">
                <a:tc>
                  <a:txBody>
                    <a:bodyPr/>
                    <a:lstStyle/>
                    <a:p>
                      <a:endParaRPr lang="es-CO" sz="20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O" sz="20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841116"/>
                  </a:ext>
                </a:extLst>
              </a:tr>
              <a:tr h="884222">
                <a:tc rowSpan="2"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Predicción de Enfermedad</a:t>
                      </a:r>
                    </a:p>
                  </a:txBody>
                  <a:tcPr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118</a:t>
                      </a:r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39</a:t>
                      </a:r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57638"/>
                  </a:ext>
                </a:extLst>
              </a:tr>
              <a:tr h="8842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19</a:t>
                      </a:r>
                      <a:endParaRPr lang="es-CO" sz="105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140</a:t>
                      </a:r>
                      <a:endParaRPr lang="es-CO" sz="1400" b="1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5485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71DD5BB-333A-E268-F836-863DEFCFD3AB}"/>
              </a:ext>
            </a:extLst>
          </p:cNvPr>
          <p:cNvSpPr txBox="1"/>
          <p:nvPr/>
        </p:nvSpPr>
        <p:spPr>
          <a:xfrm>
            <a:off x="8496094" y="4979308"/>
            <a:ext cx="11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413177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50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5</cp:revision>
  <dcterms:created xsi:type="dcterms:W3CDTF">2022-12-21T23:20:09Z</dcterms:created>
  <dcterms:modified xsi:type="dcterms:W3CDTF">2022-12-22T04:23:19Z</dcterms:modified>
</cp:coreProperties>
</file>