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4FFF4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73CE-977E-448A-BA72-DF6D82E5864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3554-D00A-462A-B9B6-25FA1E9B97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86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ABF31-0281-3B50-FE00-3419355E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9830B-1452-F3B1-9859-917B3B53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7A9E1-69B3-54B9-F630-CC8CF63F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C4471-7458-2BDE-4405-654CB16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74D6C-6A31-87AC-0F30-F2CE393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1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82899-0CB3-94FF-78AB-586C7C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BDA48-94C8-FB17-346C-0166DE26C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D3F1E-5AA4-14B9-CAF4-B00AA86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FFDAF-7384-D96C-0694-D0D52E06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5DDA5-F501-9790-C452-A9BA25F2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6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10AE9-C1C5-0E6A-C914-D994BC69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BB9756-F5D1-4CD0-5EB9-CBFB6BF43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74125-5F5B-6046-9810-FB7D6551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F0C93-AAB0-4A82-E1FD-77B7FB2F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67C14-89A5-0681-63A5-3BD4A84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5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9F69-722D-9906-F500-F51C3B4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16007-4355-35B7-CF2C-372E2F83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C6BFF-B7A2-77D7-43AB-A6DD4B0E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05661-00DC-06CA-3BBD-56345D2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8B571-B09D-9B43-FFF2-DA750FC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2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08F6-1BB5-BF3F-98B7-728F4325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10D29-C020-E3C7-1A8F-547E8994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C2A9C-8E51-17F1-DC34-04D3D7F9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655C9-6940-A1A6-7170-175B7AC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D1214-BF47-0A67-0D88-8FA1BE15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2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E276-D4CF-2571-52C9-347978E4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1A4C1-1423-6DF0-9DAB-AAC4BF194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93821A-7794-21EC-554B-A4442A93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0DF66-FBF2-FA85-04A6-2C163972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F8296-5135-CF37-36AF-831BDCB1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E2710-C781-1015-7379-58EF18C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5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916C9-EADF-D54F-BBAF-5A6D06CE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7A795-103C-63BD-2693-A01C3DBB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3512D-18D3-AFE9-F641-6128C51D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CB6D92-AD1B-460A-61D9-4A9930B4A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408A67-4B9D-A374-7C14-B0828FD7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BB7DC9-C77E-3DE2-1B17-58961D5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9A087C-AF7B-C1F7-872F-D5859BD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CF6D5D-DCBD-099F-E645-5E872F5F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0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3ED4-1FD8-D9CD-E12D-647F5D50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613F3-7716-9488-142E-C6895F91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13CD77-B226-A10B-30C7-A807B0B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2AFE3B-0ED9-6309-54FF-7BC2572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687D6-D07B-B3E9-CB4A-5C1607AA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665B18-59E1-02F5-387F-46A7727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8C8D6-8BDB-89B5-8977-EFD2996D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4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83990-3C6E-0FA8-10FB-D3840AAD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4192E-0B16-D38D-7487-5FE0363F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BB971-BC06-DE30-B280-CC46404BE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B18E7-CC5F-E1E4-E4B3-2638CE2E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D5581-3C93-C152-98ED-E4943984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8C9745-36DD-F257-F37E-89AEC22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41948-2FD9-611C-4AF5-C372C25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E0BCEB-F379-2A67-F67D-70455480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626E93-C78D-7B97-1AC0-C7136A29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A0986-0108-6E30-0D0B-D406634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C2A3D-1580-630A-7A1C-0DE31E5B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3D863-7305-F477-D63B-76D1F4D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1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19D947-BF38-35E3-05F4-2E0D06CB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379E8-9B63-DEED-3670-1F848FE5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F1176-70AD-B23B-89A0-729199CFC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D0B2D-4E1E-A811-0C5D-53EBA598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7A864-340E-0FEE-A48B-86462E44D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99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41301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87379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684032" y="1007195"/>
                <a:ext cx="14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sex = men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127006" y="3429000"/>
                <a:ext cx="284991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0.444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06" y="3429000"/>
                <a:ext cx="2849910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6939014" y="4525015"/>
                <a:ext cx="3357025" cy="612732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0.444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014" y="4525015"/>
                <a:ext cx="335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FC192F2-22CE-6428-9A63-7FCEBBCF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09660"/>
              </p:ext>
            </p:extLst>
          </p:nvPr>
        </p:nvGraphicFramePr>
        <p:xfrm>
          <a:off x="428978" y="361712"/>
          <a:ext cx="3127023" cy="3542627"/>
        </p:xfrm>
        <a:graphic>
          <a:graphicData uri="http://schemas.openxmlformats.org/drawingml/2006/table">
            <a:tbl>
              <a:tblPr/>
              <a:tblGrid>
                <a:gridCol w="1042341">
                  <a:extLst>
                    <a:ext uri="{9D8B030D-6E8A-4147-A177-3AD203B41FA5}">
                      <a16:colId xmlns:a16="http://schemas.microsoft.com/office/drawing/2014/main" val="404634681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78144957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1157523011"/>
                    </a:ext>
                  </a:extLst>
                </a:gridCol>
              </a:tblGrid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8201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1718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3403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961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977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6652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4669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7625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3326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19646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2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3433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76187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486518" y="1007195"/>
                <a:ext cx="1757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class = second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127006" y="3429000"/>
                <a:ext cx="284991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0.48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06" y="3429000"/>
                <a:ext cx="2849910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6939014" y="4525015"/>
                <a:ext cx="3357025" cy="636585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0.48⋅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.32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014" y="4525015"/>
                <a:ext cx="335702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FC192F2-22CE-6428-9A63-7FCEBBCF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82287"/>
              </p:ext>
            </p:extLst>
          </p:nvPr>
        </p:nvGraphicFramePr>
        <p:xfrm>
          <a:off x="428978" y="361712"/>
          <a:ext cx="3127023" cy="3542627"/>
        </p:xfrm>
        <a:graphic>
          <a:graphicData uri="http://schemas.openxmlformats.org/drawingml/2006/table">
            <a:tbl>
              <a:tblPr/>
              <a:tblGrid>
                <a:gridCol w="1042341">
                  <a:extLst>
                    <a:ext uri="{9D8B030D-6E8A-4147-A177-3AD203B41FA5}">
                      <a16:colId xmlns:a16="http://schemas.microsoft.com/office/drawing/2014/main" val="404634681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78144957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1157523011"/>
                    </a:ext>
                  </a:extLst>
                </a:gridCol>
              </a:tblGrid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8201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1718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3403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961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977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6652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4669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7625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3326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19646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2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1A03DB-ADF6-06F4-C15C-21523FE88145}"/>
                  </a:ext>
                </a:extLst>
              </p:cNvPr>
              <p:cNvSpPr txBox="1"/>
              <p:nvPr/>
            </p:nvSpPr>
            <p:spPr>
              <a:xfrm>
                <a:off x="4417487" y="2486353"/>
                <a:ext cx="3357025" cy="523220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0.267&lt;0.4</m:t>
                      </m:r>
                    </m:oMath>
                  </m:oMathPara>
                </a14:m>
                <a:endParaRPr lang="es-CO" sz="280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1A03DB-ADF6-06F4-C15C-21523FE8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87" y="2486353"/>
                <a:ext cx="33570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A8908FC-1A7B-9859-64B9-F52CE0F18C51}"/>
              </a:ext>
            </a:extLst>
          </p:cNvPr>
          <p:cNvSpPr txBox="1"/>
          <p:nvPr/>
        </p:nvSpPr>
        <p:spPr>
          <a:xfrm>
            <a:off x="5130382" y="3075057"/>
            <a:ext cx="1931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latin typeface="DengXian" panose="02010600030101010101" pitchFamily="2" charset="-122"/>
                <a:ea typeface="DengXian" panose="02010600030101010101" pitchFamily="2" charset="-122"/>
              </a:rPr>
              <a:t>Se elige sex para ser la raíz</a:t>
            </a:r>
          </a:p>
        </p:txBody>
      </p:sp>
    </p:spTree>
    <p:extLst>
      <p:ext uri="{BB962C8B-B14F-4D97-AF65-F5344CB8AC3E}">
        <p14:creationId xmlns:p14="http://schemas.microsoft.com/office/powerpoint/2010/main" val="12627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/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/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684032" y="1007195"/>
                <a:ext cx="14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sex = men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C1691EFE-A5FB-4066-3625-2BC14B0A1CCE}"/>
              </a:ext>
            </a:extLst>
          </p:cNvPr>
          <p:cNvSpPr txBox="1"/>
          <p:nvPr/>
        </p:nvSpPr>
        <p:spPr>
          <a:xfrm>
            <a:off x="9605816" y="2358002"/>
            <a:ext cx="21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Gini Impurity = 0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0C36B8-8C42-15D8-CFED-1EAEADBB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534"/>
              </p:ext>
            </p:extLst>
          </p:nvPr>
        </p:nvGraphicFramePr>
        <p:xfrm>
          <a:off x="428978" y="361712"/>
          <a:ext cx="3127023" cy="3542627"/>
        </p:xfrm>
        <a:graphic>
          <a:graphicData uri="http://schemas.openxmlformats.org/drawingml/2006/table">
            <a:tbl>
              <a:tblPr/>
              <a:tblGrid>
                <a:gridCol w="1042341">
                  <a:extLst>
                    <a:ext uri="{9D8B030D-6E8A-4147-A177-3AD203B41FA5}">
                      <a16:colId xmlns:a16="http://schemas.microsoft.com/office/drawing/2014/main" val="404634681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78144957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1157523011"/>
                    </a:ext>
                  </a:extLst>
                </a:gridCol>
              </a:tblGrid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8201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1718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3403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961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977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6652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4669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7625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3326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19646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27811"/>
                  </a:ext>
                </a:extLst>
              </a:tr>
            </a:tbl>
          </a:graphicData>
        </a:graphic>
      </p:graphicFrame>
      <p:grpSp>
        <p:nvGrpSpPr>
          <p:cNvPr id="34" name="Grupo 33">
            <a:extLst>
              <a:ext uri="{FF2B5EF4-FFF2-40B4-BE49-F238E27FC236}">
                <a16:creationId xmlns:a16="http://schemas.microsoft.com/office/drawing/2014/main" id="{39060B0D-8987-9C41-FEB7-BA2E3E93DCA4}"/>
              </a:ext>
            </a:extLst>
          </p:cNvPr>
          <p:cNvGrpSpPr/>
          <p:nvPr/>
        </p:nvGrpSpPr>
        <p:grpSpPr>
          <a:xfrm>
            <a:off x="6155500" y="4051914"/>
            <a:ext cx="4961002" cy="1111825"/>
            <a:chOff x="6633073" y="794544"/>
            <a:chExt cx="4961002" cy="1111825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0F787E0-8404-F9AD-485A-3D32A1A5B8E5}"/>
                </a:ext>
              </a:extLst>
            </p:cNvPr>
            <p:cNvGrpSpPr/>
            <p:nvPr/>
          </p:nvGrpSpPr>
          <p:grpSpPr>
            <a:xfrm>
              <a:off x="6981354" y="794544"/>
              <a:ext cx="3973417" cy="1111825"/>
              <a:chOff x="7283288" y="952500"/>
              <a:chExt cx="3973417" cy="1111825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EEFDF723-BC08-32EC-C511-87543B8B4082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F34915E-34DC-CB47-3C00-DC88FFBD4707}"/>
                  </a:ext>
                </a:extLst>
              </p:cNvPr>
              <p:cNvSpPr txBox="1"/>
              <p:nvPr/>
            </p:nvSpPr>
            <p:spPr>
              <a:xfrm>
                <a:off x="8684032" y="1007195"/>
                <a:ext cx="14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sex = men</a:t>
                </a:r>
              </a:p>
            </p:txBody>
          </p: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3AB11CC7-8FAD-C732-C628-188A50AC51C2}"/>
                  </a:ext>
                </a:extLst>
              </p:cNvPr>
              <p:cNvCxnSpPr>
                <a:cxnSpLocks/>
                <a:stCxn id="38" idx="1"/>
                <a:endCxn id="46" idx="0"/>
              </p:cNvCxnSpPr>
              <p:nvPr/>
            </p:nvCxnSpPr>
            <p:spPr>
              <a:xfrm flipH="1">
                <a:off x="7283288" y="1193800"/>
                <a:ext cx="819312" cy="87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>
                <a:extLst>
                  <a:ext uri="{FF2B5EF4-FFF2-40B4-BE49-F238E27FC236}">
                    <a16:creationId xmlns:a16="http://schemas.microsoft.com/office/drawing/2014/main" id="{106E8983-1BC1-430D-D35D-505854A01A96}"/>
                  </a:ext>
                </a:extLst>
              </p:cNvPr>
              <p:cNvCxnSpPr>
                <a:cxnSpLocks/>
                <a:stCxn id="38" idx="3"/>
                <a:endCxn id="44" idx="0"/>
              </p:cNvCxnSpPr>
              <p:nvPr/>
            </p:nvCxnSpPr>
            <p:spPr>
              <a:xfrm>
                <a:off x="10452100" y="1193800"/>
                <a:ext cx="804605" cy="776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9EB8986-240C-5FA2-A41B-F9C12AACF571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5CFE140-BD4E-11A7-8A23-28924612926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C29A5CD-17C1-E3B8-67AE-B60D760BA3B3}"/>
              </a:ext>
            </a:extLst>
          </p:cNvPr>
          <p:cNvSpPr/>
          <p:nvPr/>
        </p:nvSpPr>
        <p:spPr>
          <a:xfrm>
            <a:off x="9302448" y="5069415"/>
            <a:ext cx="2349500" cy="482600"/>
          </a:xfrm>
          <a:prstGeom prst="roundRect">
            <a:avLst/>
          </a:prstGeom>
          <a:solidFill>
            <a:srgbClr val="4FF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3468699-14C7-F42C-A4A4-A3595FB80A8C}"/>
              </a:ext>
            </a:extLst>
          </p:cNvPr>
          <p:cNvSpPr txBox="1"/>
          <p:nvPr/>
        </p:nvSpPr>
        <p:spPr>
          <a:xfrm>
            <a:off x="9883880" y="5124110"/>
            <a:ext cx="12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yes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C9B7D4B-B06C-8AB8-0BD4-3EDD65518406}"/>
              </a:ext>
            </a:extLst>
          </p:cNvPr>
          <p:cNvSpPr/>
          <p:nvPr/>
        </p:nvSpPr>
        <p:spPr>
          <a:xfrm>
            <a:off x="5329031" y="5163739"/>
            <a:ext cx="2349500" cy="482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A04ACBD-C01F-7167-7EA4-6774B494A1BF}"/>
              </a:ext>
            </a:extLst>
          </p:cNvPr>
          <p:cNvSpPr txBox="1"/>
          <p:nvPr/>
        </p:nvSpPr>
        <p:spPr>
          <a:xfrm>
            <a:off x="5464809" y="521843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class = second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6A7FD22-392E-1606-3A4A-DD178E9D6BF7}"/>
              </a:ext>
            </a:extLst>
          </p:cNvPr>
          <p:cNvSpPr txBox="1"/>
          <p:nvPr/>
        </p:nvSpPr>
        <p:spPr>
          <a:xfrm>
            <a:off x="5489275" y="2367196"/>
            <a:ext cx="21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Se continua</a:t>
            </a:r>
          </a:p>
        </p:txBody>
      </p:sp>
    </p:spTree>
    <p:extLst>
      <p:ext uri="{BB962C8B-B14F-4D97-AF65-F5344CB8AC3E}">
        <p14:creationId xmlns:p14="http://schemas.microsoft.com/office/powerpoint/2010/main" val="282462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35066" y="99563"/>
            <a:ext cx="4961002" cy="1256862"/>
            <a:chOff x="6633073" y="794544"/>
            <a:chExt cx="4961002" cy="125686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7010586" y="794544"/>
              <a:ext cx="3944185" cy="1256862"/>
              <a:chOff x="7312520" y="952500"/>
              <a:chExt cx="3944185" cy="1256862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684032" y="1007195"/>
                <a:ext cx="14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sex = men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29" idx="0"/>
              </p:cNvCxnSpPr>
              <p:nvPr/>
            </p:nvCxnSpPr>
            <p:spPr>
              <a:xfrm flipH="1">
                <a:off x="7312520" y="1193800"/>
                <a:ext cx="790080" cy="1015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0" idx="0"/>
              </p:cNvCxnSpPr>
              <p:nvPr/>
            </p:nvCxnSpPr>
            <p:spPr>
              <a:xfrm>
                <a:off x="10452100" y="1193800"/>
                <a:ext cx="804605" cy="776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0C36B8-8C42-15D8-CFED-1EAEADBB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6743"/>
              </p:ext>
            </p:extLst>
          </p:nvPr>
        </p:nvGraphicFramePr>
        <p:xfrm>
          <a:off x="428978" y="361712"/>
          <a:ext cx="3127023" cy="3542627"/>
        </p:xfrm>
        <a:graphic>
          <a:graphicData uri="http://schemas.openxmlformats.org/drawingml/2006/table">
            <a:tbl>
              <a:tblPr/>
              <a:tblGrid>
                <a:gridCol w="1042341">
                  <a:extLst>
                    <a:ext uri="{9D8B030D-6E8A-4147-A177-3AD203B41FA5}">
                      <a16:colId xmlns:a16="http://schemas.microsoft.com/office/drawing/2014/main" val="404634681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781449579"/>
                    </a:ext>
                  </a:extLst>
                </a:gridCol>
                <a:gridCol w="1042341">
                  <a:extLst>
                    <a:ext uri="{9D8B030D-6E8A-4147-A177-3AD203B41FA5}">
                      <a16:colId xmlns:a16="http://schemas.microsoft.com/office/drawing/2014/main" val="1157523011"/>
                    </a:ext>
                  </a:extLst>
                </a:gridCol>
              </a:tblGrid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8201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1718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34035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961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977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6652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46690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woman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76251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33263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19646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27811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3CF041-2A71-C463-F142-0E6C290652F0}"/>
              </a:ext>
            </a:extLst>
          </p:cNvPr>
          <p:cNvSpPr/>
          <p:nvPr/>
        </p:nvSpPr>
        <p:spPr>
          <a:xfrm>
            <a:off x="9382014" y="1117064"/>
            <a:ext cx="2349500" cy="482600"/>
          </a:xfrm>
          <a:prstGeom prst="roundRect">
            <a:avLst/>
          </a:prstGeom>
          <a:solidFill>
            <a:srgbClr val="4FF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2B9B98-DD88-2E6D-F898-1871477CB397}"/>
              </a:ext>
            </a:extLst>
          </p:cNvPr>
          <p:cNvSpPr txBox="1"/>
          <p:nvPr/>
        </p:nvSpPr>
        <p:spPr>
          <a:xfrm>
            <a:off x="9963446" y="1171759"/>
            <a:ext cx="12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yes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C8ED48C4-E958-E066-A63D-2908935E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3475"/>
              </p:ext>
            </p:extLst>
          </p:nvPr>
        </p:nvGraphicFramePr>
        <p:xfrm>
          <a:off x="3822689" y="2201602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A87092F-356F-592D-FE65-95754E02A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8635"/>
              </p:ext>
            </p:extLst>
          </p:nvPr>
        </p:nvGraphicFramePr>
        <p:xfrm>
          <a:off x="7910446" y="2323474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survive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2" name="Grupo 21">
            <a:extLst>
              <a:ext uri="{FF2B5EF4-FFF2-40B4-BE49-F238E27FC236}">
                <a16:creationId xmlns:a16="http://schemas.microsoft.com/office/drawing/2014/main" id="{12E977A3-E690-6F4B-F35B-A25E7F12D4E5}"/>
              </a:ext>
            </a:extLst>
          </p:cNvPr>
          <p:cNvGrpSpPr/>
          <p:nvPr/>
        </p:nvGrpSpPr>
        <p:grpSpPr>
          <a:xfrm>
            <a:off x="4298884" y="1356425"/>
            <a:ext cx="4900256" cy="967049"/>
            <a:chOff x="6661721" y="794544"/>
            <a:chExt cx="4900256" cy="967049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09120685-BD51-10EF-E127-49C53B1A6041}"/>
                </a:ext>
              </a:extLst>
            </p:cNvPr>
            <p:cNvGrpSpPr/>
            <p:nvPr/>
          </p:nvGrpSpPr>
          <p:grpSpPr>
            <a:xfrm>
              <a:off x="7115489" y="794544"/>
              <a:ext cx="4087757" cy="967049"/>
              <a:chOff x="7417423" y="952500"/>
              <a:chExt cx="4087757" cy="96704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33274C5E-1AAF-1EC4-0E2E-11A6442B7326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3EDAD63-9357-458D-231A-D07018CBA1ED}"/>
                  </a:ext>
                </a:extLst>
              </p:cNvPr>
              <p:cNvSpPr txBox="1"/>
              <p:nvPr/>
            </p:nvSpPr>
            <p:spPr>
              <a:xfrm>
                <a:off x="8486518" y="1007195"/>
                <a:ext cx="1757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class = second</a:t>
                </a:r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5F93AE29-615A-686F-C3C0-7FCBCEDAA932}"/>
                  </a:ext>
                </a:extLst>
              </p:cNvPr>
              <p:cNvCxnSpPr>
                <a:cxnSpLocks/>
                <a:stCxn id="29" idx="1"/>
                <a:endCxn id="18" idx="0"/>
              </p:cNvCxnSpPr>
              <p:nvPr/>
            </p:nvCxnSpPr>
            <p:spPr>
              <a:xfrm flipH="1">
                <a:off x="7417423" y="1193800"/>
                <a:ext cx="685177" cy="603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65387D14-6D31-31D5-FB01-B52CE52A1357}"/>
                  </a:ext>
                </a:extLst>
              </p:cNvPr>
              <p:cNvCxnSpPr>
                <a:cxnSpLocks/>
                <a:stCxn id="29" idx="3"/>
                <a:endCxn id="20" idx="0"/>
              </p:cNvCxnSpPr>
              <p:nvPr/>
            </p:nvCxnSpPr>
            <p:spPr>
              <a:xfrm>
                <a:off x="10452100" y="1193800"/>
                <a:ext cx="1053080" cy="725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CACCEFB-754D-6B36-5F2A-73B2CE7F7430}"/>
                </a:ext>
              </a:extLst>
            </p:cNvPr>
            <p:cNvSpPr txBox="1"/>
            <p:nvPr/>
          </p:nvSpPr>
          <p:spPr>
            <a:xfrm>
              <a:off x="6661721" y="1128393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E0546D6-02E5-5255-3483-63D6A80DCE9B}"/>
                </a:ext>
              </a:extLst>
            </p:cNvPr>
            <p:cNvSpPr txBox="1"/>
            <p:nvPr/>
          </p:nvSpPr>
          <p:spPr>
            <a:xfrm>
              <a:off x="10534084" y="1100388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6825259-C19A-C8A7-ECEB-16B92371F806}"/>
              </a:ext>
            </a:extLst>
          </p:cNvPr>
          <p:cNvSpPr/>
          <p:nvPr/>
        </p:nvSpPr>
        <p:spPr>
          <a:xfrm>
            <a:off x="4752652" y="2586492"/>
            <a:ext cx="929964" cy="5894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CDDB63C-6D9E-81BB-5B34-14148BDB3487}"/>
              </a:ext>
            </a:extLst>
          </p:cNvPr>
          <p:cNvSpPr txBox="1"/>
          <p:nvPr/>
        </p:nvSpPr>
        <p:spPr>
          <a:xfrm>
            <a:off x="4703687" y="3222036"/>
            <a:ext cx="102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Winner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D9344DE-14EA-313D-5DCD-A573E34E72BC}"/>
              </a:ext>
            </a:extLst>
          </p:cNvPr>
          <p:cNvSpPr/>
          <p:nvPr/>
        </p:nvSpPr>
        <p:spPr>
          <a:xfrm>
            <a:off x="7889823" y="2748823"/>
            <a:ext cx="929964" cy="480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1EEEC63-0DBA-4877-8A98-769860285CEC}"/>
              </a:ext>
            </a:extLst>
          </p:cNvPr>
          <p:cNvSpPr txBox="1"/>
          <p:nvPr/>
        </p:nvSpPr>
        <p:spPr>
          <a:xfrm>
            <a:off x="7889823" y="3294853"/>
            <a:ext cx="102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12606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A21E7D8-79DF-A1BF-7302-1503A8C8DA2F}"/>
              </a:ext>
            </a:extLst>
          </p:cNvPr>
          <p:cNvGrpSpPr/>
          <p:nvPr/>
        </p:nvGrpSpPr>
        <p:grpSpPr>
          <a:xfrm>
            <a:off x="4405872" y="1906811"/>
            <a:ext cx="4961002" cy="1017501"/>
            <a:chOff x="6633073" y="794544"/>
            <a:chExt cx="4961002" cy="1017501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E1D0431D-04EE-B8D6-E7FF-6924ED8DF213}"/>
                </a:ext>
              </a:extLst>
            </p:cNvPr>
            <p:cNvGrpSpPr/>
            <p:nvPr/>
          </p:nvGrpSpPr>
          <p:grpSpPr>
            <a:xfrm>
              <a:off x="7025287" y="794544"/>
              <a:ext cx="3929484" cy="1017501"/>
              <a:chOff x="7327221" y="952500"/>
              <a:chExt cx="3929484" cy="1017501"/>
            </a:xfrm>
          </p:grpSpPr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6EB940D7-534A-937F-08B2-6C1924C2E59E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4CD08BB-E4B6-DEFD-E64D-3B10570DA03C}"/>
                  </a:ext>
                </a:extLst>
              </p:cNvPr>
              <p:cNvSpPr txBox="1"/>
              <p:nvPr/>
            </p:nvSpPr>
            <p:spPr>
              <a:xfrm>
                <a:off x="8684032" y="1007195"/>
                <a:ext cx="14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sex = men</a:t>
                </a:r>
              </a:p>
            </p:txBody>
          </p: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D7C50637-F311-C32A-3AA7-1B178EA07416}"/>
                  </a:ext>
                </a:extLst>
              </p:cNvPr>
              <p:cNvCxnSpPr>
                <a:cxnSpLocks/>
                <a:stCxn id="8" idx="1"/>
                <a:endCxn id="18" idx="0"/>
              </p:cNvCxnSpPr>
              <p:nvPr/>
            </p:nvCxnSpPr>
            <p:spPr>
              <a:xfrm flipH="1">
                <a:off x="7327221" y="1193800"/>
                <a:ext cx="775379" cy="671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7C866D96-A6F2-2F03-58BC-6BFF45CD99EC}"/>
                  </a:ext>
                </a:extLst>
              </p:cNvPr>
              <p:cNvCxnSpPr>
                <a:cxnSpLocks/>
                <a:stCxn id="8" idx="3"/>
                <a:endCxn id="12" idx="0"/>
              </p:cNvCxnSpPr>
              <p:nvPr/>
            </p:nvCxnSpPr>
            <p:spPr>
              <a:xfrm>
                <a:off x="10452100" y="1193800"/>
                <a:ext cx="804605" cy="776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C1EFBCF-7453-6870-5AC6-8D9AA1C7EB29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DDBCE2E-2EA3-CDFA-9635-580C229AF8BC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26FC568-23D8-89AE-903E-E555215F1A1E}"/>
              </a:ext>
            </a:extLst>
          </p:cNvPr>
          <p:cNvSpPr/>
          <p:nvPr/>
        </p:nvSpPr>
        <p:spPr>
          <a:xfrm>
            <a:off x="7552820" y="2924312"/>
            <a:ext cx="2349500" cy="482600"/>
          </a:xfrm>
          <a:prstGeom prst="roundRect">
            <a:avLst/>
          </a:prstGeom>
          <a:solidFill>
            <a:srgbClr val="4FF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7A653B-9D7A-162D-FE7B-85CAA9B12674}"/>
              </a:ext>
            </a:extLst>
          </p:cNvPr>
          <p:cNvSpPr txBox="1"/>
          <p:nvPr/>
        </p:nvSpPr>
        <p:spPr>
          <a:xfrm>
            <a:off x="8134252" y="2979007"/>
            <a:ext cx="12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yes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7E239CF-1842-65E8-BD48-27750CD2E4C9}"/>
              </a:ext>
            </a:extLst>
          </p:cNvPr>
          <p:cNvGrpSpPr/>
          <p:nvPr/>
        </p:nvGrpSpPr>
        <p:grpSpPr>
          <a:xfrm>
            <a:off x="2584515" y="2819662"/>
            <a:ext cx="4677589" cy="1135661"/>
            <a:chOff x="6776546" y="450533"/>
            <a:chExt cx="4677589" cy="113566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23576366-AD4F-0039-DF78-485AD8361275}"/>
                </a:ext>
              </a:extLst>
            </p:cNvPr>
            <p:cNvGrpSpPr/>
            <p:nvPr/>
          </p:nvGrpSpPr>
          <p:grpSpPr>
            <a:xfrm>
              <a:off x="7311992" y="450533"/>
              <a:ext cx="2852875" cy="1135661"/>
              <a:chOff x="7613926" y="608489"/>
              <a:chExt cx="2852875" cy="1135661"/>
            </a:xfrm>
          </p:grpSpPr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3B83D993-B8C2-F3DE-611F-A761F9F92208}"/>
                  </a:ext>
                </a:extLst>
              </p:cNvPr>
              <p:cNvSpPr/>
              <p:nvPr/>
            </p:nvSpPr>
            <p:spPr>
              <a:xfrm>
                <a:off x="8117301" y="608489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6911C5-7857-9D04-0FAB-A96A8E33E967}"/>
                  </a:ext>
                </a:extLst>
              </p:cNvPr>
              <p:cNvSpPr txBox="1"/>
              <p:nvPr/>
            </p:nvSpPr>
            <p:spPr>
              <a:xfrm>
                <a:off x="8516892" y="663184"/>
                <a:ext cx="1757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class = second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350AAB7B-460A-1ED2-B98B-13A3A1F7D0B9}"/>
                  </a:ext>
                </a:extLst>
              </p:cNvPr>
              <p:cNvCxnSpPr>
                <a:cxnSpLocks/>
                <a:stCxn id="18" idx="1"/>
                <a:endCxn id="26" idx="0"/>
              </p:cNvCxnSpPr>
              <p:nvPr/>
            </p:nvCxnSpPr>
            <p:spPr>
              <a:xfrm flipH="1">
                <a:off x="7613926" y="849789"/>
                <a:ext cx="503375" cy="894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4393959-E313-0B7D-48AF-2D2AF5D8EB7F}"/>
                </a:ext>
              </a:extLst>
            </p:cNvPr>
            <p:cNvSpPr txBox="1"/>
            <p:nvPr/>
          </p:nvSpPr>
          <p:spPr>
            <a:xfrm>
              <a:off x="6776546" y="745233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EA7048-91DE-7C40-C9DA-D2CDDF737996}"/>
                </a:ext>
              </a:extLst>
            </p:cNvPr>
            <p:cNvSpPr txBox="1"/>
            <p:nvPr/>
          </p:nvSpPr>
          <p:spPr>
            <a:xfrm>
              <a:off x="10426242" y="776870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827957A-0C3B-A9C2-C002-5750BF3BD460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5972836" y="3060962"/>
            <a:ext cx="775379" cy="90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DB57AF-B488-53BB-5B4E-5AC5AAC786FE}"/>
              </a:ext>
            </a:extLst>
          </p:cNvPr>
          <p:cNvGrpSpPr/>
          <p:nvPr/>
        </p:nvGrpSpPr>
        <p:grpSpPr>
          <a:xfrm>
            <a:off x="5573465" y="3969699"/>
            <a:ext cx="2349500" cy="482600"/>
            <a:chOff x="7372491" y="6201616"/>
            <a:chExt cx="2349500" cy="482600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4A773CDA-ACE6-7A4D-8D72-21C87E837C9B}"/>
                </a:ext>
              </a:extLst>
            </p:cNvPr>
            <p:cNvSpPr/>
            <p:nvPr/>
          </p:nvSpPr>
          <p:spPr>
            <a:xfrm>
              <a:off x="7372491" y="6201616"/>
              <a:ext cx="2349500" cy="482600"/>
            </a:xfrm>
            <a:prstGeom prst="roundRect">
              <a:avLst/>
            </a:prstGeom>
            <a:solidFill>
              <a:srgbClr val="4FFF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1FF9E81-4BDA-B49C-4E96-24E2F1BE529A}"/>
                </a:ext>
              </a:extLst>
            </p:cNvPr>
            <p:cNvSpPr txBox="1"/>
            <p:nvPr/>
          </p:nvSpPr>
          <p:spPr>
            <a:xfrm>
              <a:off x="7976916" y="6256311"/>
              <a:ext cx="123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latin typeface="DengXian" panose="02010600030101010101" pitchFamily="2" charset="-122"/>
                  <a:ea typeface="DengXian" panose="02010600030101010101" pitchFamily="2" charset="-122"/>
                </a:rPr>
                <a:t>yes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FC665EE-70CF-0B7E-3FAB-B264272E665F}"/>
              </a:ext>
            </a:extLst>
          </p:cNvPr>
          <p:cNvGrpSpPr/>
          <p:nvPr/>
        </p:nvGrpSpPr>
        <p:grpSpPr>
          <a:xfrm>
            <a:off x="1945211" y="3955323"/>
            <a:ext cx="2349500" cy="482600"/>
            <a:chOff x="7372491" y="6201616"/>
            <a:chExt cx="2349500" cy="482600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E529C51-A191-ACCD-F41A-4F3AFE5E83AB}"/>
                </a:ext>
              </a:extLst>
            </p:cNvPr>
            <p:cNvSpPr/>
            <p:nvPr/>
          </p:nvSpPr>
          <p:spPr>
            <a:xfrm>
              <a:off x="7372491" y="6201616"/>
              <a:ext cx="2349500" cy="482600"/>
            </a:xfrm>
            <a:prstGeom prst="roundRect">
              <a:avLst/>
            </a:prstGeom>
            <a:solidFill>
              <a:srgbClr val="FF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5D23BDA-E275-6834-CF59-EBA614C75CAA}"/>
                </a:ext>
              </a:extLst>
            </p:cNvPr>
            <p:cNvSpPr txBox="1"/>
            <p:nvPr/>
          </p:nvSpPr>
          <p:spPr>
            <a:xfrm>
              <a:off x="7976916" y="6256311"/>
              <a:ext cx="123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latin typeface="DengXian" panose="02010600030101010101" pitchFamily="2" charset="-122"/>
                  <a:ea typeface="DengXian" panose="02010600030101010101" pitchFamily="2" charset="-122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691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282</Words>
  <Application>Microsoft Office PowerPoint</Application>
  <PresentationFormat>Panorámica</PresentationFormat>
  <Paragraphs>214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5</cp:revision>
  <dcterms:created xsi:type="dcterms:W3CDTF">2022-12-23T20:48:41Z</dcterms:created>
  <dcterms:modified xsi:type="dcterms:W3CDTF">2022-12-24T01:42:23Z</dcterms:modified>
</cp:coreProperties>
</file>