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FF4F"/>
    <a:srgbClr val="FF717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873CE-977E-448A-BA72-DF6D82E5864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B3554-D00A-462A-B9B6-25FA1E9B97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986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B3554-D00A-462A-B9B6-25FA1E9B9772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2599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B3554-D00A-462A-B9B6-25FA1E9B9772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729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B3554-D00A-462A-B9B6-25FA1E9B9772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846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B3554-D00A-462A-B9B6-25FA1E9B9772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07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B3554-D00A-462A-B9B6-25FA1E9B9772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267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ABF31-0281-3B50-FE00-3419355EC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9830B-1452-F3B1-9859-917B3B53A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07A9E1-69B3-54B9-F630-CC8CF63F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C4471-7458-2BDE-4405-654CB161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74D6C-6A31-87AC-0F30-F2CE3932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010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82899-0CB3-94FF-78AB-586C7C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FBDA48-94C8-FB17-346C-0166DE26C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D3F1E-5AA4-14B9-CAF4-B00AA86D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6FFDAF-7384-D96C-0694-D0D52E06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95DDA5-F501-9790-C452-A9BA25F2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262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D10AE9-C1C5-0E6A-C914-D994BC697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BB9756-F5D1-4CD0-5EB9-CBFB6BF43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74125-5F5B-6046-9810-FB7D6551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AF0C93-AAB0-4A82-E1FD-77B7FB2F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367C14-89A5-0681-63A5-3BD4A846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50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9F69-722D-9906-F500-F51C3B46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16007-4355-35B7-CF2C-372E2F83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C6BFF-B7A2-77D7-43AB-A6DD4B0E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05661-00DC-06CA-3BBD-56345D2B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8B571-B09D-9B43-FFF2-DA750FC4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52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C08F6-1BB5-BF3F-98B7-728F4325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C10D29-C020-E3C7-1A8F-547E8994B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C2A9C-8E51-17F1-DC34-04D3D7F9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1655C9-6940-A1A6-7170-175B7AC5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D1214-BF47-0A67-0D88-8FA1BE15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20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4E276-D4CF-2571-52C9-347978E4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B1A4C1-1423-6DF0-9DAB-AAC4BF194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93821A-7794-21EC-554B-A4442A930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00DF66-FBF2-FA85-04A6-2C163972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3F8296-5135-CF37-36AF-831BDCB1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E2710-C781-1015-7379-58EF18CC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055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916C9-EADF-D54F-BBAF-5A6D06CE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F7A795-103C-63BD-2693-A01C3DBB4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B3512D-18D3-AFE9-F641-6128C51D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CB6D92-AD1B-460A-61D9-4A9930B4A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408A67-4B9D-A374-7C14-B0828FD74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BB7DC9-C77E-3DE2-1B17-58961D58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9A087C-AF7B-C1F7-872F-D5859BD1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CF6D5D-DCBD-099F-E645-5E872F5F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407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3ED4-1FD8-D9CD-E12D-647F5D50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2613F3-7716-9488-142E-C6895F91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13CD77-B226-A10B-30C7-A807B0B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2AFE3B-0ED9-6309-54FF-7BC25720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5687D6-D07B-B3E9-CB4A-5C1607AA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665B18-59E1-02F5-387F-46A77278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18C8D6-8BDB-89B5-8977-EFD2996D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140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83990-3C6E-0FA8-10FB-D3840AAD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4192E-0B16-D38D-7487-5FE0363F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7BB971-BC06-DE30-B280-CC46404BE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CB18E7-CC5F-E1E4-E4B3-2638CE2E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6D5581-3C93-C152-98ED-E4943984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8C9745-36DD-F257-F37E-89AEC224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93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41948-2FD9-611C-4AF5-C372C254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E0BCEB-F379-2A67-F67D-70455480C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626E93-C78D-7B97-1AC0-C7136A29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1A0986-0108-6E30-0D0B-D4066344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FC2A3D-1580-630A-7A1C-0DE31E5B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73D863-7305-F477-D63B-76D1F4D6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91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19D947-BF38-35E3-05F4-2E0D06CB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5379E8-9B63-DEED-3670-1F848FE51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6F1176-70AD-B23B-89A0-729199CFC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BFA6-B1A5-4BC6-9544-412A92F09761}" type="datetimeFigureOut">
              <a:rPr lang="es-CO" smtClean="0"/>
              <a:t>23/12/2022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4D0B2D-4E1E-A811-0C5D-53EBA5987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7A864-340E-0FEE-A48B-86462E44D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7C3A9-228A-4DC8-8A0F-FBB0986E5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299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6E60F93-F823-7EFF-E203-A0BD85A3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16480"/>
              </p:ext>
            </p:extLst>
          </p:nvPr>
        </p:nvGraphicFramePr>
        <p:xfrm>
          <a:off x="671666" y="844312"/>
          <a:ext cx="4107827" cy="3028158"/>
        </p:xfrm>
        <a:graphic>
          <a:graphicData uri="http://schemas.openxmlformats.org/drawingml/2006/table">
            <a:tbl>
              <a:tblPr/>
              <a:tblGrid>
                <a:gridCol w="1269803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1364200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  <a:gridCol w="1473824">
                  <a:extLst>
                    <a:ext uri="{9D8B030D-6E8A-4147-A177-3AD203B41FA5}">
                      <a16:colId xmlns:a16="http://schemas.microsoft.com/office/drawing/2014/main" val="3990505919"/>
                    </a:ext>
                  </a:extLst>
                </a:gridCol>
              </a:tblGrid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ball_possession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0716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825750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713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03331"/>
                  </a:ext>
                </a:extLst>
              </a:tr>
              <a:tr h="4452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253659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3811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A8A8450-C406-8631-979E-6D69316F7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16561"/>
              </p:ext>
            </p:extLst>
          </p:nvPr>
        </p:nvGraphicFramePr>
        <p:xfrm>
          <a:off x="5552582" y="1455118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43DDD31D-D61F-3BBB-2292-6E35A3B3B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09574"/>
              </p:ext>
            </p:extLst>
          </p:nvPr>
        </p:nvGraphicFramePr>
        <p:xfrm>
          <a:off x="9619626" y="1455119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pSp>
        <p:nvGrpSpPr>
          <p:cNvPr id="26" name="Grupo 25">
            <a:extLst>
              <a:ext uri="{FF2B5EF4-FFF2-40B4-BE49-F238E27FC236}">
                <a16:creationId xmlns:a16="http://schemas.microsoft.com/office/drawing/2014/main" id="{2DE7A878-CCA5-BDA6-728E-C7F7DE590D95}"/>
              </a:ext>
            </a:extLst>
          </p:cNvPr>
          <p:cNvGrpSpPr/>
          <p:nvPr/>
        </p:nvGrpSpPr>
        <p:grpSpPr>
          <a:xfrm>
            <a:off x="6227891" y="489744"/>
            <a:ext cx="4961002" cy="965375"/>
            <a:chOff x="6633073" y="794544"/>
            <a:chExt cx="4961002" cy="965375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CADA159-C1D1-0B67-0FD6-6EF099F73DCD}"/>
                </a:ext>
              </a:extLst>
            </p:cNvPr>
            <p:cNvGrpSpPr/>
            <p:nvPr/>
          </p:nvGrpSpPr>
          <p:grpSpPr>
            <a:xfrm>
              <a:off x="6887727" y="794544"/>
              <a:ext cx="4067044" cy="965375"/>
              <a:chOff x="7189661" y="952500"/>
              <a:chExt cx="4067044" cy="965375"/>
            </a:xfrm>
          </p:grpSpPr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785CB421-1EDF-E916-B6EB-CA873C815849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549D526-F532-6B77-5BC7-AA3F78596450}"/>
                  </a:ext>
                </a:extLst>
              </p:cNvPr>
              <p:cNvSpPr txBox="1"/>
              <p:nvPr/>
            </p:nvSpPr>
            <p:spPr>
              <a:xfrm>
                <a:off x="8382000" y="1002268"/>
                <a:ext cx="196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ball_possession</a:t>
                </a:r>
              </a:p>
            </p:txBody>
          </p: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B4035860-9D95-90CF-567F-AC97A803B45C}"/>
                  </a:ext>
                </a:extLst>
              </p:cNvPr>
              <p:cNvCxnSpPr>
                <a:cxnSpLocks/>
                <a:stCxn id="5" idx="1"/>
                <a:endCxn id="12" idx="0"/>
              </p:cNvCxnSpPr>
              <p:nvPr/>
            </p:nvCxnSpPr>
            <p:spPr>
              <a:xfrm flipH="1">
                <a:off x="7189661" y="1193800"/>
                <a:ext cx="912939" cy="7240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7EE328D3-B1D9-05CB-6E65-AB25850790AB}"/>
                  </a:ext>
                </a:extLst>
              </p:cNvPr>
              <p:cNvCxnSpPr>
                <a:cxnSpLocks/>
                <a:stCxn id="5" idx="3"/>
                <a:endCxn id="19" idx="0"/>
              </p:cNvCxnSpPr>
              <p:nvPr/>
            </p:nvCxnSpPr>
            <p:spPr>
              <a:xfrm>
                <a:off x="10452100" y="1193800"/>
                <a:ext cx="804605" cy="7240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4698D9D-294C-4720-2515-B9C40E37AB0E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2BB8E92-8AAD-D7BA-4C92-CD92C6B605F2}"/>
                </a:ext>
              </a:extLst>
            </p:cNvPr>
            <p:cNvSpPr txBox="1"/>
            <p:nvPr/>
          </p:nvSpPr>
          <p:spPr>
            <a:xfrm>
              <a:off x="10566182" y="1033905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/>
              <p:nvPr/>
            </p:nvSpPr>
            <p:spPr>
              <a:xfrm>
                <a:off x="5597404" y="3416300"/>
                <a:ext cx="2288866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04" y="3416300"/>
                <a:ext cx="2288866" cy="769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/>
              <p:nvPr/>
            </p:nvSpPr>
            <p:spPr>
              <a:xfrm>
                <a:off x="9232900" y="3429000"/>
                <a:ext cx="2675593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=0.32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900" y="3429000"/>
                <a:ext cx="2675593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/>
              <p:nvPr/>
            </p:nvSpPr>
            <p:spPr>
              <a:xfrm>
                <a:off x="7354518" y="4356100"/>
                <a:ext cx="2675592" cy="618311"/>
              </a:xfrm>
              <a:prstGeom prst="rect">
                <a:avLst/>
              </a:prstGeom>
              <a:solidFill>
                <a:srgbClr val="4FFF4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+0.32⋅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18" y="4356100"/>
                <a:ext cx="2675592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27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6E60F93-F823-7EFF-E203-A0BD85A3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19455"/>
              </p:ext>
            </p:extLst>
          </p:nvPr>
        </p:nvGraphicFramePr>
        <p:xfrm>
          <a:off x="671666" y="844312"/>
          <a:ext cx="4107827" cy="3028158"/>
        </p:xfrm>
        <a:graphic>
          <a:graphicData uri="http://schemas.openxmlformats.org/drawingml/2006/table">
            <a:tbl>
              <a:tblPr/>
              <a:tblGrid>
                <a:gridCol w="1269803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1364200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  <a:gridCol w="1473824">
                  <a:extLst>
                    <a:ext uri="{9D8B030D-6E8A-4147-A177-3AD203B41FA5}">
                      <a16:colId xmlns:a16="http://schemas.microsoft.com/office/drawing/2014/main" val="3990505919"/>
                    </a:ext>
                  </a:extLst>
                </a:gridCol>
              </a:tblGrid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ball_possession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0716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825750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713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03331"/>
                  </a:ext>
                </a:extLst>
              </a:tr>
              <a:tr h="4452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253659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3811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A8A8450-C406-8631-979E-6D69316F7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1585"/>
              </p:ext>
            </p:extLst>
          </p:nvPr>
        </p:nvGraphicFramePr>
        <p:xfrm>
          <a:off x="5552582" y="1455118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43DDD31D-D61F-3BBB-2292-6E35A3B3B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82857"/>
              </p:ext>
            </p:extLst>
          </p:nvPr>
        </p:nvGraphicFramePr>
        <p:xfrm>
          <a:off x="9619626" y="1455119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pSp>
        <p:nvGrpSpPr>
          <p:cNvPr id="26" name="Grupo 25">
            <a:extLst>
              <a:ext uri="{FF2B5EF4-FFF2-40B4-BE49-F238E27FC236}">
                <a16:creationId xmlns:a16="http://schemas.microsoft.com/office/drawing/2014/main" id="{2DE7A878-CCA5-BDA6-728E-C7F7DE590D95}"/>
              </a:ext>
            </a:extLst>
          </p:cNvPr>
          <p:cNvGrpSpPr/>
          <p:nvPr/>
        </p:nvGrpSpPr>
        <p:grpSpPr>
          <a:xfrm>
            <a:off x="6227891" y="489744"/>
            <a:ext cx="4961002" cy="965375"/>
            <a:chOff x="6633073" y="794544"/>
            <a:chExt cx="4961002" cy="965375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CADA159-C1D1-0B67-0FD6-6EF099F73DCD}"/>
                </a:ext>
              </a:extLst>
            </p:cNvPr>
            <p:cNvGrpSpPr/>
            <p:nvPr/>
          </p:nvGrpSpPr>
          <p:grpSpPr>
            <a:xfrm>
              <a:off x="6887727" y="794544"/>
              <a:ext cx="4067044" cy="965375"/>
              <a:chOff x="7189661" y="952500"/>
              <a:chExt cx="4067044" cy="965375"/>
            </a:xfrm>
          </p:grpSpPr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785CB421-1EDF-E916-B6EB-CA873C815849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549D526-F532-6B77-5BC7-AA3F78596450}"/>
                  </a:ext>
                </a:extLst>
              </p:cNvPr>
              <p:cNvSpPr txBox="1"/>
              <p:nvPr/>
            </p:nvSpPr>
            <p:spPr>
              <a:xfrm>
                <a:off x="8202275" y="998911"/>
                <a:ext cx="2457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600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shots_on_targe &lt; 3.5</a:t>
                </a:r>
              </a:p>
            </p:txBody>
          </p: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B4035860-9D95-90CF-567F-AC97A803B45C}"/>
                  </a:ext>
                </a:extLst>
              </p:cNvPr>
              <p:cNvCxnSpPr>
                <a:cxnSpLocks/>
                <a:stCxn id="5" idx="1"/>
                <a:endCxn id="12" idx="0"/>
              </p:cNvCxnSpPr>
              <p:nvPr/>
            </p:nvCxnSpPr>
            <p:spPr>
              <a:xfrm flipH="1">
                <a:off x="7189661" y="1193800"/>
                <a:ext cx="912939" cy="7240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7EE328D3-B1D9-05CB-6E65-AB25850790AB}"/>
                  </a:ext>
                </a:extLst>
              </p:cNvPr>
              <p:cNvCxnSpPr>
                <a:cxnSpLocks/>
                <a:stCxn id="5" idx="3"/>
                <a:endCxn id="19" idx="0"/>
              </p:cNvCxnSpPr>
              <p:nvPr/>
            </p:nvCxnSpPr>
            <p:spPr>
              <a:xfrm>
                <a:off x="10452100" y="1193800"/>
                <a:ext cx="804605" cy="7240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4698D9D-294C-4720-2515-B9C40E37AB0E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2BB8E92-8AAD-D7BA-4C92-CD92C6B605F2}"/>
                </a:ext>
              </a:extLst>
            </p:cNvPr>
            <p:cNvSpPr txBox="1"/>
            <p:nvPr/>
          </p:nvSpPr>
          <p:spPr>
            <a:xfrm>
              <a:off x="10566182" y="1033905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/>
              <p:nvPr/>
            </p:nvSpPr>
            <p:spPr>
              <a:xfrm>
                <a:off x="5597404" y="3416300"/>
                <a:ext cx="2288866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04" y="3416300"/>
                <a:ext cx="2288866" cy="769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/>
              <p:nvPr/>
            </p:nvSpPr>
            <p:spPr>
              <a:xfrm>
                <a:off x="9232900" y="3429000"/>
                <a:ext cx="2675593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90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900" y="3429000"/>
                <a:ext cx="2675593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/>
              <p:nvPr/>
            </p:nvSpPr>
            <p:spPr>
              <a:xfrm>
                <a:off x="7354518" y="4356100"/>
                <a:ext cx="2598474" cy="6127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+0.4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.429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18" y="4356100"/>
                <a:ext cx="2598474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24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6E60F93-F823-7EFF-E203-A0BD85A3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06658"/>
              </p:ext>
            </p:extLst>
          </p:nvPr>
        </p:nvGraphicFramePr>
        <p:xfrm>
          <a:off x="671666" y="844312"/>
          <a:ext cx="4107827" cy="3028158"/>
        </p:xfrm>
        <a:graphic>
          <a:graphicData uri="http://schemas.openxmlformats.org/drawingml/2006/table">
            <a:tbl>
              <a:tblPr/>
              <a:tblGrid>
                <a:gridCol w="1269803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1364200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  <a:gridCol w="1473824">
                  <a:extLst>
                    <a:ext uri="{9D8B030D-6E8A-4147-A177-3AD203B41FA5}">
                      <a16:colId xmlns:a16="http://schemas.microsoft.com/office/drawing/2014/main" val="3990505919"/>
                    </a:ext>
                  </a:extLst>
                </a:gridCol>
              </a:tblGrid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ball_possession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0716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825750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713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03331"/>
                  </a:ext>
                </a:extLst>
              </a:tr>
              <a:tr h="4452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253659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3811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A8A8450-C406-8631-979E-6D69316F7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49026"/>
              </p:ext>
            </p:extLst>
          </p:nvPr>
        </p:nvGraphicFramePr>
        <p:xfrm>
          <a:off x="5552582" y="1455118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43DDD31D-D61F-3BBB-2292-6E35A3B3B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38987"/>
              </p:ext>
            </p:extLst>
          </p:nvPr>
        </p:nvGraphicFramePr>
        <p:xfrm>
          <a:off x="9619626" y="1455119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pSp>
        <p:nvGrpSpPr>
          <p:cNvPr id="26" name="Grupo 25">
            <a:extLst>
              <a:ext uri="{FF2B5EF4-FFF2-40B4-BE49-F238E27FC236}">
                <a16:creationId xmlns:a16="http://schemas.microsoft.com/office/drawing/2014/main" id="{2DE7A878-CCA5-BDA6-728E-C7F7DE590D95}"/>
              </a:ext>
            </a:extLst>
          </p:cNvPr>
          <p:cNvGrpSpPr/>
          <p:nvPr/>
        </p:nvGrpSpPr>
        <p:grpSpPr>
          <a:xfrm>
            <a:off x="6227891" y="489744"/>
            <a:ext cx="4961002" cy="965375"/>
            <a:chOff x="6633073" y="794544"/>
            <a:chExt cx="4961002" cy="965375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CADA159-C1D1-0B67-0FD6-6EF099F73DCD}"/>
                </a:ext>
              </a:extLst>
            </p:cNvPr>
            <p:cNvGrpSpPr/>
            <p:nvPr/>
          </p:nvGrpSpPr>
          <p:grpSpPr>
            <a:xfrm>
              <a:off x="6887727" y="794544"/>
              <a:ext cx="4067044" cy="965375"/>
              <a:chOff x="7189661" y="952500"/>
              <a:chExt cx="4067044" cy="965375"/>
            </a:xfrm>
          </p:grpSpPr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785CB421-1EDF-E916-B6EB-CA873C815849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549D526-F532-6B77-5BC7-AA3F78596450}"/>
                  </a:ext>
                </a:extLst>
              </p:cNvPr>
              <p:cNvSpPr txBox="1"/>
              <p:nvPr/>
            </p:nvSpPr>
            <p:spPr>
              <a:xfrm>
                <a:off x="8202275" y="998911"/>
                <a:ext cx="2457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600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shots_on_targe &lt; 6</a:t>
                </a:r>
              </a:p>
            </p:txBody>
          </p: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B4035860-9D95-90CF-567F-AC97A803B45C}"/>
                  </a:ext>
                </a:extLst>
              </p:cNvPr>
              <p:cNvCxnSpPr>
                <a:cxnSpLocks/>
                <a:stCxn id="5" idx="1"/>
                <a:endCxn id="12" idx="0"/>
              </p:cNvCxnSpPr>
              <p:nvPr/>
            </p:nvCxnSpPr>
            <p:spPr>
              <a:xfrm flipH="1">
                <a:off x="7189661" y="1193800"/>
                <a:ext cx="912939" cy="7240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7EE328D3-B1D9-05CB-6E65-AB25850790AB}"/>
                  </a:ext>
                </a:extLst>
              </p:cNvPr>
              <p:cNvCxnSpPr>
                <a:cxnSpLocks/>
                <a:stCxn id="5" idx="3"/>
                <a:endCxn id="19" idx="0"/>
              </p:cNvCxnSpPr>
              <p:nvPr/>
            </p:nvCxnSpPr>
            <p:spPr>
              <a:xfrm>
                <a:off x="10452100" y="1193800"/>
                <a:ext cx="804605" cy="7240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4698D9D-294C-4720-2515-B9C40E37AB0E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2BB8E92-8AAD-D7BA-4C92-CD92C6B605F2}"/>
                </a:ext>
              </a:extLst>
            </p:cNvPr>
            <p:cNvSpPr txBox="1"/>
            <p:nvPr/>
          </p:nvSpPr>
          <p:spPr>
            <a:xfrm>
              <a:off x="10566182" y="1033905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/>
              <p:nvPr/>
            </p:nvSpPr>
            <p:spPr>
              <a:xfrm>
                <a:off x="5597404" y="3416300"/>
                <a:ext cx="2288866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04" y="3416300"/>
                <a:ext cx="2288866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/>
              <p:nvPr/>
            </p:nvSpPr>
            <p:spPr>
              <a:xfrm>
                <a:off x="9232900" y="3429000"/>
                <a:ext cx="2675593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44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900" y="3429000"/>
                <a:ext cx="2675593" cy="769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/>
              <p:nvPr/>
            </p:nvSpPr>
            <p:spPr>
              <a:xfrm>
                <a:off x="7354518" y="4356100"/>
                <a:ext cx="2598474" cy="6365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444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333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18" y="4356100"/>
                <a:ext cx="2598474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86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6E60F93-F823-7EFF-E203-A0BD85A3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61058"/>
              </p:ext>
            </p:extLst>
          </p:nvPr>
        </p:nvGraphicFramePr>
        <p:xfrm>
          <a:off x="671666" y="844312"/>
          <a:ext cx="4107827" cy="3028158"/>
        </p:xfrm>
        <a:graphic>
          <a:graphicData uri="http://schemas.openxmlformats.org/drawingml/2006/table">
            <a:tbl>
              <a:tblPr/>
              <a:tblGrid>
                <a:gridCol w="1269803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1364200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  <a:gridCol w="1473824">
                  <a:extLst>
                    <a:ext uri="{9D8B030D-6E8A-4147-A177-3AD203B41FA5}">
                      <a16:colId xmlns:a16="http://schemas.microsoft.com/office/drawing/2014/main" val="3990505919"/>
                    </a:ext>
                  </a:extLst>
                </a:gridCol>
              </a:tblGrid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ball_possession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0716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825750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713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03331"/>
                  </a:ext>
                </a:extLst>
              </a:tr>
              <a:tr h="4452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253659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3811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A8A8450-C406-8631-979E-6D69316F7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752826"/>
              </p:ext>
            </p:extLst>
          </p:nvPr>
        </p:nvGraphicFramePr>
        <p:xfrm>
          <a:off x="5552582" y="1455118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43DDD31D-D61F-3BBB-2292-6E35A3B3B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81790"/>
              </p:ext>
            </p:extLst>
          </p:nvPr>
        </p:nvGraphicFramePr>
        <p:xfrm>
          <a:off x="9619626" y="1455119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pSp>
        <p:nvGrpSpPr>
          <p:cNvPr id="26" name="Grupo 25">
            <a:extLst>
              <a:ext uri="{FF2B5EF4-FFF2-40B4-BE49-F238E27FC236}">
                <a16:creationId xmlns:a16="http://schemas.microsoft.com/office/drawing/2014/main" id="{2DE7A878-CCA5-BDA6-728E-C7F7DE590D95}"/>
              </a:ext>
            </a:extLst>
          </p:cNvPr>
          <p:cNvGrpSpPr/>
          <p:nvPr/>
        </p:nvGrpSpPr>
        <p:grpSpPr>
          <a:xfrm>
            <a:off x="6227891" y="489744"/>
            <a:ext cx="4961002" cy="965375"/>
            <a:chOff x="6633073" y="794544"/>
            <a:chExt cx="4961002" cy="965375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CADA159-C1D1-0B67-0FD6-6EF099F73DCD}"/>
                </a:ext>
              </a:extLst>
            </p:cNvPr>
            <p:cNvGrpSpPr/>
            <p:nvPr/>
          </p:nvGrpSpPr>
          <p:grpSpPr>
            <a:xfrm>
              <a:off x="6887727" y="794544"/>
              <a:ext cx="4067044" cy="965375"/>
              <a:chOff x="7189661" y="952500"/>
              <a:chExt cx="4067044" cy="965375"/>
            </a:xfrm>
          </p:grpSpPr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785CB421-1EDF-E916-B6EB-CA873C815849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549D526-F532-6B77-5BC7-AA3F78596450}"/>
                  </a:ext>
                </a:extLst>
              </p:cNvPr>
              <p:cNvSpPr txBox="1"/>
              <p:nvPr/>
            </p:nvSpPr>
            <p:spPr>
              <a:xfrm>
                <a:off x="8202275" y="998911"/>
                <a:ext cx="2457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600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shots_on_targe &lt; 8</a:t>
                </a:r>
              </a:p>
            </p:txBody>
          </p: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B4035860-9D95-90CF-567F-AC97A803B45C}"/>
                  </a:ext>
                </a:extLst>
              </p:cNvPr>
              <p:cNvCxnSpPr>
                <a:cxnSpLocks/>
                <a:stCxn id="5" idx="1"/>
                <a:endCxn id="12" idx="0"/>
              </p:cNvCxnSpPr>
              <p:nvPr/>
            </p:nvCxnSpPr>
            <p:spPr>
              <a:xfrm flipH="1">
                <a:off x="7189661" y="1193800"/>
                <a:ext cx="912939" cy="7240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7EE328D3-B1D9-05CB-6E65-AB25850790AB}"/>
                  </a:ext>
                </a:extLst>
              </p:cNvPr>
              <p:cNvCxnSpPr>
                <a:cxnSpLocks/>
                <a:stCxn id="5" idx="3"/>
                <a:endCxn id="19" idx="0"/>
              </p:cNvCxnSpPr>
              <p:nvPr/>
            </p:nvCxnSpPr>
            <p:spPr>
              <a:xfrm>
                <a:off x="10452100" y="1193800"/>
                <a:ext cx="804605" cy="7240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4698D9D-294C-4720-2515-B9C40E37AB0E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2BB8E92-8AAD-D7BA-4C92-CD92C6B605F2}"/>
                </a:ext>
              </a:extLst>
            </p:cNvPr>
            <p:cNvSpPr txBox="1"/>
            <p:nvPr/>
          </p:nvSpPr>
          <p:spPr>
            <a:xfrm>
              <a:off x="10566182" y="1033905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/>
              <p:nvPr/>
            </p:nvSpPr>
            <p:spPr>
              <a:xfrm>
                <a:off x="5597404" y="3416300"/>
                <a:ext cx="2288866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04" y="3416300"/>
                <a:ext cx="2288866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/>
              <p:nvPr/>
            </p:nvSpPr>
            <p:spPr>
              <a:xfrm>
                <a:off x="9232900" y="3429000"/>
                <a:ext cx="2675593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900" y="3429000"/>
                <a:ext cx="2675593" cy="769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/>
              <p:nvPr/>
            </p:nvSpPr>
            <p:spPr>
              <a:xfrm>
                <a:off x="7354518" y="4356100"/>
                <a:ext cx="2598474" cy="618311"/>
              </a:xfrm>
              <a:prstGeom prst="rect">
                <a:avLst/>
              </a:prstGeom>
              <a:solidFill>
                <a:srgbClr val="4FFF4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0.32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18" y="4356100"/>
                <a:ext cx="2598474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43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6E60F93-F823-7EFF-E203-A0BD85A3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84184"/>
              </p:ext>
            </p:extLst>
          </p:nvPr>
        </p:nvGraphicFramePr>
        <p:xfrm>
          <a:off x="671666" y="844312"/>
          <a:ext cx="4107827" cy="3028158"/>
        </p:xfrm>
        <a:graphic>
          <a:graphicData uri="http://schemas.openxmlformats.org/drawingml/2006/table">
            <a:tbl>
              <a:tblPr/>
              <a:tblGrid>
                <a:gridCol w="1269803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1364200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  <a:gridCol w="1473824">
                  <a:extLst>
                    <a:ext uri="{9D8B030D-6E8A-4147-A177-3AD203B41FA5}">
                      <a16:colId xmlns:a16="http://schemas.microsoft.com/office/drawing/2014/main" val="3990505919"/>
                    </a:ext>
                  </a:extLst>
                </a:gridCol>
              </a:tblGrid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ball_possession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0716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825750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713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03331"/>
                  </a:ext>
                </a:extLst>
              </a:tr>
              <a:tr h="4452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253659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3811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A8A8450-C406-8631-979E-6D69316F7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01743"/>
              </p:ext>
            </p:extLst>
          </p:nvPr>
        </p:nvGraphicFramePr>
        <p:xfrm>
          <a:off x="5552582" y="1455118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43DDD31D-D61F-3BBB-2292-6E35A3B3B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0507"/>
              </p:ext>
            </p:extLst>
          </p:nvPr>
        </p:nvGraphicFramePr>
        <p:xfrm>
          <a:off x="9619626" y="1455119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pSp>
        <p:nvGrpSpPr>
          <p:cNvPr id="26" name="Grupo 25">
            <a:extLst>
              <a:ext uri="{FF2B5EF4-FFF2-40B4-BE49-F238E27FC236}">
                <a16:creationId xmlns:a16="http://schemas.microsoft.com/office/drawing/2014/main" id="{2DE7A878-CCA5-BDA6-728E-C7F7DE590D95}"/>
              </a:ext>
            </a:extLst>
          </p:cNvPr>
          <p:cNvGrpSpPr/>
          <p:nvPr/>
        </p:nvGrpSpPr>
        <p:grpSpPr>
          <a:xfrm>
            <a:off x="6227891" y="489744"/>
            <a:ext cx="4961002" cy="965375"/>
            <a:chOff x="6633073" y="794544"/>
            <a:chExt cx="4961002" cy="965375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CADA159-C1D1-0B67-0FD6-6EF099F73DCD}"/>
                </a:ext>
              </a:extLst>
            </p:cNvPr>
            <p:cNvGrpSpPr/>
            <p:nvPr/>
          </p:nvGrpSpPr>
          <p:grpSpPr>
            <a:xfrm>
              <a:off x="6887727" y="794544"/>
              <a:ext cx="4067044" cy="965375"/>
              <a:chOff x="7189661" y="952500"/>
              <a:chExt cx="4067044" cy="965375"/>
            </a:xfrm>
          </p:grpSpPr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785CB421-1EDF-E916-B6EB-CA873C815849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549D526-F532-6B77-5BC7-AA3F78596450}"/>
                  </a:ext>
                </a:extLst>
              </p:cNvPr>
              <p:cNvSpPr txBox="1"/>
              <p:nvPr/>
            </p:nvSpPr>
            <p:spPr>
              <a:xfrm>
                <a:off x="8202275" y="998911"/>
                <a:ext cx="2457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600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shots_on_targe &lt; 11</a:t>
                </a:r>
              </a:p>
            </p:txBody>
          </p: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B4035860-9D95-90CF-567F-AC97A803B45C}"/>
                  </a:ext>
                </a:extLst>
              </p:cNvPr>
              <p:cNvCxnSpPr>
                <a:cxnSpLocks/>
                <a:stCxn id="5" idx="1"/>
                <a:endCxn id="12" idx="0"/>
              </p:cNvCxnSpPr>
              <p:nvPr/>
            </p:nvCxnSpPr>
            <p:spPr>
              <a:xfrm flipH="1">
                <a:off x="7189661" y="1193800"/>
                <a:ext cx="912939" cy="7240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7EE328D3-B1D9-05CB-6E65-AB25850790AB}"/>
                  </a:ext>
                </a:extLst>
              </p:cNvPr>
              <p:cNvCxnSpPr>
                <a:cxnSpLocks/>
                <a:stCxn id="5" idx="3"/>
                <a:endCxn id="19" idx="0"/>
              </p:cNvCxnSpPr>
              <p:nvPr/>
            </p:nvCxnSpPr>
            <p:spPr>
              <a:xfrm>
                <a:off x="10452100" y="1193800"/>
                <a:ext cx="804605" cy="7240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4698D9D-294C-4720-2515-B9C40E37AB0E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2BB8E92-8AAD-D7BA-4C92-CD92C6B605F2}"/>
                </a:ext>
              </a:extLst>
            </p:cNvPr>
            <p:cNvSpPr txBox="1"/>
            <p:nvPr/>
          </p:nvSpPr>
          <p:spPr>
            <a:xfrm>
              <a:off x="10566182" y="1033905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/>
              <p:nvPr/>
            </p:nvSpPr>
            <p:spPr>
              <a:xfrm>
                <a:off x="5597403" y="3416300"/>
                <a:ext cx="2949697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0.375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03" y="3416300"/>
                <a:ext cx="2949697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/>
              <p:nvPr/>
            </p:nvSpPr>
            <p:spPr>
              <a:xfrm>
                <a:off x="9070039" y="3429000"/>
                <a:ext cx="2959100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0.375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039" y="3429000"/>
                <a:ext cx="2959100" cy="769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/>
              <p:nvPr/>
            </p:nvSpPr>
            <p:spPr>
              <a:xfrm>
                <a:off x="7354518" y="4356100"/>
                <a:ext cx="3059482" cy="611706"/>
              </a:xfrm>
              <a:prstGeom prst="rect">
                <a:avLst/>
              </a:prstGeom>
              <a:solidFill>
                <a:srgbClr val="4FFF4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0.375⋅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0.375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0.375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18" y="4356100"/>
                <a:ext cx="3059482" cy="6117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27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6E60F93-F823-7EFF-E203-A0BD85A3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26305"/>
              </p:ext>
            </p:extLst>
          </p:nvPr>
        </p:nvGraphicFramePr>
        <p:xfrm>
          <a:off x="671666" y="844312"/>
          <a:ext cx="4107827" cy="3028158"/>
        </p:xfrm>
        <a:graphic>
          <a:graphicData uri="http://schemas.openxmlformats.org/drawingml/2006/table">
            <a:tbl>
              <a:tblPr/>
              <a:tblGrid>
                <a:gridCol w="1269803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1364200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  <a:gridCol w="1473824">
                  <a:extLst>
                    <a:ext uri="{9D8B030D-6E8A-4147-A177-3AD203B41FA5}">
                      <a16:colId xmlns:a16="http://schemas.microsoft.com/office/drawing/2014/main" val="3990505919"/>
                    </a:ext>
                  </a:extLst>
                </a:gridCol>
              </a:tblGrid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ball_possession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0716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825750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713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03331"/>
                  </a:ext>
                </a:extLst>
              </a:tr>
              <a:tr h="4452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253659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3811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A8A8450-C406-8631-979E-6D69316F7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31635"/>
              </p:ext>
            </p:extLst>
          </p:nvPr>
        </p:nvGraphicFramePr>
        <p:xfrm>
          <a:off x="5552582" y="1455118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43DDD31D-D61F-3BBB-2292-6E35A3B3B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78451"/>
              </p:ext>
            </p:extLst>
          </p:nvPr>
        </p:nvGraphicFramePr>
        <p:xfrm>
          <a:off x="9619626" y="1455119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pSp>
        <p:nvGrpSpPr>
          <p:cNvPr id="26" name="Grupo 25">
            <a:extLst>
              <a:ext uri="{FF2B5EF4-FFF2-40B4-BE49-F238E27FC236}">
                <a16:creationId xmlns:a16="http://schemas.microsoft.com/office/drawing/2014/main" id="{2DE7A878-CCA5-BDA6-728E-C7F7DE590D95}"/>
              </a:ext>
            </a:extLst>
          </p:cNvPr>
          <p:cNvGrpSpPr/>
          <p:nvPr/>
        </p:nvGrpSpPr>
        <p:grpSpPr>
          <a:xfrm>
            <a:off x="6227891" y="489744"/>
            <a:ext cx="4961002" cy="965375"/>
            <a:chOff x="6633073" y="794544"/>
            <a:chExt cx="4961002" cy="965375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CADA159-C1D1-0B67-0FD6-6EF099F73DCD}"/>
                </a:ext>
              </a:extLst>
            </p:cNvPr>
            <p:cNvGrpSpPr/>
            <p:nvPr/>
          </p:nvGrpSpPr>
          <p:grpSpPr>
            <a:xfrm>
              <a:off x="6887727" y="794544"/>
              <a:ext cx="4067044" cy="965375"/>
              <a:chOff x="7189661" y="952500"/>
              <a:chExt cx="4067044" cy="965375"/>
            </a:xfrm>
          </p:grpSpPr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785CB421-1EDF-E916-B6EB-CA873C815849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549D526-F532-6B77-5BC7-AA3F78596450}"/>
                  </a:ext>
                </a:extLst>
              </p:cNvPr>
              <p:cNvSpPr txBox="1"/>
              <p:nvPr/>
            </p:nvSpPr>
            <p:spPr>
              <a:xfrm>
                <a:off x="8202275" y="998911"/>
                <a:ext cx="2457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600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shots_on_targe &lt; 15</a:t>
                </a:r>
              </a:p>
            </p:txBody>
          </p: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B4035860-9D95-90CF-567F-AC97A803B45C}"/>
                  </a:ext>
                </a:extLst>
              </p:cNvPr>
              <p:cNvCxnSpPr>
                <a:cxnSpLocks/>
                <a:stCxn id="5" idx="1"/>
                <a:endCxn id="12" idx="0"/>
              </p:cNvCxnSpPr>
              <p:nvPr/>
            </p:nvCxnSpPr>
            <p:spPr>
              <a:xfrm flipH="1">
                <a:off x="7189661" y="1193800"/>
                <a:ext cx="912939" cy="7240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7EE328D3-B1D9-05CB-6E65-AB25850790AB}"/>
                  </a:ext>
                </a:extLst>
              </p:cNvPr>
              <p:cNvCxnSpPr>
                <a:cxnSpLocks/>
                <a:stCxn id="5" idx="3"/>
                <a:endCxn id="19" idx="0"/>
              </p:cNvCxnSpPr>
              <p:nvPr/>
            </p:nvCxnSpPr>
            <p:spPr>
              <a:xfrm>
                <a:off x="10452100" y="1193800"/>
                <a:ext cx="804605" cy="7240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4698D9D-294C-4720-2515-B9C40E37AB0E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2BB8E92-8AAD-D7BA-4C92-CD92C6B605F2}"/>
                </a:ext>
              </a:extLst>
            </p:cNvPr>
            <p:cNvSpPr txBox="1"/>
            <p:nvPr/>
          </p:nvSpPr>
          <p:spPr>
            <a:xfrm>
              <a:off x="10566182" y="1033905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/>
              <p:nvPr/>
            </p:nvSpPr>
            <p:spPr>
              <a:xfrm>
                <a:off x="5597403" y="3416300"/>
                <a:ext cx="2949697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03" y="3416300"/>
                <a:ext cx="2949697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/>
              <p:nvPr/>
            </p:nvSpPr>
            <p:spPr>
              <a:xfrm>
                <a:off x="9070039" y="3429000"/>
                <a:ext cx="2959100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039" y="3429000"/>
                <a:ext cx="2959100" cy="769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/>
              <p:nvPr/>
            </p:nvSpPr>
            <p:spPr>
              <a:xfrm>
                <a:off x="7354518" y="4356100"/>
                <a:ext cx="3059482" cy="636585"/>
              </a:xfrm>
              <a:prstGeom prst="rect">
                <a:avLst/>
              </a:prstGeom>
              <a:solidFill>
                <a:srgbClr val="4FFF4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0.32⋅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18" y="4356100"/>
                <a:ext cx="3059482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29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6E60F93-F823-7EFF-E203-A0BD85A3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78701"/>
              </p:ext>
            </p:extLst>
          </p:nvPr>
        </p:nvGraphicFramePr>
        <p:xfrm>
          <a:off x="671666" y="844312"/>
          <a:ext cx="4107827" cy="3028158"/>
        </p:xfrm>
        <a:graphic>
          <a:graphicData uri="http://schemas.openxmlformats.org/drawingml/2006/table">
            <a:tbl>
              <a:tblPr/>
              <a:tblGrid>
                <a:gridCol w="1269803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1364200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  <a:gridCol w="1473824">
                  <a:extLst>
                    <a:ext uri="{9D8B030D-6E8A-4147-A177-3AD203B41FA5}">
                      <a16:colId xmlns:a16="http://schemas.microsoft.com/office/drawing/2014/main" val="3990505919"/>
                    </a:ext>
                  </a:extLst>
                </a:gridCol>
              </a:tblGrid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ball_possession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0716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825750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713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FF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03331"/>
                  </a:ext>
                </a:extLst>
              </a:tr>
              <a:tr h="4452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253659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3811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A8A8450-C406-8631-979E-6D69316F7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83830"/>
              </p:ext>
            </p:extLst>
          </p:nvPr>
        </p:nvGraphicFramePr>
        <p:xfrm>
          <a:off x="5552582" y="1455118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43DDD31D-D61F-3BBB-2292-6E35A3B3B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78912"/>
              </p:ext>
            </p:extLst>
          </p:nvPr>
        </p:nvGraphicFramePr>
        <p:xfrm>
          <a:off x="9619626" y="1455119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pSp>
        <p:nvGrpSpPr>
          <p:cNvPr id="26" name="Grupo 25">
            <a:extLst>
              <a:ext uri="{FF2B5EF4-FFF2-40B4-BE49-F238E27FC236}">
                <a16:creationId xmlns:a16="http://schemas.microsoft.com/office/drawing/2014/main" id="{2DE7A878-CCA5-BDA6-728E-C7F7DE590D95}"/>
              </a:ext>
            </a:extLst>
          </p:cNvPr>
          <p:cNvGrpSpPr/>
          <p:nvPr/>
        </p:nvGrpSpPr>
        <p:grpSpPr>
          <a:xfrm>
            <a:off x="6227891" y="489744"/>
            <a:ext cx="4961002" cy="965375"/>
            <a:chOff x="6633073" y="794544"/>
            <a:chExt cx="4961002" cy="965375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CADA159-C1D1-0B67-0FD6-6EF099F73DCD}"/>
                </a:ext>
              </a:extLst>
            </p:cNvPr>
            <p:cNvGrpSpPr/>
            <p:nvPr/>
          </p:nvGrpSpPr>
          <p:grpSpPr>
            <a:xfrm>
              <a:off x="6887727" y="794544"/>
              <a:ext cx="4067044" cy="965375"/>
              <a:chOff x="7189661" y="952500"/>
              <a:chExt cx="4067044" cy="965375"/>
            </a:xfrm>
          </p:grpSpPr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785CB421-1EDF-E916-B6EB-CA873C815849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549D526-F532-6B77-5BC7-AA3F78596450}"/>
                  </a:ext>
                </a:extLst>
              </p:cNvPr>
              <p:cNvSpPr txBox="1"/>
              <p:nvPr/>
            </p:nvSpPr>
            <p:spPr>
              <a:xfrm>
                <a:off x="8202275" y="998911"/>
                <a:ext cx="2457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600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shots_on_targe &lt; 18.5</a:t>
                </a:r>
              </a:p>
            </p:txBody>
          </p: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B4035860-9D95-90CF-567F-AC97A803B45C}"/>
                  </a:ext>
                </a:extLst>
              </p:cNvPr>
              <p:cNvCxnSpPr>
                <a:cxnSpLocks/>
                <a:stCxn id="5" idx="1"/>
                <a:endCxn id="12" idx="0"/>
              </p:cNvCxnSpPr>
              <p:nvPr/>
            </p:nvCxnSpPr>
            <p:spPr>
              <a:xfrm flipH="1">
                <a:off x="7189661" y="1193800"/>
                <a:ext cx="912939" cy="7240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7EE328D3-B1D9-05CB-6E65-AB25850790AB}"/>
                  </a:ext>
                </a:extLst>
              </p:cNvPr>
              <p:cNvCxnSpPr>
                <a:cxnSpLocks/>
                <a:stCxn id="5" idx="3"/>
                <a:endCxn id="19" idx="0"/>
              </p:cNvCxnSpPr>
              <p:nvPr/>
            </p:nvCxnSpPr>
            <p:spPr>
              <a:xfrm>
                <a:off x="10452100" y="1193800"/>
                <a:ext cx="804605" cy="7240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4698D9D-294C-4720-2515-B9C40E37AB0E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2BB8E92-8AAD-D7BA-4C92-CD92C6B605F2}"/>
                </a:ext>
              </a:extLst>
            </p:cNvPr>
            <p:cNvSpPr txBox="1"/>
            <p:nvPr/>
          </p:nvSpPr>
          <p:spPr>
            <a:xfrm>
              <a:off x="10566182" y="1033905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/>
              <p:nvPr/>
            </p:nvSpPr>
            <p:spPr>
              <a:xfrm>
                <a:off x="5597403" y="3416300"/>
                <a:ext cx="2949697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444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72D5DAD-1DCD-9D0A-91B7-BAAEBC164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03" y="3416300"/>
                <a:ext cx="2949697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/>
              <p:nvPr/>
            </p:nvSpPr>
            <p:spPr>
              <a:xfrm>
                <a:off x="9070039" y="3429000"/>
                <a:ext cx="2959100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76E2B74-7C4C-7F58-DCCE-8214102DE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039" y="3429000"/>
                <a:ext cx="2959100" cy="769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/>
              <p:nvPr/>
            </p:nvSpPr>
            <p:spPr>
              <a:xfrm>
                <a:off x="7354518" y="4356100"/>
                <a:ext cx="3059482" cy="636585"/>
              </a:xfrm>
              <a:prstGeom prst="rect">
                <a:avLst/>
              </a:prstGeom>
              <a:solidFill>
                <a:srgbClr val="4FFF4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0.444⋅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+0⋅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333</m:t>
                      </m:r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FF07748-AD02-72FD-1439-A31508954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18" y="4356100"/>
                <a:ext cx="3059482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3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707C103-8EB1-6F82-F602-D6D1784F0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32867"/>
              </p:ext>
            </p:extLst>
          </p:nvPr>
        </p:nvGraphicFramePr>
        <p:xfrm>
          <a:off x="2968717" y="1353517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5E21BED-D4D7-11AB-53FD-131E45BC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24541"/>
              </p:ext>
            </p:extLst>
          </p:nvPr>
        </p:nvGraphicFramePr>
        <p:xfrm>
          <a:off x="7110533" y="1353517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pSp>
        <p:nvGrpSpPr>
          <p:cNvPr id="6" name="Grupo 5">
            <a:extLst>
              <a:ext uri="{FF2B5EF4-FFF2-40B4-BE49-F238E27FC236}">
                <a16:creationId xmlns:a16="http://schemas.microsoft.com/office/drawing/2014/main" id="{BD880131-0668-1E75-604F-B5AF10C432E6}"/>
              </a:ext>
            </a:extLst>
          </p:cNvPr>
          <p:cNvGrpSpPr/>
          <p:nvPr/>
        </p:nvGrpSpPr>
        <p:grpSpPr>
          <a:xfrm>
            <a:off x="3800751" y="337344"/>
            <a:ext cx="4753693" cy="1016173"/>
            <a:chOff x="6633073" y="794544"/>
            <a:chExt cx="4753693" cy="1016173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E178BFDA-D26B-2C23-E2D4-0E63F3F341DC}"/>
                </a:ext>
              </a:extLst>
            </p:cNvPr>
            <p:cNvGrpSpPr/>
            <p:nvPr/>
          </p:nvGrpSpPr>
          <p:grpSpPr>
            <a:xfrm>
              <a:off x="6731002" y="794544"/>
              <a:ext cx="4141816" cy="1016173"/>
              <a:chOff x="7032936" y="952500"/>
              <a:chExt cx="4141816" cy="1016173"/>
            </a:xfrm>
          </p:grpSpPr>
          <p:sp>
            <p:nvSpPr>
              <p:cNvPr id="10" name="Rectángulo: esquinas redondeadas 9">
                <a:extLst>
                  <a:ext uri="{FF2B5EF4-FFF2-40B4-BE49-F238E27FC236}">
                    <a16:creationId xmlns:a16="http://schemas.microsoft.com/office/drawing/2014/main" id="{CD07FD20-2D3E-782A-478F-75FB0BD8AB9A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E757458-8262-B44E-29D8-7F95FFF581A1}"/>
                  </a:ext>
                </a:extLst>
              </p:cNvPr>
              <p:cNvSpPr txBox="1"/>
              <p:nvPr/>
            </p:nvSpPr>
            <p:spPr>
              <a:xfrm>
                <a:off x="8202275" y="998911"/>
                <a:ext cx="2457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600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shots_on_targe &lt; 15</a:t>
                </a:r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78EFA0A2-C47C-0113-72FB-C0D8EDD5914E}"/>
                  </a:ext>
                </a:extLst>
              </p:cNvPr>
              <p:cNvCxnSpPr>
                <a:cxnSpLocks/>
                <a:stCxn id="10" idx="1"/>
                <a:endCxn id="4" idx="0"/>
              </p:cNvCxnSpPr>
              <p:nvPr/>
            </p:nvCxnSpPr>
            <p:spPr>
              <a:xfrm flipH="1">
                <a:off x="7032936" y="1193800"/>
                <a:ext cx="1069664" cy="774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F8683E20-6A6C-2148-254A-0BF6BDCC2F7A}"/>
                  </a:ext>
                </a:extLst>
              </p:cNvPr>
              <p:cNvCxnSpPr>
                <a:cxnSpLocks/>
                <a:stCxn id="10" idx="3"/>
                <a:endCxn id="5" idx="0"/>
              </p:cNvCxnSpPr>
              <p:nvPr/>
            </p:nvCxnSpPr>
            <p:spPr>
              <a:xfrm>
                <a:off x="10452100" y="1193800"/>
                <a:ext cx="722652" cy="774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C6F2841-7B45-F753-096A-9405D33A55C4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7BEE94D-C949-9D64-8700-5339B535A05D}"/>
                </a:ext>
              </a:extLst>
            </p:cNvPr>
            <p:cNvSpPr txBox="1"/>
            <p:nvPr/>
          </p:nvSpPr>
          <p:spPr>
            <a:xfrm>
              <a:off x="10358873" y="920083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15376A47-8CDD-70CF-6071-5174FE49F2DE}"/>
              </a:ext>
            </a:extLst>
          </p:cNvPr>
          <p:cNvGrpSpPr/>
          <p:nvPr/>
        </p:nvGrpSpPr>
        <p:grpSpPr>
          <a:xfrm>
            <a:off x="3800750" y="2806697"/>
            <a:ext cx="4808165" cy="1315367"/>
            <a:chOff x="6578601" y="794544"/>
            <a:chExt cx="4808165" cy="1315367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371A6708-02F7-BEC7-DC57-DE2EE119457C}"/>
                </a:ext>
              </a:extLst>
            </p:cNvPr>
            <p:cNvGrpSpPr/>
            <p:nvPr/>
          </p:nvGrpSpPr>
          <p:grpSpPr>
            <a:xfrm>
              <a:off x="6578601" y="794544"/>
              <a:ext cx="4484984" cy="1315367"/>
              <a:chOff x="6880535" y="952500"/>
              <a:chExt cx="4484984" cy="1315367"/>
            </a:xfrm>
          </p:grpSpPr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2AD2DB76-F854-C26F-6BC9-D441A89914C0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4970261-E721-5A85-63F6-154E60D7839C}"/>
                  </a:ext>
                </a:extLst>
              </p:cNvPr>
              <p:cNvSpPr txBox="1"/>
              <p:nvPr/>
            </p:nvSpPr>
            <p:spPr>
              <a:xfrm>
                <a:off x="8202275" y="998911"/>
                <a:ext cx="2457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600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shots_on_targe &lt; 15</a:t>
                </a:r>
              </a:p>
            </p:txBody>
          </p:sp>
          <p:cxnSp>
            <p:nvCxnSpPr>
              <p:cNvPr id="31" name="Conector recto de flecha 30">
                <a:extLst>
                  <a:ext uri="{FF2B5EF4-FFF2-40B4-BE49-F238E27FC236}">
                    <a16:creationId xmlns:a16="http://schemas.microsoft.com/office/drawing/2014/main" id="{C2518F86-86A5-8736-5B23-61625841EBC3}"/>
                  </a:ext>
                </a:extLst>
              </p:cNvPr>
              <p:cNvCxnSpPr>
                <a:cxnSpLocks/>
                <a:stCxn id="29" idx="1"/>
              </p:cNvCxnSpPr>
              <p:nvPr/>
            </p:nvCxnSpPr>
            <p:spPr>
              <a:xfrm flipH="1">
                <a:off x="6880535" y="1193800"/>
                <a:ext cx="1222065" cy="8782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>
                <a:extLst>
                  <a:ext uri="{FF2B5EF4-FFF2-40B4-BE49-F238E27FC236}">
                    <a16:creationId xmlns:a16="http://schemas.microsoft.com/office/drawing/2014/main" id="{44708CED-315A-CED6-BBCA-023A36ACCC48}"/>
                  </a:ext>
                </a:extLst>
              </p:cNvPr>
              <p:cNvCxnSpPr>
                <a:cxnSpLocks/>
                <a:stCxn id="29" idx="3"/>
                <a:endCxn id="48" idx="0"/>
              </p:cNvCxnSpPr>
              <p:nvPr/>
            </p:nvCxnSpPr>
            <p:spPr>
              <a:xfrm>
                <a:off x="10452100" y="1193800"/>
                <a:ext cx="913419" cy="10740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18563E44-9EE4-57D7-34A4-1D5980CBCB86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6929217F-C73E-2BBF-FFA3-9628A54E6872}"/>
                </a:ext>
              </a:extLst>
            </p:cNvPr>
            <p:cNvSpPr txBox="1"/>
            <p:nvPr/>
          </p:nvSpPr>
          <p:spPr>
            <a:xfrm>
              <a:off x="10358873" y="920083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E5D8417B-5E09-C80A-B2BE-73A73FB9AB8E}"/>
              </a:ext>
            </a:extLst>
          </p:cNvPr>
          <p:cNvGrpSpPr/>
          <p:nvPr/>
        </p:nvGrpSpPr>
        <p:grpSpPr>
          <a:xfrm>
            <a:off x="7924408" y="4122064"/>
            <a:ext cx="722651" cy="482600"/>
            <a:chOff x="7831793" y="4107550"/>
            <a:chExt cx="722651" cy="482600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59ED0F8A-565B-372F-5B7B-4595EB3F22FF}"/>
                </a:ext>
              </a:extLst>
            </p:cNvPr>
            <p:cNvSpPr/>
            <p:nvPr/>
          </p:nvSpPr>
          <p:spPr>
            <a:xfrm>
              <a:off x="7831793" y="4107550"/>
              <a:ext cx="722651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879F90DA-D69A-E813-AD9A-5CFEEAB6DFB0}"/>
                </a:ext>
              </a:extLst>
            </p:cNvPr>
            <p:cNvSpPr txBox="1"/>
            <p:nvPr/>
          </p:nvSpPr>
          <p:spPr>
            <a:xfrm>
              <a:off x="7881630" y="4179573"/>
              <a:ext cx="62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b="1">
                  <a:latin typeface="DengXian" panose="02010600030101010101" pitchFamily="2" charset="-122"/>
                  <a:ea typeface="DengXian" panose="02010600030101010101" pitchFamily="2" charset="-122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77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15376A47-8CDD-70CF-6071-5174FE49F2DE}"/>
              </a:ext>
            </a:extLst>
          </p:cNvPr>
          <p:cNvGrpSpPr/>
          <p:nvPr/>
        </p:nvGrpSpPr>
        <p:grpSpPr>
          <a:xfrm>
            <a:off x="7080435" y="241297"/>
            <a:ext cx="4753693" cy="1387390"/>
            <a:chOff x="6633073" y="794544"/>
            <a:chExt cx="4753693" cy="1387390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371A6708-02F7-BEC7-DC57-DE2EE119457C}"/>
                </a:ext>
              </a:extLst>
            </p:cNvPr>
            <p:cNvGrpSpPr/>
            <p:nvPr/>
          </p:nvGrpSpPr>
          <p:grpSpPr>
            <a:xfrm>
              <a:off x="6827783" y="794544"/>
              <a:ext cx="4235802" cy="1387390"/>
              <a:chOff x="7129717" y="952500"/>
              <a:chExt cx="4235802" cy="1387390"/>
            </a:xfrm>
          </p:grpSpPr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2AD2DB76-F854-C26F-6BC9-D441A89914C0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4970261-E721-5A85-63F6-154E60D7839C}"/>
                  </a:ext>
                </a:extLst>
              </p:cNvPr>
              <p:cNvSpPr txBox="1"/>
              <p:nvPr/>
            </p:nvSpPr>
            <p:spPr>
              <a:xfrm>
                <a:off x="8202275" y="998911"/>
                <a:ext cx="2457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600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shots_on_targe &lt; 15</a:t>
                </a:r>
              </a:p>
            </p:txBody>
          </p:sp>
          <p:cxnSp>
            <p:nvCxnSpPr>
              <p:cNvPr id="31" name="Conector recto de flecha 30">
                <a:extLst>
                  <a:ext uri="{FF2B5EF4-FFF2-40B4-BE49-F238E27FC236}">
                    <a16:creationId xmlns:a16="http://schemas.microsoft.com/office/drawing/2014/main" id="{C2518F86-86A5-8736-5B23-61625841EBC3}"/>
                  </a:ext>
                </a:extLst>
              </p:cNvPr>
              <p:cNvCxnSpPr>
                <a:cxnSpLocks/>
                <a:stCxn id="29" idx="1"/>
                <a:endCxn id="18" idx="0"/>
              </p:cNvCxnSpPr>
              <p:nvPr/>
            </p:nvCxnSpPr>
            <p:spPr>
              <a:xfrm flipH="1">
                <a:off x="7129717" y="1193800"/>
                <a:ext cx="972883" cy="11460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>
                <a:extLst>
                  <a:ext uri="{FF2B5EF4-FFF2-40B4-BE49-F238E27FC236}">
                    <a16:creationId xmlns:a16="http://schemas.microsoft.com/office/drawing/2014/main" id="{44708CED-315A-CED6-BBCA-023A36ACCC48}"/>
                  </a:ext>
                </a:extLst>
              </p:cNvPr>
              <p:cNvCxnSpPr>
                <a:cxnSpLocks/>
                <a:stCxn id="29" idx="3"/>
                <a:endCxn id="48" idx="0"/>
              </p:cNvCxnSpPr>
              <p:nvPr/>
            </p:nvCxnSpPr>
            <p:spPr>
              <a:xfrm>
                <a:off x="10452100" y="1193800"/>
                <a:ext cx="913419" cy="10740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18563E44-9EE4-57D7-34A4-1D5980CBCB86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6929217F-C73E-2BBF-FFA3-9628A54E6872}"/>
                </a:ext>
              </a:extLst>
            </p:cNvPr>
            <p:cNvSpPr txBox="1"/>
            <p:nvPr/>
          </p:nvSpPr>
          <p:spPr>
            <a:xfrm>
              <a:off x="10358873" y="920083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E5D8417B-5E09-C80A-B2BE-73A73FB9AB8E}"/>
              </a:ext>
            </a:extLst>
          </p:cNvPr>
          <p:cNvGrpSpPr/>
          <p:nvPr/>
        </p:nvGrpSpPr>
        <p:grpSpPr>
          <a:xfrm>
            <a:off x="11149621" y="1556664"/>
            <a:ext cx="722651" cy="482600"/>
            <a:chOff x="7831793" y="4107550"/>
            <a:chExt cx="722651" cy="482600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59ED0F8A-565B-372F-5B7B-4595EB3F22FF}"/>
                </a:ext>
              </a:extLst>
            </p:cNvPr>
            <p:cNvSpPr/>
            <p:nvPr/>
          </p:nvSpPr>
          <p:spPr>
            <a:xfrm>
              <a:off x="7831793" y="4107550"/>
              <a:ext cx="722651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879F90DA-D69A-E813-AD9A-5CFEEAB6DFB0}"/>
                </a:ext>
              </a:extLst>
            </p:cNvPr>
            <p:cNvSpPr txBox="1"/>
            <p:nvPr/>
          </p:nvSpPr>
          <p:spPr>
            <a:xfrm>
              <a:off x="7881630" y="4179573"/>
              <a:ext cx="62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b="1">
                  <a:latin typeface="DengXian" panose="02010600030101010101" pitchFamily="2" charset="-122"/>
                  <a:ea typeface="DengXian" panose="02010600030101010101" pitchFamily="2" charset="-122"/>
                </a:rPr>
                <a:t>NO</a:t>
              </a:r>
            </a:p>
          </p:txBody>
        </p:sp>
      </p:grp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32CA5CC-1F25-3E50-7FCF-B033BBA04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19318"/>
              </p:ext>
            </p:extLst>
          </p:nvPr>
        </p:nvGraphicFramePr>
        <p:xfrm>
          <a:off x="4170739" y="2826718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F0D4B38-3990-8664-77AE-1861586DC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71203"/>
              </p:ext>
            </p:extLst>
          </p:nvPr>
        </p:nvGraphicFramePr>
        <p:xfrm>
          <a:off x="8347703" y="2826718"/>
          <a:ext cx="1859927" cy="919607"/>
        </p:xfrm>
        <a:graphic>
          <a:graphicData uri="http://schemas.openxmlformats.org/drawingml/2006/table">
            <a:tbl>
              <a:tblPr/>
              <a:tblGrid>
                <a:gridCol w="896636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963291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</a:tblGrid>
              <a:tr h="41287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23806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</a:tbl>
          </a:graphicData>
        </a:graphic>
      </p:graphicFrame>
      <p:grpSp>
        <p:nvGrpSpPr>
          <p:cNvPr id="14" name="Grupo 13">
            <a:extLst>
              <a:ext uri="{FF2B5EF4-FFF2-40B4-BE49-F238E27FC236}">
                <a16:creationId xmlns:a16="http://schemas.microsoft.com/office/drawing/2014/main" id="{618CFDD1-E790-AC17-6A32-68BD59D511E4}"/>
              </a:ext>
            </a:extLst>
          </p:cNvPr>
          <p:cNvGrpSpPr/>
          <p:nvPr/>
        </p:nvGrpSpPr>
        <p:grpSpPr>
          <a:xfrm>
            <a:off x="4932802" y="1628687"/>
            <a:ext cx="4961002" cy="1198031"/>
            <a:chOff x="6633073" y="794544"/>
            <a:chExt cx="4961002" cy="119803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D01F87D6-0EE3-1F7D-89F8-A0D5F7E46530}"/>
                </a:ext>
              </a:extLst>
            </p:cNvPr>
            <p:cNvGrpSpPr/>
            <p:nvPr/>
          </p:nvGrpSpPr>
          <p:grpSpPr>
            <a:xfrm>
              <a:off x="7229606" y="794544"/>
              <a:ext cx="4176964" cy="1198031"/>
              <a:chOff x="7531540" y="952500"/>
              <a:chExt cx="4176964" cy="1198031"/>
            </a:xfrm>
          </p:grpSpPr>
          <p:sp>
            <p:nvSpPr>
              <p:cNvPr id="18" name="Rectángulo: esquinas redondeadas 17">
                <a:extLst>
                  <a:ext uri="{FF2B5EF4-FFF2-40B4-BE49-F238E27FC236}">
                    <a16:creationId xmlns:a16="http://schemas.microsoft.com/office/drawing/2014/main" id="{6B0D9A1E-6FE5-F73F-EAAC-F21A6EF70CC7}"/>
                  </a:ext>
                </a:extLst>
              </p:cNvPr>
              <p:cNvSpPr/>
              <p:nvPr/>
            </p:nvSpPr>
            <p:spPr>
              <a:xfrm>
                <a:off x="8102600" y="952500"/>
                <a:ext cx="2349500" cy="482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E37BAB1-2DBA-98BD-5CBA-0BE1735EB9F5}"/>
                  </a:ext>
                </a:extLst>
              </p:cNvPr>
              <p:cNvSpPr txBox="1"/>
              <p:nvPr/>
            </p:nvSpPr>
            <p:spPr>
              <a:xfrm>
                <a:off x="8382000" y="1002268"/>
                <a:ext cx="196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1">
                    <a:latin typeface="DengXian" panose="02010600030101010101" pitchFamily="2" charset="-122"/>
                    <a:ea typeface="DengXian" panose="02010600030101010101" pitchFamily="2" charset="-122"/>
                  </a:rPr>
                  <a:t>ball_possession</a:t>
                </a:r>
              </a:p>
            </p:txBody>
          </p:sp>
          <p:cxnSp>
            <p:nvCxnSpPr>
              <p:cNvPr id="20" name="Conector recto de flecha 19">
                <a:extLst>
                  <a:ext uri="{FF2B5EF4-FFF2-40B4-BE49-F238E27FC236}">
                    <a16:creationId xmlns:a16="http://schemas.microsoft.com/office/drawing/2014/main" id="{7D17AA49-9039-7986-C9D9-BE5353027C5F}"/>
                  </a:ext>
                </a:extLst>
              </p:cNvPr>
              <p:cNvCxnSpPr>
                <a:cxnSpLocks/>
                <a:stCxn id="18" idx="1"/>
                <a:endCxn id="2" idx="0"/>
              </p:cNvCxnSpPr>
              <p:nvPr/>
            </p:nvCxnSpPr>
            <p:spPr>
              <a:xfrm flipH="1">
                <a:off x="7531540" y="1193800"/>
                <a:ext cx="571060" cy="9567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>
                <a:extLst>
                  <a:ext uri="{FF2B5EF4-FFF2-40B4-BE49-F238E27FC236}">
                    <a16:creationId xmlns:a16="http://schemas.microsoft.com/office/drawing/2014/main" id="{6B336DB5-A4B8-47F8-9C6F-BA341BF99717}"/>
                  </a:ext>
                </a:extLst>
              </p:cNvPr>
              <p:cNvCxnSpPr>
                <a:cxnSpLocks/>
                <a:stCxn id="18" idx="3"/>
                <a:endCxn id="3" idx="0"/>
              </p:cNvCxnSpPr>
              <p:nvPr/>
            </p:nvCxnSpPr>
            <p:spPr>
              <a:xfrm>
                <a:off x="10452100" y="1193800"/>
                <a:ext cx="1256404" cy="9567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E1EEB0F7-51C9-06D4-C735-F2C2C1A38128}"/>
                </a:ext>
              </a:extLst>
            </p:cNvPr>
            <p:cNvSpPr txBox="1"/>
            <p:nvPr/>
          </p:nvSpPr>
          <p:spPr>
            <a:xfrm>
              <a:off x="6633073" y="971677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solidFill>
                    <a:srgbClr val="00B05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EF77FAB-D9EB-ACA9-6C88-7D680270C7A4}"/>
                </a:ext>
              </a:extLst>
            </p:cNvPr>
            <p:cNvSpPr txBox="1"/>
            <p:nvPr/>
          </p:nvSpPr>
          <p:spPr>
            <a:xfrm>
              <a:off x="10566182" y="1033905"/>
              <a:ext cx="102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FALSE</a:t>
              </a:r>
            </a:p>
          </p:txBody>
        </p:sp>
      </p:grpSp>
      <p:graphicFrame>
        <p:nvGraphicFramePr>
          <p:cNvPr id="36" name="Tabla 35">
            <a:extLst>
              <a:ext uri="{FF2B5EF4-FFF2-40B4-BE49-F238E27FC236}">
                <a16:creationId xmlns:a16="http://schemas.microsoft.com/office/drawing/2014/main" id="{7AE79703-35E7-74BC-056A-64B241E31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64696"/>
              </p:ext>
            </p:extLst>
          </p:nvPr>
        </p:nvGraphicFramePr>
        <p:xfrm>
          <a:off x="73162" y="42585"/>
          <a:ext cx="3788224" cy="3028158"/>
        </p:xfrm>
        <a:graphic>
          <a:graphicData uri="http://schemas.openxmlformats.org/drawingml/2006/table">
            <a:tbl>
              <a:tblPr/>
              <a:tblGrid>
                <a:gridCol w="1412738">
                  <a:extLst>
                    <a:ext uri="{9D8B030D-6E8A-4147-A177-3AD203B41FA5}">
                      <a16:colId xmlns:a16="http://schemas.microsoft.com/office/drawing/2014/main" val="54072344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23827687"/>
                    </a:ext>
                  </a:extLst>
                </a:gridCol>
                <a:gridCol w="940386">
                  <a:extLst>
                    <a:ext uri="{9D8B030D-6E8A-4147-A177-3AD203B41FA5}">
                      <a16:colId xmlns:a16="http://schemas.microsoft.com/office/drawing/2014/main" val="3990505919"/>
                    </a:ext>
                  </a:extLst>
                </a:gridCol>
              </a:tblGrid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ball_possession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shots_on_target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05920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39253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776233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0716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25750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sng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971307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03331"/>
                  </a:ext>
                </a:extLst>
              </a:tr>
              <a:tr h="4452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253659"/>
                  </a:ext>
                </a:extLst>
              </a:tr>
              <a:tr h="322862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38119"/>
                  </a:ext>
                </a:extLst>
              </a:tr>
            </a:tbl>
          </a:graphicData>
        </a:graphic>
      </p:graphicFrame>
      <p:sp>
        <p:nvSpPr>
          <p:cNvPr id="41" name="Rectángulo 40">
            <a:extLst>
              <a:ext uri="{FF2B5EF4-FFF2-40B4-BE49-F238E27FC236}">
                <a16:creationId xmlns:a16="http://schemas.microsoft.com/office/drawing/2014/main" id="{71DBF084-DD30-41FC-BFB5-8B5B6CA4B5C9}"/>
              </a:ext>
            </a:extLst>
          </p:cNvPr>
          <p:cNvSpPr/>
          <p:nvPr/>
        </p:nvSpPr>
        <p:spPr>
          <a:xfrm>
            <a:off x="4038313" y="1214203"/>
            <a:ext cx="6559216" cy="284813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468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613</Words>
  <Application>Microsoft Office PowerPoint</Application>
  <PresentationFormat>Panorámica</PresentationFormat>
  <Paragraphs>367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DengXian</vt:lpstr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</cp:lastModifiedBy>
  <cp:revision>2</cp:revision>
  <dcterms:created xsi:type="dcterms:W3CDTF">2022-12-23T20:48:41Z</dcterms:created>
  <dcterms:modified xsi:type="dcterms:W3CDTF">2022-12-23T21:48:04Z</dcterms:modified>
</cp:coreProperties>
</file>