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6" autoAdjust="0"/>
    <p:restoredTop sz="94660"/>
  </p:normalViewPr>
  <p:slideViewPr>
    <p:cSldViewPr snapToGrid="0">
      <p:cViewPr varScale="1">
        <p:scale>
          <a:sx n="64" d="100"/>
          <a:sy n="64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F51C0-9392-49E7-9866-8C170E3DDB32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3CC2-6928-423F-B8FB-88BFA4117D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01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3CC2-6928-423F-B8FB-88BFA4117D69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201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3CC2-6928-423F-B8FB-88BFA4117D69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59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07E3-7F72-1570-A793-0EFAA1B68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71F26-53DB-4BEA-4647-E3CA27C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48E6F2-C4D2-1825-037F-B2B74C18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62DB5-1638-5AD4-EF7F-5DF22137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40C93-67DF-B8CB-48E7-6119CAF2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0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B81C9-3C20-8A53-4518-5E9ABC0D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C5DB0C-CD43-7609-5C63-F7CF3F3BE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1ACA9-1AFC-F964-A911-1EB14519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0B080-8C5B-21F1-18BE-51D39968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1ACA7-E9CB-B414-2DED-458F5C2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105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A9DCC9-5198-AB2E-58DF-F3970C4A0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1E2779-A3F8-0B94-27BA-ADE19F0E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159756-933B-4A46-9C65-F5EE0220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A082FA-6882-463C-7395-D0A7FC2D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D5184-AA75-CA76-B324-E95FFB38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0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BD78F-E342-A998-1DA9-8ED4EDC8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406AD-EA33-5E8F-AC27-856A52ED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D631DC-5AA2-8F4D-33DE-73673956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926BC-83B5-B465-1A12-27136CEF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25135A-0ABB-88E2-2DF2-D6FBA0AE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23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C75CF-E68F-42FC-6032-B647678C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466D91-2284-4BCE-7A8D-D416BF19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90987-E366-1EBA-BBF3-E9C3F033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44199-D57B-AF82-70CA-F4DDB633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D3503-E0CD-E210-B242-FFE8CBFD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851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0D85-3252-7187-5B9C-7A8A4007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D4DDF-D951-50C0-C512-E74E1C06A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93A540-5D71-87A3-0172-A7C9456AE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49ECC-8424-8E03-ADAE-DEB4235C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C56002-2D85-E05F-F430-629A0165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0DD9A-C6B5-58F4-DD12-A05D908F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56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4865E-DAE1-EF8D-4619-48E2C400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E06A2C-723E-FCC0-0434-41F50F1C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7B76F-4BB6-B824-7B8A-2A0110658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5705B4-8BD5-8983-54B0-7D2D3272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807C31-BCAE-E258-AC46-C6A62145A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D16B87-2B78-7275-27E1-D10A7E93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B504F4-C10B-CE2D-84FE-FD51B033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D3CE4E-8941-05CD-08C9-C6F92B05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1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B4ED0-4EC8-00C5-9B53-4CA37A05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58F71F-0793-C11E-7270-AD742AFA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FB65A5-9920-A962-03FC-1E210C48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5394E3-E244-ABCA-C540-DF1A7A37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6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76932B-46F8-019C-C3A4-04E11C6E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D3AD3E-C215-CB1B-BDF1-82878504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5EE86B-7C29-9F13-1EDD-28CFF703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083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20AD-645B-089C-7247-3107D9EF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C9617-9522-F377-C2F0-E3AF2F73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EFEC41-9539-A2CF-6974-29F98E87F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43B0D-9D37-03FF-3C58-0C422CC1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9E7A17-768D-7C99-B98C-EC689334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C5348-7BDF-9F2A-CD51-7BB559E5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67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14062-EC8C-B9EF-64EF-ECBBA849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741A76-7419-5B92-A4B9-DDC6AFC6C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1AEA4-0411-0A3B-065E-4899190B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175E0-F873-3772-55C4-4200EB57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9F50E-57B1-2F9B-C484-821CE56C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F7C226-30EE-ADD1-A0DF-14DA45DA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47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9B719F-E0B4-6BDC-80BC-B383D47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2239F-7C02-C676-B09C-B4753637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7FD3A-7902-1B08-7E4F-7D179457A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3323-C106-4E89-AFF5-ED038AEB0EC7}" type="datetimeFigureOut">
              <a:rPr lang="es-CO" smtClean="0"/>
              <a:t>28/12/2022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86BB4-1153-3CEF-D91C-563246EE0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465D3-A5F1-0AF5-75D3-C5D417E3A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8BAA-1340-49B7-AC60-819A0CEA13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40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42">
            <a:extLst>
              <a:ext uri="{FF2B5EF4-FFF2-40B4-BE49-F238E27FC236}">
                <a16:creationId xmlns:a16="http://schemas.microsoft.com/office/drawing/2014/main" id="{CCAFC0CC-3EED-CAA0-B052-DD699CAA80AD}"/>
              </a:ext>
            </a:extLst>
          </p:cNvPr>
          <p:cNvSpPr txBox="1"/>
          <p:nvPr/>
        </p:nvSpPr>
        <p:spPr>
          <a:xfrm>
            <a:off x="565406" y="2910882"/>
            <a:ext cx="8461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855088-AFB5-E3B3-B9C0-3D082853B04D}"/>
              </a:ext>
            </a:extLst>
          </p:cNvPr>
          <p:cNvSpPr txBox="1"/>
          <p:nvPr/>
        </p:nvSpPr>
        <p:spPr>
          <a:xfrm>
            <a:off x="562614" y="4075569"/>
            <a:ext cx="8461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7DB03AE-701B-0550-A418-DE23141CE3E4}"/>
              </a:ext>
            </a:extLst>
          </p:cNvPr>
          <p:cNvSpPr txBox="1"/>
          <p:nvPr/>
        </p:nvSpPr>
        <p:spPr>
          <a:xfrm>
            <a:off x="561775" y="4457884"/>
            <a:ext cx="8461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4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0E4B6D7-9508-A72F-3035-31F960D1CB2E}"/>
              </a:ext>
            </a:extLst>
          </p:cNvPr>
          <p:cNvSpPr txBox="1"/>
          <p:nvPr/>
        </p:nvSpPr>
        <p:spPr>
          <a:xfrm>
            <a:off x="561775" y="3693254"/>
            <a:ext cx="8461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3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FDE130D-DCC7-661E-41C4-8C7E23B64780}"/>
              </a:ext>
            </a:extLst>
          </p:cNvPr>
          <p:cNvSpPr txBox="1"/>
          <p:nvPr/>
        </p:nvSpPr>
        <p:spPr>
          <a:xfrm>
            <a:off x="561775" y="3299887"/>
            <a:ext cx="8461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2</a:t>
            </a:r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1DB431BE-6A2C-E588-FA79-EF1021A20B86}"/>
              </a:ext>
            </a:extLst>
          </p:cNvPr>
          <p:cNvGrpSpPr/>
          <p:nvPr/>
        </p:nvGrpSpPr>
        <p:grpSpPr>
          <a:xfrm>
            <a:off x="256152" y="5527006"/>
            <a:ext cx="1452005" cy="971763"/>
            <a:chOff x="1276662" y="434715"/>
            <a:chExt cx="4804348" cy="2203549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D428A562-E790-EAA9-C06E-F9E3AB8086E4}"/>
                </a:ext>
              </a:extLst>
            </p:cNvPr>
            <p:cNvSpPr/>
            <p:nvPr/>
          </p:nvSpPr>
          <p:spPr>
            <a:xfrm>
              <a:off x="2398426" y="434715"/>
              <a:ext cx="1274164" cy="40473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703B2BF7-DFDF-4D70-3D14-673C85B5BD11}"/>
                </a:ext>
              </a:extLst>
            </p:cNvPr>
            <p:cNvSpPr/>
            <p:nvPr/>
          </p:nvSpPr>
          <p:spPr>
            <a:xfrm>
              <a:off x="1276662" y="1366603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523E5682-0EC2-730C-400C-55901FA678E1}"/>
                </a:ext>
              </a:extLst>
            </p:cNvPr>
            <p:cNvSpPr/>
            <p:nvPr/>
          </p:nvSpPr>
          <p:spPr>
            <a:xfrm>
              <a:off x="2535211" y="2233530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98" name="Conector recto de flecha 97">
              <a:extLst>
                <a:ext uri="{FF2B5EF4-FFF2-40B4-BE49-F238E27FC236}">
                  <a16:creationId xmlns:a16="http://schemas.microsoft.com/office/drawing/2014/main" id="{0E02FAC4-6803-1C4F-6F78-05F3FBAD27D4}"/>
                </a:ext>
              </a:extLst>
            </p:cNvPr>
            <p:cNvCxnSpPr>
              <a:stCxn id="71" idx="2"/>
              <a:endCxn id="91" idx="0"/>
            </p:cNvCxnSpPr>
            <p:nvPr/>
          </p:nvCxnSpPr>
          <p:spPr>
            <a:xfrm flipH="1">
              <a:off x="1913744" y="839449"/>
              <a:ext cx="1121764" cy="527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6A1634DB-5FF7-2260-6AD3-896D87B7DE10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3035508" y="839449"/>
              <a:ext cx="1274164" cy="4197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101D0EBF-B278-A311-8136-2980070B9448}"/>
                </a:ext>
              </a:extLst>
            </p:cNvPr>
            <p:cNvSpPr/>
            <p:nvPr/>
          </p:nvSpPr>
          <p:spPr>
            <a:xfrm>
              <a:off x="3608882" y="1274163"/>
              <a:ext cx="1274164" cy="40473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E83C443C-6613-AF3C-C376-54C5EDC60F69}"/>
                </a:ext>
              </a:extLst>
            </p:cNvPr>
            <p:cNvSpPr/>
            <p:nvPr/>
          </p:nvSpPr>
          <p:spPr>
            <a:xfrm>
              <a:off x="4806846" y="2203552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2" name="Conector recto de flecha 101">
              <a:extLst>
                <a:ext uri="{FF2B5EF4-FFF2-40B4-BE49-F238E27FC236}">
                  <a16:creationId xmlns:a16="http://schemas.microsoft.com/office/drawing/2014/main" id="{41D8D72E-4D4E-83BA-DEB9-9E09E4451BC3}"/>
                </a:ext>
              </a:extLst>
            </p:cNvPr>
            <p:cNvCxnSpPr>
              <a:cxnSpLocks/>
              <a:stCxn id="100" idx="2"/>
              <a:endCxn id="101" idx="0"/>
            </p:cNvCxnSpPr>
            <p:nvPr/>
          </p:nvCxnSpPr>
          <p:spPr>
            <a:xfrm>
              <a:off x="4245964" y="1678897"/>
              <a:ext cx="1197964" cy="5246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cto de flecha 102">
              <a:extLst>
                <a:ext uri="{FF2B5EF4-FFF2-40B4-BE49-F238E27FC236}">
                  <a16:creationId xmlns:a16="http://schemas.microsoft.com/office/drawing/2014/main" id="{0B17720E-0174-9CDC-39CE-A69FADBC234E}"/>
                </a:ext>
              </a:extLst>
            </p:cNvPr>
            <p:cNvCxnSpPr>
              <a:cxnSpLocks/>
              <a:stCxn id="100" idx="2"/>
              <a:endCxn id="97" idx="0"/>
            </p:cNvCxnSpPr>
            <p:nvPr/>
          </p:nvCxnSpPr>
          <p:spPr>
            <a:xfrm flipH="1">
              <a:off x="3172293" y="1678897"/>
              <a:ext cx="1073671" cy="5546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335AD9D-2ED3-2C84-2C6A-B1BBDC82DDB2}"/>
              </a:ext>
            </a:extLst>
          </p:cNvPr>
          <p:cNvSpPr txBox="1"/>
          <p:nvPr/>
        </p:nvSpPr>
        <p:spPr>
          <a:xfrm>
            <a:off x="3392070" y="3665003"/>
            <a:ext cx="8461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4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C2807E7-24C0-7214-2A72-09089233CC3B}"/>
              </a:ext>
            </a:extLst>
          </p:cNvPr>
          <p:cNvSpPr txBox="1"/>
          <p:nvPr/>
        </p:nvSpPr>
        <p:spPr>
          <a:xfrm>
            <a:off x="3392070" y="4065859"/>
            <a:ext cx="8461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5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8DA83E60-6DC6-D588-EE0D-B51F36F2AF58}"/>
              </a:ext>
            </a:extLst>
          </p:cNvPr>
          <p:cNvSpPr txBox="1"/>
          <p:nvPr/>
        </p:nvSpPr>
        <p:spPr>
          <a:xfrm>
            <a:off x="3392070" y="4428678"/>
            <a:ext cx="8461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5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CB827E0-23E2-70C8-7779-348DEE93497C}"/>
              </a:ext>
            </a:extLst>
          </p:cNvPr>
          <p:cNvSpPr txBox="1"/>
          <p:nvPr/>
        </p:nvSpPr>
        <p:spPr>
          <a:xfrm>
            <a:off x="3388439" y="3264147"/>
            <a:ext cx="8461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2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9B098B3-28CC-548A-C60B-9A51BFBA8712}"/>
              </a:ext>
            </a:extLst>
          </p:cNvPr>
          <p:cNvSpPr txBox="1"/>
          <p:nvPr/>
        </p:nvSpPr>
        <p:spPr>
          <a:xfrm>
            <a:off x="6770632" y="4152105"/>
            <a:ext cx="8461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4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D46E98EE-3490-86C2-6AA7-01E95D721A5D}"/>
              </a:ext>
            </a:extLst>
          </p:cNvPr>
          <p:cNvSpPr txBox="1"/>
          <p:nvPr/>
        </p:nvSpPr>
        <p:spPr>
          <a:xfrm>
            <a:off x="6770632" y="3775257"/>
            <a:ext cx="8461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2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AB43F2B4-60C2-231F-175A-C66D368C5848}"/>
              </a:ext>
            </a:extLst>
          </p:cNvPr>
          <p:cNvSpPr txBox="1"/>
          <p:nvPr/>
        </p:nvSpPr>
        <p:spPr>
          <a:xfrm>
            <a:off x="6770632" y="3025823"/>
            <a:ext cx="84611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1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22918F5B-EED1-EBBF-4386-172B5341332C}"/>
              </a:ext>
            </a:extLst>
          </p:cNvPr>
          <p:cNvSpPr txBox="1"/>
          <p:nvPr/>
        </p:nvSpPr>
        <p:spPr>
          <a:xfrm>
            <a:off x="6770632" y="3377002"/>
            <a:ext cx="84611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78B1CEA5-1402-0626-4B62-26D0A50501EA}"/>
              </a:ext>
            </a:extLst>
          </p:cNvPr>
          <p:cNvSpPr txBox="1"/>
          <p:nvPr/>
        </p:nvSpPr>
        <p:spPr>
          <a:xfrm>
            <a:off x="9582955" y="2933649"/>
            <a:ext cx="84611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1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AE21EE18-7BAC-A48C-7E35-805AD1DCBD98}"/>
              </a:ext>
            </a:extLst>
          </p:cNvPr>
          <p:cNvSpPr txBox="1"/>
          <p:nvPr/>
        </p:nvSpPr>
        <p:spPr>
          <a:xfrm>
            <a:off x="6767001" y="4528953"/>
            <a:ext cx="8461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4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8E2B74CE-2D57-391F-1BA8-B46A18E2E140}"/>
              </a:ext>
            </a:extLst>
          </p:cNvPr>
          <p:cNvSpPr txBox="1"/>
          <p:nvPr/>
        </p:nvSpPr>
        <p:spPr>
          <a:xfrm>
            <a:off x="9586586" y="4072190"/>
            <a:ext cx="8461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4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405631B9-C383-6E7D-29BC-9342CAABA6F5}"/>
              </a:ext>
            </a:extLst>
          </p:cNvPr>
          <p:cNvSpPr txBox="1"/>
          <p:nvPr/>
        </p:nvSpPr>
        <p:spPr>
          <a:xfrm>
            <a:off x="9586586" y="4465875"/>
            <a:ext cx="8461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4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5F66C0F7-59B1-9188-E6A3-3DB6F94FF6E5}"/>
              </a:ext>
            </a:extLst>
          </p:cNvPr>
          <p:cNvSpPr txBox="1"/>
          <p:nvPr/>
        </p:nvSpPr>
        <p:spPr>
          <a:xfrm>
            <a:off x="3388439" y="2901328"/>
            <a:ext cx="84611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1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D7527F00-DD6B-2500-811A-3EC3C257FFCD}"/>
              </a:ext>
            </a:extLst>
          </p:cNvPr>
          <p:cNvSpPr txBox="1"/>
          <p:nvPr/>
        </p:nvSpPr>
        <p:spPr>
          <a:xfrm>
            <a:off x="9586586" y="3684639"/>
            <a:ext cx="8461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4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8068928A-B5D4-23F3-501D-B84514E0649E}"/>
              </a:ext>
            </a:extLst>
          </p:cNvPr>
          <p:cNvSpPr txBox="1"/>
          <p:nvPr/>
        </p:nvSpPr>
        <p:spPr>
          <a:xfrm>
            <a:off x="9582955" y="3305161"/>
            <a:ext cx="84611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1</a:t>
            </a:r>
          </a:p>
        </p:txBody>
      </p: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E39FFABB-5987-00A7-8D78-A4453B5C6406}"/>
              </a:ext>
            </a:extLst>
          </p:cNvPr>
          <p:cNvGrpSpPr/>
          <p:nvPr/>
        </p:nvGrpSpPr>
        <p:grpSpPr>
          <a:xfrm>
            <a:off x="6368403" y="5586197"/>
            <a:ext cx="1507576" cy="925132"/>
            <a:chOff x="1582456" y="3619449"/>
            <a:chExt cx="3072770" cy="1745592"/>
          </a:xfrm>
        </p:grpSpPr>
        <p:grpSp>
          <p:nvGrpSpPr>
            <p:cNvPr id="150" name="Grupo 149">
              <a:extLst>
                <a:ext uri="{FF2B5EF4-FFF2-40B4-BE49-F238E27FC236}">
                  <a16:creationId xmlns:a16="http://schemas.microsoft.com/office/drawing/2014/main" id="{28E097E9-DCDA-0CE8-23B2-F9CD3E00E044}"/>
                </a:ext>
              </a:extLst>
            </p:cNvPr>
            <p:cNvGrpSpPr/>
            <p:nvPr/>
          </p:nvGrpSpPr>
          <p:grpSpPr>
            <a:xfrm>
              <a:off x="1582456" y="3619449"/>
              <a:ext cx="3072770" cy="1745592"/>
              <a:chOff x="-85640" y="434715"/>
              <a:chExt cx="4879387" cy="2354144"/>
            </a:xfrm>
          </p:grpSpPr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708616FB-36AE-66AD-D627-C6C31BE6043E}"/>
                  </a:ext>
                </a:extLst>
              </p:cNvPr>
              <p:cNvSpPr/>
              <p:nvPr/>
            </p:nvSpPr>
            <p:spPr>
              <a:xfrm>
                <a:off x="2398426" y="434715"/>
                <a:ext cx="1274164" cy="40473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6" name="Rectángulo: esquinas redondeadas 155">
                <a:extLst>
                  <a:ext uri="{FF2B5EF4-FFF2-40B4-BE49-F238E27FC236}">
                    <a16:creationId xmlns:a16="http://schemas.microsoft.com/office/drawing/2014/main" id="{90C08664-7873-8712-51CB-63DC66B7BBFE}"/>
                  </a:ext>
                </a:extLst>
              </p:cNvPr>
              <p:cNvSpPr/>
              <p:nvPr/>
            </p:nvSpPr>
            <p:spPr>
              <a:xfrm>
                <a:off x="-85640" y="2384125"/>
                <a:ext cx="1274163" cy="4047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57" name="Conector recto de flecha 156">
                <a:extLst>
                  <a:ext uri="{FF2B5EF4-FFF2-40B4-BE49-F238E27FC236}">
                    <a16:creationId xmlns:a16="http://schemas.microsoft.com/office/drawing/2014/main" id="{47CA4C9E-AE39-2791-955E-594520EE7ED0}"/>
                  </a:ext>
                </a:extLst>
              </p:cNvPr>
              <p:cNvCxnSpPr>
                <a:cxnSpLocks/>
                <a:stCxn id="155" idx="2"/>
                <a:endCxn id="151" idx="0"/>
              </p:cNvCxnSpPr>
              <p:nvPr/>
            </p:nvCxnSpPr>
            <p:spPr>
              <a:xfrm flipH="1">
                <a:off x="1913743" y="839449"/>
                <a:ext cx="1121763" cy="5740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Conector recto de flecha 157">
                <a:extLst>
                  <a:ext uri="{FF2B5EF4-FFF2-40B4-BE49-F238E27FC236}">
                    <a16:creationId xmlns:a16="http://schemas.microsoft.com/office/drawing/2014/main" id="{C637274B-F91F-2B2C-7665-1595660577DA}"/>
                  </a:ext>
                </a:extLst>
              </p:cNvPr>
              <p:cNvCxnSpPr>
                <a:cxnSpLocks/>
                <a:stCxn id="155" idx="2"/>
                <a:endCxn id="159" idx="0"/>
              </p:cNvCxnSpPr>
              <p:nvPr/>
            </p:nvCxnSpPr>
            <p:spPr>
              <a:xfrm>
                <a:off x="3035507" y="839449"/>
                <a:ext cx="1121158" cy="4712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ángulo: esquinas redondeadas 158">
                <a:extLst>
                  <a:ext uri="{FF2B5EF4-FFF2-40B4-BE49-F238E27FC236}">
                    <a16:creationId xmlns:a16="http://schemas.microsoft.com/office/drawing/2014/main" id="{05B94235-492F-AD3C-4A18-6CB631EC3D17}"/>
                  </a:ext>
                </a:extLst>
              </p:cNvPr>
              <p:cNvSpPr/>
              <p:nvPr/>
            </p:nvSpPr>
            <p:spPr>
              <a:xfrm>
                <a:off x="3519584" y="1310712"/>
                <a:ext cx="1274163" cy="4047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51" name="Rectángulo: esquinas redondeadas 150">
              <a:extLst>
                <a:ext uri="{FF2B5EF4-FFF2-40B4-BE49-F238E27FC236}">
                  <a16:creationId xmlns:a16="http://schemas.microsoft.com/office/drawing/2014/main" id="{267B6EF6-F4E8-25E5-CB1C-973A0A40C0FD}"/>
                </a:ext>
              </a:extLst>
            </p:cNvPr>
            <p:cNvSpPr/>
            <p:nvPr/>
          </p:nvSpPr>
          <p:spPr>
            <a:xfrm>
              <a:off x="2360496" y="429428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2" name="Conector recto de flecha 151">
              <a:extLst>
                <a:ext uri="{FF2B5EF4-FFF2-40B4-BE49-F238E27FC236}">
                  <a16:creationId xmlns:a16="http://schemas.microsoft.com/office/drawing/2014/main" id="{16C5F9CE-1DC0-2246-8F0F-A7DA1C32B5EE}"/>
                </a:ext>
              </a:extLst>
            </p:cNvPr>
            <p:cNvCxnSpPr>
              <a:cxnSpLocks/>
              <a:stCxn id="151" idx="2"/>
              <a:endCxn id="154" idx="0"/>
            </p:cNvCxnSpPr>
            <p:nvPr/>
          </p:nvCxnSpPr>
          <p:spPr>
            <a:xfrm>
              <a:off x="2761695" y="4594390"/>
              <a:ext cx="758345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287566B6-D96B-BD9C-B65C-3BE1BE470F00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1983655" y="4594390"/>
              <a:ext cx="778040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4C365528-9A11-48E4-B9D7-6BCDC59623D4}"/>
                </a:ext>
              </a:extLst>
            </p:cNvPr>
            <p:cNvSpPr/>
            <p:nvPr/>
          </p:nvSpPr>
          <p:spPr>
            <a:xfrm>
              <a:off x="3118841" y="506493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0FDB24B8-6EDC-1A38-6FC1-084ED97C8489}"/>
              </a:ext>
            </a:extLst>
          </p:cNvPr>
          <p:cNvGrpSpPr/>
          <p:nvPr/>
        </p:nvGrpSpPr>
        <p:grpSpPr>
          <a:xfrm>
            <a:off x="9117778" y="5518877"/>
            <a:ext cx="2034492" cy="984391"/>
            <a:chOff x="6096000" y="3489851"/>
            <a:chExt cx="4823589" cy="1807612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4E502961-E322-0FED-5195-FDE13243CF7F}"/>
                </a:ext>
              </a:extLst>
            </p:cNvPr>
            <p:cNvSpPr/>
            <p:nvPr/>
          </p:nvSpPr>
          <p:spPr>
            <a:xfrm>
              <a:off x="7992857" y="3489851"/>
              <a:ext cx="802399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2" name="Rectángulo: esquinas redondeadas 161">
              <a:extLst>
                <a:ext uri="{FF2B5EF4-FFF2-40B4-BE49-F238E27FC236}">
                  <a16:creationId xmlns:a16="http://schemas.microsoft.com/office/drawing/2014/main" id="{F9A55B3E-01D5-453F-11A2-E830AD8BCE4C}"/>
                </a:ext>
              </a:extLst>
            </p:cNvPr>
            <p:cNvSpPr/>
            <p:nvPr/>
          </p:nvSpPr>
          <p:spPr>
            <a:xfrm>
              <a:off x="6096000" y="4997354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3" name="Conector recto de flecha 162">
              <a:extLst>
                <a:ext uri="{FF2B5EF4-FFF2-40B4-BE49-F238E27FC236}">
                  <a16:creationId xmlns:a16="http://schemas.microsoft.com/office/drawing/2014/main" id="{7B0A6F0C-2DAF-5CC1-A491-D62E4BFB65B2}"/>
                </a:ext>
              </a:extLst>
            </p:cNvPr>
            <p:cNvCxnSpPr>
              <a:cxnSpLocks/>
              <a:stCxn id="161" idx="2"/>
              <a:endCxn id="165" idx="0"/>
            </p:cNvCxnSpPr>
            <p:nvPr/>
          </p:nvCxnSpPr>
          <p:spPr>
            <a:xfrm flipH="1">
              <a:off x="7234512" y="3789960"/>
              <a:ext cx="1159545" cy="427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ector recto de flecha 163">
              <a:extLst>
                <a:ext uri="{FF2B5EF4-FFF2-40B4-BE49-F238E27FC236}">
                  <a16:creationId xmlns:a16="http://schemas.microsoft.com/office/drawing/2014/main" id="{B7945FB7-DF58-C702-7DC9-461EF5105104}"/>
                </a:ext>
              </a:extLst>
            </p:cNvPr>
            <p:cNvCxnSpPr>
              <a:cxnSpLocks/>
              <a:stCxn id="161" idx="2"/>
              <a:endCxn id="170" idx="0"/>
            </p:cNvCxnSpPr>
            <p:nvPr/>
          </p:nvCxnSpPr>
          <p:spPr>
            <a:xfrm>
              <a:off x="8394057" y="3789960"/>
              <a:ext cx="1229216" cy="427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ctángulo: esquinas redondeadas 164">
              <a:extLst>
                <a:ext uri="{FF2B5EF4-FFF2-40B4-BE49-F238E27FC236}">
                  <a16:creationId xmlns:a16="http://schemas.microsoft.com/office/drawing/2014/main" id="{CC91B2CB-F516-EE6B-696F-B66EA2AD91F4}"/>
                </a:ext>
              </a:extLst>
            </p:cNvPr>
            <p:cNvSpPr/>
            <p:nvPr/>
          </p:nvSpPr>
          <p:spPr>
            <a:xfrm>
              <a:off x="6833313" y="421736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6" name="Conector recto de flecha 165">
              <a:extLst>
                <a:ext uri="{FF2B5EF4-FFF2-40B4-BE49-F238E27FC236}">
                  <a16:creationId xmlns:a16="http://schemas.microsoft.com/office/drawing/2014/main" id="{C14A11D3-F1FB-6E60-3EA1-B4D5C7FF689A}"/>
                </a:ext>
              </a:extLst>
            </p:cNvPr>
            <p:cNvCxnSpPr>
              <a:cxnSpLocks/>
              <a:stCxn id="165" idx="2"/>
              <a:endCxn id="168" idx="0"/>
            </p:cNvCxnSpPr>
            <p:nvPr/>
          </p:nvCxnSpPr>
          <p:spPr>
            <a:xfrm>
              <a:off x="7234512" y="4517470"/>
              <a:ext cx="758345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ector recto de flecha 166">
              <a:extLst>
                <a:ext uri="{FF2B5EF4-FFF2-40B4-BE49-F238E27FC236}">
                  <a16:creationId xmlns:a16="http://schemas.microsoft.com/office/drawing/2014/main" id="{1FA297FC-15E3-E794-2E21-32687D664961}"/>
                </a:ext>
              </a:extLst>
            </p:cNvPr>
            <p:cNvCxnSpPr>
              <a:cxnSpLocks/>
              <a:stCxn id="165" idx="2"/>
              <a:endCxn id="162" idx="0"/>
            </p:cNvCxnSpPr>
            <p:nvPr/>
          </p:nvCxnSpPr>
          <p:spPr>
            <a:xfrm flipH="1">
              <a:off x="6497199" y="4517470"/>
              <a:ext cx="737313" cy="4798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ángulo: esquinas redondeadas 167">
              <a:extLst>
                <a:ext uri="{FF2B5EF4-FFF2-40B4-BE49-F238E27FC236}">
                  <a16:creationId xmlns:a16="http://schemas.microsoft.com/office/drawing/2014/main" id="{71A78B92-73CF-DCFA-D78F-5C27C9628A4C}"/>
                </a:ext>
              </a:extLst>
            </p:cNvPr>
            <p:cNvSpPr/>
            <p:nvPr/>
          </p:nvSpPr>
          <p:spPr>
            <a:xfrm>
              <a:off x="7591658" y="498801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9" name="Rectángulo: esquinas redondeadas 168">
              <a:extLst>
                <a:ext uri="{FF2B5EF4-FFF2-40B4-BE49-F238E27FC236}">
                  <a16:creationId xmlns:a16="http://schemas.microsoft.com/office/drawing/2014/main" id="{C19F7E2C-E641-0486-C4F0-C43B89F6F937}"/>
                </a:ext>
              </a:extLst>
            </p:cNvPr>
            <p:cNvSpPr/>
            <p:nvPr/>
          </p:nvSpPr>
          <p:spPr>
            <a:xfrm>
              <a:off x="8653825" y="498801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0" name="Rectángulo: esquinas redondeadas 169">
              <a:extLst>
                <a:ext uri="{FF2B5EF4-FFF2-40B4-BE49-F238E27FC236}">
                  <a16:creationId xmlns:a16="http://schemas.microsoft.com/office/drawing/2014/main" id="{8738EB46-6522-EAFE-726E-6F0DC496A1AC}"/>
                </a:ext>
              </a:extLst>
            </p:cNvPr>
            <p:cNvSpPr/>
            <p:nvPr/>
          </p:nvSpPr>
          <p:spPr>
            <a:xfrm>
              <a:off x="9222074" y="421736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1" name="Conector recto de flecha 170">
              <a:extLst>
                <a:ext uri="{FF2B5EF4-FFF2-40B4-BE49-F238E27FC236}">
                  <a16:creationId xmlns:a16="http://schemas.microsoft.com/office/drawing/2014/main" id="{C9D7EAE0-B057-3F11-7313-702FF714648D}"/>
                </a:ext>
              </a:extLst>
            </p:cNvPr>
            <p:cNvCxnSpPr>
              <a:cxnSpLocks/>
              <a:stCxn id="170" idx="2"/>
              <a:endCxn id="173" idx="0"/>
            </p:cNvCxnSpPr>
            <p:nvPr/>
          </p:nvCxnSpPr>
          <p:spPr>
            <a:xfrm>
              <a:off x="9623273" y="4517470"/>
              <a:ext cx="895117" cy="453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recto de flecha 171">
              <a:extLst>
                <a:ext uri="{FF2B5EF4-FFF2-40B4-BE49-F238E27FC236}">
                  <a16:creationId xmlns:a16="http://schemas.microsoft.com/office/drawing/2014/main" id="{DAEBA847-7373-F85A-811B-5B3D3614C711}"/>
                </a:ext>
              </a:extLst>
            </p:cNvPr>
            <p:cNvCxnSpPr>
              <a:cxnSpLocks/>
              <a:stCxn id="170" idx="2"/>
              <a:endCxn id="169" idx="0"/>
            </p:cNvCxnSpPr>
            <p:nvPr/>
          </p:nvCxnSpPr>
          <p:spPr>
            <a:xfrm flipH="1">
              <a:off x="9055024" y="4517470"/>
              <a:ext cx="568249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Rectángulo: esquinas redondeadas 172">
              <a:extLst>
                <a:ext uri="{FF2B5EF4-FFF2-40B4-BE49-F238E27FC236}">
                  <a16:creationId xmlns:a16="http://schemas.microsoft.com/office/drawing/2014/main" id="{7DA6271C-14BA-121B-00CA-B7C1A6FE3AD1}"/>
                </a:ext>
              </a:extLst>
            </p:cNvPr>
            <p:cNvSpPr/>
            <p:nvPr/>
          </p:nvSpPr>
          <p:spPr>
            <a:xfrm>
              <a:off x="10117191" y="4971431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78147F6D-362C-90E2-FF29-F8205ED0F797}"/>
              </a:ext>
            </a:extLst>
          </p:cNvPr>
          <p:cNvSpPr txBox="1"/>
          <p:nvPr/>
        </p:nvSpPr>
        <p:spPr>
          <a:xfrm>
            <a:off x="1809901" y="2954561"/>
            <a:ext cx="84611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1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DA2D7D00-B107-0135-B62D-5897DDC7147B}"/>
              </a:ext>
            </a:extLst>
          </p:cNvPr>
          <p:cNvSpPr txBox="1"/>
          <p:nvPr/>
        </p:nvSpPr>
        <p:spPr>
          <a:xfrm>
            <a:off x="1808085" y="3313844"/>
            <a:ext cx="8461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5</a:t>
            </a:r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0B72021D-FAC2-9E35-32B8-111994B85EAC}"/>
              </a:ext>
            </a:extLst>
          </p:cNvPr>
          <p:cNvSpPr txBox="1"/>
          <p:nvPr/>
        </p:nvSpPr>
        <p:spPr>
          <a:xfrm>
            <a:off x="4631858" y="2867558"/>
            <a:ext cx="8461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3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946CF5E8-49AA-2020-30B8-49641C824773}"/>
              </a:ext>
            </a:extLst>
          </p:cNvPr>
          <p:cNvSpPr txBox="1"/>
          <p:nvPr/>
        </p:nvSpPr>
        <p:spPr>
          <a:xfrm>
            <a:off x="7906503" y="3025822"/>
            <a:ext cx="8461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3</a:t>
            </a: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45CD3E4C-B597-C5E5-294F-AD54AE877172}"/>
              </a:ext>
            </a:extLst>
          </p:cNvPr>
          <p:cNvSpPr txBox="1"/>
          <p:nvPr/>
        </p:nvSpPr>
        <p:spPr>
          <a:xfrm>
            <a:off x="7906503" y="3376922"/>
            <a:ext cx="8461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5</a:t>
            </a:r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9280393A-7B7C-6940-D2C4-91C97FDABE82}"/>
              </a:ext>
            </a:extLst>
          </p:cNvPr>
          <p:cNvSpPr txBox="1"/>
          <p:nvPr/>
        </p:nvSpPr>
        <p:spPr>
          <a:xfrm>
            <a:off x="10768250" y="3333539"/>
            <a:ext cx="8461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3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392EDEFD-C4EC-8027-C34E-10A6A2DF449B}"/>
              </a:ext>
            </a:extLst>
          </p:cNvPr>
          <p:cNvSpPr txBox="1"/>
          <p:nvPr/>
        </p:nvSpPr>
        <p:spPr>
          <a:xfrm>
            <a:off x="10768250" y="3684639"/>
            <a:ext cx="8461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5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6A3B9384-E69A-05A7-EAF3-EF0A65931B94}"/>
              </a:ext>
            </a:extLst>
          </p:cNvPr>
          <p:cNvSpPr txBox="1"/>
          <p:nvPr/>
        </p:nvSpPr>
        <p:spPr>
          <a:xfrm>
            <a:off x="10768250" y="2930116"/>
            <a:ext cx="8461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2</a:t>
            </a:r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DE5CA206-9312-1D0A-D002-C20BD56FCB97}"/>
              </a:ext>
            </a:extLst>
          </p:cNvPr>
          <p:cNvSpPr/>
          <p:nvPr/>
        </p:nvSpPr>
        <p:spPr>
          <a:xfrm>
            <a:off x="1653070" y="2821894"/>
            <a:ext cx="1143458" cy="890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24C8630E-B8D1-6E67-1853-E7BEB433AF6E}"/>
              </a:ext>
            </a:extLst>
          </p:cNvPr>
          <p:cNvSpPr/>
          <p:nvPr/>
        </p:nvSpPr>
        <p:spPr>
          <a:xfrm>
            <a:off x="4483308" y="2778571"/>
            <a:ext cx="1143458" cy="49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6DE3BA2A-D469-5065-3B13-DA11E8355D8F}"/>
              </a:ext>
            </a:extLst>
          </p:cNvPr>
          <p:cNvSpPr/>
          <p:nvPr/>
        </p:nvSpPr>
        <p:spPr>
          <a:xfrm>
            <a:off x="7756460" y="2901106"/>
            <a:ext cx="1143458" cy="890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5668CD86-935B-DDF0-D647-7CDBD9CB7579}"/>
              </a:ext>
            </a:extLst>
          </p:cNvPr>
          <p:cNvSpPr/>
          <p:nvPr/>
        </p:nvSpPr>
        <p:spPr>
          <a:xfrm>
            <a:off x="10580541" y="2774718"/>
            <a:ext cx="1143458" cy="1308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21B54E3F-1494-8B11-1A5E-58B79D4008CE}"/>
              </a:ext>
            </a:extLst>
          </p:cNvPr>
          <p:cNvSpPr/>
          <p:nvPr/>
        </p:nvSpPr>
        <p:spPr>
          <a:xfrm>
            <a:off x="372782" y="2771152"/>
            <a:ext cx="1143458" cy="21284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92D3E707-D19B-30B2-45E5-34C3578FAF4C}"/>
              </a:ext>
            </a:extLst>
          </p:cNvPr>
          <p:cNvSpPr/>
          <p:nvPr/>
        </p:nvSpPr>
        <p:spPr>
          <a:xfrm>
            <a:off x="3246500" y="2746181"/>
            <a:ext cx="1150424" cy="205959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F07C8E56-A8CA-CF0E-F66F-6F06337D199D}"/>
              </a:ext>
            </a:extLst>
          </p:cNvPr>
          <p:cNvSpPr/>
          <p:nvPr/>
        </p:nvSpPr>
        <p:spPr>
          <a:xfrm>
            <a:off x="6685484" y="2860867"/>
            <a:ext cx="1027053" cy="205959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F244333B-A38A-7A5F-9429-F71ED6966FCA}"/>
              </a:ext>
            </a:extLst>
          </p:cNvPr>
          <p:cNvSpPr/>
          <p:nvPr/>
        </p:nvSpPr>
        <p:spPr>
          <a:xfrm>
            <a:off x="9459633" y="2771152"/>
            <a:ext cx="1027053" cy="205959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AB4D2641-E629-18CA-55AE-450C22C67023}"/>
              </a:ext>
            </a:extLst>
          </p:cNvPr>
          <p:cNvSpPr txBox="1"/>
          <p:nvPr/>
        </p:nvSpPr>
        <p:spPr>
          <a:xfrm>
            <a:off x="1697546" y="2543376"/>
            <a:ext cx="1143458" cy="3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i="1">
                <a:latin typeface="DengXian" panose="02010600030101010101" pitchFamily="2" charset="-122"/>
                <a:ea typeface="DengXian" panose="02010600030101010101" pitchFamily="2" charset="-122"/>
              </a:rPr>
              <a:t>Out Og Bag</a:t>
            </a: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189ECEFC-B762-90C1-E419-98FA7377D56E}"/>
              </a:ext>
            </a:extLst>
          </p:cNvPr>
          <p:cNvSpPr txBox="1"/>
          <p:nvPr/>
        </p:nvSpPr>
        <p:spPr>
          <a:xfrm>
            <a:off x="4490779" y="2494286"/>
            <a:ext cx="1143458" cy="3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i="1">
                <a:latin typeface="DengXian" panose="02010600030101010101" pitchFamily="2" charset="-122"/>
                <a:ea typeface="DengXian" panose="02010600030101010101" pitchFamily="2" charset="-122"/>
              </a:rPr>
              <a:t>Out Og Bag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8F1F7119-C9E5-BAAE-A4AA-470FDF5FDDEC}"/>
              </a:ext>
            </a:extLst>
          </p:cNvPr>
          <p:cNvSpPr txBox="1"/>
          <p:nvPr/>
        </p:nvSpPr>
        <p:spPr>
          <a:xfrm>
            <a:off x="10619577" y="2477539"/>
            <a:ext cx="1143458" cy="3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i="1">
                <a:latin typeface="DengXian" panose="02010600030101010101" pitchFamily="2" charset="-122"/>
                <a:ea typeface="DengXian" panose="02010600030101010101" pitchFamily="2" charset="-122"/>
              </a:rPr>
              <a:t>Out Og Bag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89118401-AFC7-6507-3AE5-5357683F81E2}"/>
              </a:ext>
            </a:extLst>
          </p:cNvPr>
          <p:cNvSpPr txBox="1"/>
          <p:nvPr/>
        </p:nvSpPr>
        <p:spPr>
          <a:xfrm>
            <a:off x="7839591" y="2622414"/>
            <a:ext cx="1143458" cy="3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i="1">
                <a:latin typeface="DengXian" panose="02010600030101010101" pitchFamily="2" charset="-122"/>
                <a:ea typeface="DengXian" panose="02010600030101010101" pitchFamily="2" charset="-122"/>
              </a:rPr>
              <a:t>Out Og Bag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39D771-806B-350F-2BB0-EC9E72AAA2DF}"/>
              </a:ext>
            </a:extLst>
          </p:cNvPr>
          <p:cNvSpPr txBox="1"/>
          <p:nvPr/>
        </p:nvSpPr>
        <p:spPr>
          <a:xfrm>
            <a:off x="1031348" y="5422114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24FCA8-30F3-0BCB-FCCE-E18A345A755F}"/>
              </a:ext>
            </a:extLst>
          </p:cNvPr>
          <p:cNvSpPr txBox="1"/>
          <p:nvPr/>
        </p:nvSpPr>
        <p:spPr>
          <a:xfrm>
            <a:off x="7587048" y="5515476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DC3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DD33355-1E9B-98D3-7403-EE7FC5378D8B}"/>
              </a:ext>
            </a:extLst>
          </p:cNvPr>
          <p:cNvGrpSpPr/>
          <p:nvPr/>
        </p:nvGrpSpPr>
        <p:grpSpPr>
          <a:xfrm>
            <a:off x="3311138" y="5342775"/>
            <a:ext cx="1484159" cy="1297869"/>
            <a:chOff x="3394716" y="2997617"/>
            <a:chExt cx="1484159" cy="1297869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8395B2B-5087-CFF6-A590-4B7D210BBA74}"/>
                </a:ext>
              </a:extLst>
            </p:cNvPr>
            <p:cNvSpPr txBox="1"/>
            <p:nvPr/>
          </p:nvSpPr>
          <p:spPr>
            <a:xfrm>
              <a:off x="4054980" y="2997617"/>
              <a:ext cx="82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DengXian" panose="02010600030101010101" pitchFamily="2" charset="-122"/>
                  <a:ea typeface="DengXian" panose="02010600030101010101" pitchFamily="2" charset="-122"/>
                </a:rPr>
                <a:t>DC2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B288A852-A4D1-9F7B-A5D2-1D5045477279}"/>
                </a:ext>
              </a:extLst>
            </p:cNvPr>
            <p:cNvGrpSpPr/>
            <p:nvPr/>
          </p:nvGrpSpPr>
          <p:grpSpPr>
            <a:xfrm>
              <a:off x="3394716" y="3288954"/>
              <a:ext cx="1329216" cy="1006532"/>
              <a:chOff x="5272934" y="296066"/>
              <a:chExt cx="3121487" cy="2485285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0EA07050-E815-CC05-434F-154DDB0D9F40}"/>
                  </a:ext>
                </a:extLst>
              </p:cNvPr>
              <p:cNvGrpSpPr/>
              <p:nvPr/>
            </p:nvGrpSpPr>
            <p:grpSpPr>
              <a:xfrm>
                <a:off x="5272934" y="296066"/>
                <a:ext cx="3121487" cy="2434348"/>
                <a:chOff x="1124262" y="434715"/>
                <a:chExt cx="4956748" cy="3283015"/>
              </a:xfrm>
            </p:grpSpPr>
            <p:sp>
              <p:nvSpPr>
                <p:cNvPr id="15" name="Rectángulo: esquinas redondeadas 14">
                  <a:extLst>
                    <a:ext uri="{FF2B5EF4-FFF2-40B4-BE49-F238E27FC236}">
                      <a16:creationId xmlns:a16="http://schemas.microsoft.com/office/drawing/2014/main" id="{6E78A87D-2A82-1A34-B49A-541B9181D42F}"/>
                    </a:ext>
                  </a:extLst>
                </p:cNvPr>
                <p:cNvSpPr/>
                <p:nvPr/>
              </p:nvSpPr>
              <p:spPr>
                <a:xfrm>
                  <a:off x="2398426" y="434715"/>
                  <a:ext cx="1274164" cy="404734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" name="Rectángulo: esquinas redondeadas 15">
                  <a:extLst>
                    <a:ext uri="{FF2B5EF4-FFF2-40B4-BE49-F238E27FC236}">
                      <a16:creationId xmlns:a16="http://schemas.microsoft.com/office/drawing/2014/main" id="{8B9D0486-4B6D-3570-FE9F-16DC501229DA}"/>
                    </a:ext>
                  </a:extLst>
                </p:cNvPr>
                <p:cNvSpPr/>
                <p:nvPr/>
              </p:nvSpPr>
              <p:spPr>
                <a:xfrm>
                  <a:off x="1276662" y="1366603"/>
                  <a:ext cx="1274164" cy="4047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7" name="Rectángulo: esquinas redondeadas 16">
                  <a:extLst>
                    <a:ext uri="{FF2B5EF4-FFF2-40B4-BE49-F238E27FC236}">
                      <a16:creationId xmlns:a16="http://schemas.microsoft.com/office/drawing/2014/main" id="{F1BB28B9-22CA-C34D-49D4-3FCE985BC807}"/>
                    </a:ext>
                  </a:extLst>
                </p:cNvPr>
                <p:cNvSpPr/>
                <p:nvPr/>
              </p:nvSpPr>
              <p:spPr>
                <a:xfrm>
                  <a:off x="1124262" y="3312996"/>
                  <a:ext cx="1274163" cy="4047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18" name="Conector recto de flecha 17">
                  <a:extLst>
                    <a:ext uri="{FF2B5EF4-FFF2-40B4-BE49-F238E27FC236}">
                      <a16:creationId xmlns:a16="http://schemas.microsoft.com/office/drawing/2014/main" id="{A9C7B0D2-8DD9-2EE1-2822-032DF57BA086}"/>
                    </a:ext>
                  </a:extLst>
                </p:cNvPr>
                <p:cNvCxnSpPr>
                  <a:stCxn id="15" idx="2"/>
                  <a:endCxn id="16" idx="0"/>
                </p:cNvCxnSpPr>
                <p:nvPr/>
              </p:nvCxnSpPr>
              <p:spPr>
                <a:xfrm flipH="1">
                  <a:off x="1913744" y="839449"/>
                  <a:ext cx="1121764" cy="52715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E15CC3D1-F24A-86DE-73BA-C84DB3C3DB6C}"/>
                    </a:ext>
                  </a:extLst>
                </p:cNvPr>
                <p:cNvCxnSpPr>
                  <a:cxnSpLocks/>
                  <a:stCxn id="15" idx="2"/>
                </p:cNvCxnSpPr>
                <p:nvPr/>
              </p:nvCxnSpPr>
              <p:spPr>
                <a:xfrm>
                  <a:off x="3035508" y="839449"/>
                  <a:ext cx="1274164" cy="4197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ángulo: esquinas redondeadas 19">
                  <a:extLst>
                    <a:ext uri="{FF2B5EF4-FFF2-40B4-BE49-F238E27FC236}">
                      <a16:creationId xmlns:a16="http://schemas.microsoft.com/office/drawing/2014/main" id="{53901ACC-F446-88FB-134B-E41550A5E759}"/>
                    </a:ext>
                  </a:extLst>
                </p:cNvPr>
                <p:cNvSpPr/>
                <p:nvPr/>
              </p:nvSpPr>
              <p:spPr>
                <a:xfrm>
                  <a:off x="3608882" y="1274163"/>
                  <a:ext cx="1274164" cy="404734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" name="Rectángulo: esquinas redondeadas 20">
                  <a:extLst>
                    <a:ext uri="{FF2B5EF4-FFF2-40B4-BE49-F238E27FC236}">
                      <a16:creationId xmlns:a16="http://schemas.microsoft.com/office/drawing/2014/main" id="{CA6088C7-FC90-C8FE-B411-BD3795223397}"/>
                    </a:ext>
                  </a:extLst>
                </p:cNvPr>
                <p:cNvSpPr/>
                <p:nvPr/>
              </p:nvSpPr>
              <p:spPr>
                <a:xfrm>
                  <a:off x="4806846" y="2203552"/>
                  <a:ext cx="1274164" cy="4047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22" name="Conector recto de flecha 21">
                  <a:extLst>
                    <a:ext uri="{FF2B5EF4-FFF2-40B4-BE49-F238E27FC236}">
                      <a16:creationId xmlns:a16="http://schemas.microsoft.com/office/drawing/2014/main" id="{E49A4B81-485B-B14D-5E4D-C4D9C7E1A9E1}"/>
                    </a:ext>
                  </a:extLst>
                </p:cNvPr>
                <p:cNvCxnSpPr>
                  <a:cxnSpLocks/>
                  <a:stCxn id="20" idx="2"/>
                  <a:endCxn id="21" idx="0"/>
                </p:cNvCxnSpPr>
                <p:nvPr/>
              </p:nvCxnSpPr>
              <p:spPr>
                <a:xfrm>
                  <a:off x="4245964" y="1678897"/>
                  <a:ext cx="1197964" cy="52465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de flecha 22">
                  <a:extLst>
                    <a:ext uri="{FF2B5EF4-FFF2-40B4-BE49-F238E27FC236}">
                      <a16:creationId xmlns:a16="http://schemas.microsoft.com/office/drawing/2014/main" id="{5473499B-0712-23D4-FC8E-92938FE12A26}"/>
                    </a:ext>
                  </a:extLst>
                </p:cNvPr>
                <p:cNvCxnSpPr>
                  <a:cxnSpLocks/>
                  <a:stCxn id="20" idx="2"/>
                  <a:endCxn id="11" idx="0"/>
                </p:cNvCxnSpPr>
                <p:nvPr/>
              </p:nvCxnSpPr>
              <p:spPr>
                <a:xfrm flipH="1">
                  <a:off x="3003655" y="1678897"/>
                  <a:ext cx="1242309" cy="66347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1ED837F6-41AC-CC6D-3CE4-17563D4B3EBD}"/>
                  </a:ext>
                </a:extLst>
              </p:cNvPr>
              <p:cNvSpPr/>
              <p:nvPr/>
            </p:nvSpPr>
            <p:spPr>
              <a:xfrm>
                <a:off x="6055273" y="1710591"/>
                <a:ext cx="802398" cy="30010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9E1AC5F9-9363-20BA-7E5A-1CFA651EE6D9}"/>
                  </a:ext>
                </a:extLst>
              </p:cNvPr>
              <p:cNvCxnSpPr>
                <a:cxnSpLocks/>
                <a:stCxn id="11" idx="2"/>
                <a:endCxn id="14" idx="0"/>
              </p:cNvCxnSpPr>
              <p:nvPr/>
            </p:nvCxnSpPr>
            <p:spPr>
              <a:xfrm>
                <a:off x="6456472" y="2010700"/>
                <a:ext cx="758345" cy="47054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0347A0E1-B392-C880-C650-355F8EAC2B0E}"/>
                  </a:ext>
                </a:extLst>
              </p:cNvPr>
              <p:cNvCxnSpPr>
                <a:cxnSpLocks/>
                <a:stCxn id="11" idx="2"/>
                <a:endCxn id="17" idx="0"/>
              </p:cNvCxnSpPr>
              <p:nvPr/>
            </p:nvCxnSpPr>
            <p:spPr>
              <a:xfrm flipH="1">
                <a:off x="5674133" y="2010700"/>
                <a:ext cx="782339" cy="4196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CE5B893B-EC84-DB71-E047-E99FCA71B805}"/>
                  </a:ext>
                </a:extLst>
              </p:cNvPr>
              <p:cNvSpPr/>
              <p:nvPr/>
            </p:nvSpPr>
            <p:spPr>
              <a:xfrm>
                <a:off x="6813618" y="2481242"/>
                <a:ext cx="802398" cy="300109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116" name="Flecha: hacia abajo 115">
            <a:extLst>
              <a:ext uri="{FF2B5EF4-FFF2-40B4-BE49-F238E27FC236}">
                <a16:creationId xmlns:a16="http://schemas.microsoft.com/office/drawing/2014/main" id="{76F3DB89-CF91-0F79-1A98-5D0F8FADBC6B}"/>
              </a:ext>
            </a:extLst>
          </p:cNvPr>
          <p:cNvSpPr/>
          <p:nvPr/>
        </p:nvSpPr>
        <p:spPr>
          <a:xfrm>
            <a:off x="3714015" y="4880762"/>
            <a:ext cx="283388" cy="4387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Flecha: hacia abajo 116">
            <a:extLst>
              <a:ext uri="{FF2B5EF4-FFF2-40B4-BE49-F238E27FC236}">
                <a16:creationId xmlns:a16="http://schemas.microsoft.com/office/drawing/2014/main" id="{D2A5FABE-A381-DF2B-350B-28E7EFC1A020}"/>
              </a:ext>
            </a:extLst>
          </p:cNvPr>
          <p:cNvSpPr/>
          <p:nvPr/>
        </p:nvSpPr>
        <p:spPr>
          <a:xfrm>
            <a:off x="7057316" y="4987104"/>
            <a:ext cx="283388" cy="4387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Flecha: hacia abajo 117">
            <a:extLst>
              <a:ext uri="{FF2B5EF4-FFF2-40B4-BE49-F238E27FC236}">
                <a16:creationId xmlns:a16="http://schemas.microsoft.com/office/drawing/2014/main" id="{08A5CF64-B322-92AB-E7BE-8CBEFFF05F17}"/>
              </a:ext>
            </a:extLst>
          </p:cNvPr>
          <p:cNvSpPr/>
          <p:nvPr/>
        </p:nvSpPr>
        <p:spPr>
          <a:xfrm>
            <a:off x="9912441" y="4894294"/>
            <a:ext cx="283388" cy="4387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Flecha: hacia abajo 121">
            <a:extLst>
              <a:ext uri="{FF2B5EF4-FFF2-40B4-BE49-F238E27FC236}">
                <a16:creationId xmlns:a16="http://schemas.microsoft.com/office/drawing/2014/main" id="{1316CD89-0DD6-D42E-62AE-5CB0DD10AC74}"/>
              </a:ext>
            </a:extLst>
          </p:cNvPr>
          <p:cNvSpPr/>
          <p:nvPr/>
        </p:nvSpPr>
        <p:spPr>
          <a:xfrm>
            <a:off x="787723" y="4985524"/>
            <a:ext cx="283388" cy="4387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23865705-6CBF-C218-F9D7-E04EAFEA0A27}"/>
              </a:ext>
            </a:extLst>
          </p:cNvPr>
          <p:cNvGrpSpPr/>
          <p:nvPr/>
        </p:nvGrpSpPr>
        <p:grpSpPr>
          <a:xfrm>
            <a:off x="5237296" y="89925"/>
            <a:ext cx="1150424" cy="1920724"/>
            <a:chOff x="5239037" y="138063"/>
            <a:chExt cx="1150424" cy="1920724"/>
          </a:xfrm>
        </p:grpSpPr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DEFA95C7-4C86-F9E7-2C6F-5094A97F7EEF}"/>
                </a:ext>
              </a:extLst>
            </p:cNvPr>
            <p:cNvSpPr txBox="1"/>
            <p:nvPr/>
          </p:nvSpPr>
          <p:spPr>
            <a:xfrm>
              <a:off x="5391193" y="296594"/>
              <a:ext cx="846112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>
                  <a:latin typeface="DengXian" panose="02010600030101010101" pitchFamily="2" charset="-122"/>
                  <a:ea typeface="DengXian" panose="02010600030101010101" pitchFamily="2" charset="-122"/>
                </a:rPr>
                <a:t>Pac. 1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32C593C9-222F-50A5-0C16-4A55698CEF05}"/>
                </a:ext>
              </a:extLst>
            </p:cNvPr>
            <p:cNvSpPr txBox="1"/>
            <p:nvPr/>
          </p:nvSpPr>
          <p:spPr>
            <a:xfrm>
              <a:off x="5391193" y="628815"/>
              <a:ext cx="846112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>
                  <a:latin typeface="DengXian" panose="02010600030101010101" pitchFamily="2" charset="-122"/>
                  <a:ea typeface="DengXian" panose="02010600030101010101" pitchFamily="2" charset="-122"/>
                </a:rPr>
                <a:t>Pac. 2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59AF0376-36BD-AE67-C24A-016B6F1AF1B1}"/>
                </a:ext>
              </a:extLst>
            </p:cNvPr>
            <p:cNvSpPr txBox="1"/>
            <p:nvPr/>
          </p:nvSpPr>
          <p:spPr>
            <a:xfrm>
              <a:off x="5391193" y="961036"/>
              <a:ext cx="84611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>
                  <a:latin typeface="DengXian" panose="02010600030101010101" pitchFamily="2" charset="-122"/>
                  <a:ea typeface="DengXian" panose="02010600030101010101" pitchFamily="2" charset="-122"/>
                </a:rPr>
                <a:t>Pac. 3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667256B9-BF0A-5508-FE60-C4F805844DA1}"/>
                </a:ext>
              </a:extLst>
            </p:cNvPr>
            <p:cNvSpPr txBox="1"/>
            <p:nvPr/>
          </p:nvSpPr>
          <p:spPr>
            <a:xfrm>
              <a:off x="5391193" y="1314992"/>
              <a:ext cx="846112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>
                  <a:latin typeface="DengXian" panose="02010600030101010101" pitchFamily="2" charset="-122"/>
                  <a:ea typeface="DengXian" panose="02010600030101010101" pitchFamily="2" charset="-122"/>
                </a:rPr>
                <a:t>Pac. 4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3420FB85-6AE9-7624-B05C-D35D78AFC6D0}"/>
                </a:ext>
              </a:extLst>
            </p:cNvPr>
            <p:cNvSpPr txBox="1"/>
            <p:nvPr/>
          </p:nvSpPr>
          <p:spPr>
            <a:xfrm>
              <a:off x="5391193" y="1668948"/>
              <a:ext cx="84611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>
                  <a:latin typeface="DengXian" panose="02010600030101010101" pitchFamily="2" charset="-122"/>
                  <a:ea typeface="DengXian" panose="02010600030101010101" pitchFamily="2" charset="-122"/>
                </a:rPr>
                <a:t>Pac. 5</a:t>
              </a:r>
            </a:p>
          </p:txBody>
        </p:sp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37BB9105-C8F7-E806-E876-4DEA9014A76F}"/>
                </a:ext>
              </a:extLst>
            </p:cNvPr>
            <p:cNvSpPr/>
            <p:nvPr/>
          </p:nvSpPr>
          <p:spPr>
            <a:xfrm>
              <a:off x="5239037" y="138063"/>
              <a:ext cx="1150424" cy="192072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199" name="Conector: angular 198">
            <a:extLst>
              <a:ext uri="{FF2B5EF4-FFF2-40B4-BE49-F238E27FC236}">
                <a16:creationId xmlns:a16="http://schemas.microsoft.com/office/drawing/2014/main" id="{57ABF060-D1C0-CCA9-FA62-00E0AE7D36BD}"/>
              </a:ext>
            </a:extLst>
          </p:cNvPr>
          <p:cNvCxnSpPr>
            <a:stCxn id="124" idx="1"/>
            <a:endCxn id="186" idx="0"/>
          </p:cNvCxnSpPr>
          <p:nvPr/>
        </p:nvCxnSpPr>
        <p:spPr>
          <a:xfrm rot="10800000" flipV="1">
            <a:off x="944512" y="1050286"/>
            <a:ext cx="4292785" cy="1720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: angular 200">
            <a:extLst>
              <a:ext uri="{FF2B5EF4-FFF2-40B4-BE49-F238E27FC236}">
                <a16:creationId xmlns:a16="http://schemas.microsoft.com/office/drawing/2014/main" id="{C0612D7A-98D9-651B-3EC5-444B6D1C624A}"/>
              </a:ext>
            </a:extLst>
          </p:cNvPr>
          <p:cNvCxnSpPr>
            <a:stCxn id="124" idx="1"/>
            <a:endCxn id="187" idx="0"/>
          </p:cNvCxnSpPr>
          <p:nvPr/>
        </p:nvCxnSpPr>
        <p:spPr>
          <a:xfrm rot="10800000" flipV="1">
            <a:off x="3821712" y="1050287"/>
            <a:ext cx="1415584" cy="1695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: angular 202">
            <a:extLst>
              <a:ext uri="{FF2B5EF4-FFF2-40B4-BE49-F238E27FC236}">
                <a16:creationId xmlns:a16="http://schemas.microsoft.com/office/drawing/2014/main" id="{7701F581-5CD6-DAD2-E250-0995DD67C6EE}"/>
              </a:ext>
            </a:extLst>
          </p:cNvPr>
          <p:cNvCxnSpPr>
            <a:stCxn id="124" idx="3"/>
            <a:endCxn id="188" idx="0"/>
          </p:cNvCxnSpPr>
          <p:nvPr/>
        </p:nvCxnSpPr>
        <p:spPr>
          <a:xfrm>
            <a:off x="6387720" y="1050287"/>
            <a:ext cx="811291" cy="181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: angular 205">
            <a:extLst>
              <a:ext uri="{FF2B5EF4-FFF2-40B4-BE49-F238E27FC236}">
                <a16:creationId xmlns:a16="http://schemas.microsoft.com/office/drawing/2014/main" id="{423E3DDD-E369-A042-2377-74D82F2568D1}"/>
              </a:ext>
            </a:extLst>
          </p:cNvPr>
          <p:cNvCxnSpPr>
            <a:stCxn id="124" idx="3"/>
            <a:endCxn id="189" idx="0"/>
          </p:cNvCxnSpPr>
          <p:nvPr/>
        </p:nvCxnSpPr>
        <p:spPr>
          <a:xfrm>
            <a:off x="6387720" y="1050287"/>
            <a:ext cx="3585440" cy="1720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5669FB5B-9A01-52C9-683A-D63FC5B3B855}"/>
              </a:ext>
            </a:extLst>
          </p:cNvPr>
          <p:cNvSpPr txBox="1"/>
          <p:nvPr/>
        </p:nvSpPr>
        <p:spPr>
          <a:xfrm>
            <a:off x="983505" y="1622681"/>
            <a:ext cx="141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i="1">
                <a:latin typeface="DengXian" panose="02010600030101010101" pitchFamily="2" charset="-122"/>
                <a:ea typeface="DengXian" panose="02010600030101010101" pitchFamily="2" charset="-122"/>
              </a:rPr>
              <a:t>Bootstraping</a:t>
            </a:r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1A8D1E94-BB68-DA31-75EA-A2BF0684F741}"/>
              </a:ext>
            </a:extLst>
          </p:cNvPr>
          <p:cNvSpPr txBox="1"/>
          <p:nvPr/>
        </p:nvSpPr>
        <p:spPr>
          <a:xfrm>
            <a:off x="3855709" y="1620809"/>
            <a:ext cx="141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i="1">
                <a:latin typeface="DengXian" panose="02010600030101010101" pitchFamily="2" charset="-122"/>
                <a:ea typeface="DengXian" panose="02010600030101010101" pitchFamily="2" charset="-122"/>
              </a:rPr>
              <a:t>Bootstraping</a:t>
            </a: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57075F30-D2AE-D6DB-14CA-1E8A8665EBA4}"/>
              </a:ext>
            </a:extLst>
          </p:cNvPr>
          <p:cNvSpPr txBox="1"/>
          <p:nvPr/>
        </p:nvSpPr>
        <p:spPr>
          <a:xfrm>
            <a:off x="7199010" y="1634483"/>
            <a:ext cx="141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i="1">
                <a:latin typeface="DengXian" panose="02010600030101010101" pitchFamily="2" charset="-122"/>
                <a:ea typeface="DengXian" panose="02010600030101010101" pitchFamily="2" charset="-122"/>
              </a:rPr>
              <a:t>Bootstraping</a:t>
            </a: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6DA4D147-6E97-2024-AD64-2992C81863D0}"/>
              </a:ext>
            </a:extLst>
          </p:cNvPr>
          <p:cNvSpPr txBox="1"/>
          <p:nvPr/>
        </p:nvSpPr>
        <p:spPr>
          <a:xfrm>
            <a:off x="10060458" y="1584194"/>
            <a:ext cx="141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i="1">
                <a:latin typeface="DengXian" panose="02010600030101010101" pitchFamily="2" charset="-122"/>
                <a:ea typeface="DengXian" panose="02010600030101010101" pitchFamily="2" charset="-122"/>
              </a:rPr>
              <a:t>Bootstraping</a:t>
            </a:r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EE22A0ED-2E67-5173-5DF7-016454CCBE3E}"/>
              </a:ext>
            </a:extLst>
          </p:cNvPr>
          <p:cNvSpPr txBox="1"/>
          <p:nvPr/>
        </p:nvSpPr>
        <p:spPr>
          <a:xfrm>
            <a:off x="10340638" y="5418766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DC4</a:t>
            </a:r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C966DBC5-F20E-758E-9C99-4F4EB2C1CE9E}"/>
              </a:ext>
            </a:extLst>
          </p:cNvPr>
          <p:cNvSpPr txBox="1"/>
          <p:nvPr/>
        </p:nvSpPr>
        <p:spPr>
          <a:xfrm>
            <a:off x="10862541" y="52267"/>
            <a:ext cx="122700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ntree = 4</a:t>
            </a:r>
          </a:p>
        </p:txBody>
      </p:sp>
    </p:spTree>
    <p:extLst>
      <p:ext uri="{BB962C8B-B14F-4D97-AF65-F5344CB8AC3E}">
        <p14:creationId xmlns:p14="http://schemas.microsoft.com/office/powerpoint/2010/main" val="329219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C7AC4D9-7F4A-F785-4F2D-015910BA1C4D}"/>
              </a:ext>
            </a:extLst>
          </p:cNvPr>
          <p:cNvSpPr txBox="1"/>
          <p:nvPr/>
        </p:nvSpPr>
        <p:spPr>
          <a:xfrm>
            <a:off x="7248142" y="243017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7F4A7E-54A9-BEF3-8A65-4980E1680B26}"/>
              </a:ext>
            </a:extLst>
          </p:cNvPr>
          <p:cNvSpPr txBox="1"/>
          <p:nvPr/>
        </p:nvSpPr>
        <p:spPr>
          <a:xfrm>
            <a:off x="280549" y="690101"/>
            <a:ext cx="8461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3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78B2F21-DFD2-D59E-C38A-203C1C8214E9}"/>
              </a:ext>
            </a:extLst>
          </p:cNvPr>
          <p:cNvSpPr txBox="1"/>
          <p:nvPr/>
        </p:nvSpPr>
        <p:spPr>
          <a:xfrm>
            <a:off x="102854" y="1058452"/>
            <a:ext cx="127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Observed Outcome = 1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301D763-2973-1A8C-E555-E3FC7C4601E0}"/>
              </a:ext>
            </a:extLst>
          </p:cNvPr>
          <p:cNvGrpSpPr/>
          <p:nvPr/>
        </p:nvGrpSpPr>
        <p:grpSpPr>
          <a:xfrm>
            <a:off x="2476159" y="217601"/>
            <a:ext cx="1547221" cy="1144564"/>
            <a:chOff x="3394716" y="3150922"/>
            <a:chExt cx="1547221" cy="1144564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1A5544B3-F955-824E-B403-F48EDACB3BE1}"/>
                </a:ext>
              </a:extLst>
            </p:cNvPr>
            <p:cNvSpPr txBox="1"/>
            <p:nvPr/>
          </p:nvSpPr>
          <p:spPr>
            <a:xfrm>
              <a:off x="4118042" y="3150922"/>
              <a:ext cx="82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DengXian" panose="02010600030101010101" pitchFamily="2" charset="-122"/>
                  <a:ea typeface="DengXian" panose="02010600030101010101" pitchFamily="2" charset="-122"/>
                </a:rPr>
                <a:t>DC2</a:t>
              </a:r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AAFEFB7-DD94-5B81-DED3-5678B5D12943}"/>
                </a:ext>
              </a:extLst>
            </p:cNvPr>
            <p:cNvGrpSpPr/>
            <p:nvPr/>
          </p:nvGrpSpPr>
          <p:grpSpPr>
            <a:xfrm>
              <a:off x="3394716" y="3288954"/>
              <a:ext cx="1329216" cy="1006532"/>
              <a:chOff x="5272934" y="296066"/>
              <a:chExt cx="3121487" cy="2485285"/>
            </a:xfrm>
          </p:grpSpPr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3C75D661-04F2-E2E3-DE89-55488AF61DB4}"/>
                  </a:ext>
                </a:extLst>
              </p:cNvPr>
              <p:cNvGrpSpPr/>
              <p:nvPr/>
            </p:nvGrpSpPr>
            <p:grpSpPr>
              <a:xfrm>
                <a:off x="5272934" y="296066"/>
                <a:ext cx="3121487" cy="2434348"/>
                <a:chOff x="1124262" y="434715"/>
                <a:chExt cx="4956748" cy="3283015"/>
              </a:xfrm>
            </p:grpSpPr>
            <p:sp>
              <p:nvSpPr>
                <p:cNvPr id="57" name="Rectángulo: esquinas redondeadas 56">
                  <a:extLst>
                    <a:ext uri="{FF2B5EF4-FFF2-40B4-BE49-F238E27FC236}">
                      <a16:creationId xmlns:a16="http://schemas.microsoft.com/office/drawing/2014/main" id="{BFA22DFA-6B55-03E5-1057-19DDE0CF2428}"/>
                    </a:ext>
                  </a:extLst>
                </p:cNvPr>
                <p:cNvSpPr/>
                <p:nvPr/>
              </p:nvSpPr>
              <p:spPr>
                <a:xfrm>
                  <a:off x="2398426" y="434715"/>
                  <a:ext cx="1274164" cy="404734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7B37CB64-1491-05E5-EFFF-4DE8BBE4F6EE}"/>
                    </a:ext>
                  </a:extLst>
                </p:cNvPr>
                <p:cNvSpPr/>
                <p:nvPr/>
              </p:nvSpPr>
              <p:spPr>
                <a:xfrm>
                  <a:off x="1276662" y="1366603"/>
                  <a:ext cx="1274164" cy="4047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2" name="Rectángulo: esquinas redondeadas 61">
                  <a:extLst>
                    <a:ext uri="{FF2B5EF4-FFF2-40B4-BE49-F238E27FC236}">
                      <a16:creationId xmlns:a16="http://schemas.microsoft.com/office/drawing/2014/main" id="{C0DDB64D-B14F-3901-7590-C75D94A8D063}"/>
                    </a:ext>
                  </a:extLst>
                </p:cNvPr>
                <p:cNvSpPr/>
                <p:nvPr/>
              </p:nvSpPr>
              <p:spPr>
                <a:xfrm>
                  <a:off x="1124262" y="3312996"/>
                  <a:ext cx="1274163" cy="4047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63" name="Conector recto de flecha 62">
                  <a:extLst>
                    <a:ext uri="{FF2B5EF4-FFF2-40B4-BE49-F238E27FC236}">
                      <a16:creationId xmlns:a16="http://schemas.microsoft.com/office/drawing/2014/main" id="{16DC672C-D567-F227-F0E3-D86F7410DA2B}"/>
                    </a:ext>
                  </a:extLst>
                </p:cNvPr>
                <p:cNvCxnSpPr>
                  <a:stCxn id="57" idx="2"/>
                  <a:endCxn id="61" idx="0"/>
                </p:cNvCxnSpPr>
                <p:nvPr/>
              </p:nvCxnSpPr>
              <p:spPr>
                <a:xfrm flipH="1">
                  <a:off x="1913744" y="839449"/>
                  <a:ext cx="1121764" cy="52715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>
                  <a:extLst>
                    <a:ext uri="{FF2B5EF4-FFF2-40B4-BE49-F238E27FC236}">
                      <a16:creationId xmlns:a16="http://schemas.microsoft.com/office/drawing/2014/main" id="{2DD5AC5C-F1F5-9FAF-5ACF-287F5099AB6B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3035508" y="839449"/>
                  <a:ext cx="1274164" cy="4197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ángulo: esquinas redondeadas 64">
                  <a:extLst>
                    <a:ext uri="{FF2B5EF4-FFF2-40B4-BE49-F238E27FC236}">
                      <a16:creationId xmlns:a16="http://schemas.microsoft.com/office/drawing/2014/main" id="{78BFE40D-CB12-98FE-CCFD-1EEDCB658702}"/>
                    </a:ext>
                  </a:extLst>
                </p:cNvPr>
                <p:cNvSpPr/>
                <p:nvPr/>
              </p:nvSpPr>
              <p:spPr>
                <a:xfrm>
                  <a:off x="3608882" y="1274163"/>
                  <a:ext cx="1274164" cy="404734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6" name="Rectángulo: esquinas redondeadas 65">
                  <a:extLst>
                    <a:ext uri="{FF2B5EF4-FFF2-40B4-BE49-F238E27FC236}">
                      <a16:creationId xmlns:a16="http://schemas.microsoft.com/office/drawing/2014/main" id="{1C0DE967-1B6D-E3EB-50FA-BCEF40D6700F}"/>
                    </a:ext>
                  </a:extLst>
                </p:cNvPr>
                <p:cNvSpPr/>
                <p:nvPr/>
              </p:nvSpPr>
              <p:spPr>
                <a:xfrm>
                  <a:off x="4806846" y="2203552"/>
                  <a:ext cx="1274164" cy="4047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68" name="Conector recto de flecha 67">
                  <a:extLst>
                    <a:ext uri="{FF2B5EF4-FFF2-40B4-BE49-F238E27FC236}">
                      <a16:creationId xmlns:a16="http://schemas.microsoft.com/office/drawing/2014/main" id="{2BC23B7D-B047-0DBD-C289-2D64580FC075}"/>
                    </a:ext>
                  </a:extLst>
                </p:cNvPr>
                <p:cNvCxnSpPr>
                  <a:cxnSpLocks/>
                  <a:stCxn id="65" idx="2"/>
                  <a:endCxn id="66" idx="0"/>
                </p:cNvCxnSpPr>
                <p:nvPr/>
              </p:nvCxnSpPr>
              <p:spPr>
                <a:xfrm>
                  <a:off x="4245964" y="1678897"/>
                  <a:ext cx="1197964" cy="52465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recto de flecha 68">
                  <a:extLst>
                    <a:ext uri="{FF2B5EF4-FFF2-40B4-BE49-F238E27FC236}">
                      <a16:creationId xmlns:a16="http://schemas.microsoft.com/office/drawing/2014/main" id="{D64F199F-0B7E-CA67-CD0A-819A0D550EE1}"/>
                    </a:ext>
                  </a:extLst>
                </p:cNvPr>
                <p:cNvCxnSpPr>
                  <a:cxnSpLocks/>
                  <a:stCxn id="65" idx="2"/>
                  <a:endCxn id="50" idx="0"/>
                </p:cNvCxnSpPr>
                <p:nvPr/>
              </p:nvCxnSpPr>
              <p:spPr>
                <a:xfrm flipH="1">
                  <a:off x="3003655" y="1678897"/>
                  <a:ext cx="1242309" cy="66347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ángulo: esquinas redondeadas 49">
                <a:extLst>
                  <a:ext uri="{FF2B5EF4-FFF2-40B4-BE49-F238E27FC236}">
                    <a16:creationId xmlns:a16="http://schemas.microsoft.com/office/drawing/2014/main" id="{971D5359-4C05-6ED7-33F2-F411825DA655}"/>
                  </a:ext>
                </a:extLst>
              </p:cNvPr>
              <p:cNvSpPr/>
              <p:nvPr/>
            </p:nvSpPr>
            <p:spPr>
              <a:xfrm>
                <a:off x="6055273" y="1710591"/>
                <a:ext cx="802398" cy="30010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51" name="Conector recto de flecha 50">
                <a:extLst>
                  <a:ext uri="{FF2B5EF4-FFF2-40B4-BE49-F238E27FC236}">
                    <a16:creationId xmlns:a16="http://schemas.microsoft.com/office/drawing/2014/main" id="{5F957BE9-C118-F043-D1D9-C2B807DA33CD}"/>
                  </a:ext>
                </a:extLst>
              </p:cNvPr>
              <p:cNvCxnSpPr>
                <a:cxnSpLocks/>
                <a:stCxn id="50" idx="2"/>
                <a:endCxn id="53" idx="0"/>
              </p:cNvCxnSpPr>
              <p:nvPr/>
            </p:nvCxnSpPr>
            <p:spPr>
              <a:xfrm>
                <a:off x="6456472" y="2010700"/>
                <a:ext cx="758345" cy="47054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BD8C93FE-4283-4219-96CB-CBC809339521}"/>
                  </a:ext>
                </a:extLst>
              </p:cNvPr>
              <p:cNvCxnSpPr>
                <a:cxnSpLocks/>
                <a:stCxn id="50" idx="2"/>
                <a:endCxn id="62" idx="0"/>
              </p:cNvCxnSpPr>
              <p:nvPr/>
            </p:nvCxnSpPr>
            <p:spPr>
              <a:xfrm flipH="1">
                <a:off x="5674133" y="2010700"/>
                <a:ext cx="782339" cy="4196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ángulo: esquinas redondeadas 52">
                <a:extLst>
                  <a:ext uri="{FF2B5EF4-FFF2-40B4-BE49-F238E27FC236}">
                    <a16:creationId xmlns:a16="http://schemas.microsoft.com/office/drawing/2014/main" id="{2193D67D-9922-82BE-D14E-9FC34EEEFA6D}"/>
                  </a:ext>
                </a:extLst>
              </p:cNvPr>
              <p:cNvSpPr/>
              <p:nvPr/>
            </p:nvSpPr>
            <p:spPr>
              <a:xfrm>
                <a:off x="6813618" y="2481242"/>
                <a:ext cx="802398" cy="300109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3E71223-3AAE-0B79-C22F-3871CFF28786}"/>
              </a:ext>
            </a:extLst>
          </p:cNvPr>
          <p:cNvGrpSpPr/>
          <p:nvPr/>
        </p:nvGrpSpPr>
        <p:grpSpPr>
          <a:xfrm>
            <a:off x="4177206" y="378283"/>
            <a:ext cx="1507576" cy="925132"/>
            <a:chOff x="1582456" y="3619449"/>
            <a:chExt cx="3072770" cy="1745592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65B4625A-FF5C-C1E4-01F5-686F617AC01F}"/>
                </a:ext>
              </a:extLst>
            </p:cNvPr>
            <p:cNvGrpSpPr/>
            <p:nvPr/>
          </p:nvGrpSpPr>
          <p:grpSpPr>
            <a:xfrm>
              <a:off x="1582456" y="3619449"/>
              <a:ext cx="3072770" cy="1745592"/>
              <a:chOff x="-85640" y="434715"/>
              <a:chExt cx="4879387" cy="2354144"/>
            </a:xfrm>
          </p:grpSpPr>
          <p:sp>
            <p:nvSpPr>
              <p:cNvPr id="78" name="Rectángulo: esquinas redondeadas 77">
                <a:extLst>
                  <a:ext uri="{FF2B5EF4-FFF2-40B4-BE49-F238E27FC236}">
                    <a16:creationId xmlns:a16="http://schemas.microsoft.com/office/drawing/2014/main" id="{F420562E-D9FD-05C7-44A0-9370CD74F14E}"/>
                  </a:ext>
                </a:extLst>
              </p:cNvPr>
              <p:cNvSpPr/>
              <p:nvPr/>
            </p:nvSpPr>
            <p:spPr>
              <a:xfrm>
                <a:off x="2398426" y="434715"/>
                <a:ext cx="1274164" cy="40473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9" name="Rectángulo: esquinas redondeadas 78">
                <a:extLst>
                  <a:ext uri="{FF2B5EF4-FFF2-40B4-BE49-F238E27FC236}">
                    <a16:creationId xmlns:a16="http://schemas.microsoft.com/office/drawing/2014/main" id="{44D8DDFA-32A4-8A69-D695-1143AC5894F6}"/>
                  </a:ext>
                </a:extLst>
              </p:cNvPr>
              <p:cNvSpPr/>
              <p:nvPr/>
            </p:nvSpPr>
            <p:spPr>
              <a:xfrm>
                <a:off x="-85640" y="2384125"/>
                <a:ext cx="1274163" cy="4047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80" name="Conector recto de flecha 79">
                <a:extLst>
                  <a:ext uri="{FF2B5EF4-FFF2-40B4-BE49-F238E27FC236}">
                    <a16:creationId xmlns:a16="http://schemas.microsoft.com/office/drawing/2014/main" id="{BE0105D2-98BB-68F7-330B-29C4D6E51716}"/>
                  </a:ext>
                </a:extLst>
              </p:cNvPr>
              <p:cNvCxnSpPr>
                <a:cxnSpLocks/>
                <a:stCxn id="78" idx="2"/>
                <a:endCxn id="74" idx="0"/>
              </p:cNvCxnSpPr>
              <p:nvPr/>
            </p:nvCxnSpPr>
            <p:spPr>
              <a:xfrm flipH="1">
                <a:off x="1913743" y="839449"/>
                <a:ext cx="1121763" cy="5740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>
                <a:extLst>
                  <a:ext uri="{FF2B5EF4-FFF2-40B4-BE49-F238E27FC236}">
                    <a16:creationId xmlns:a16="http://schemas.microsoft.com/office/drawing/2014/main" id="{4A95547A-B470-0A24-56BF-4782E86A655A}"/>
                  </a:ext>
                </a:extLst>
              </p:cNvPr>
              <p:cNvCxnSpPr>
                <a:cxnSpLocks/>
                <a:stCxn id="78" idx="2"/>
                <a:endCxn id="82" idx="0"/>
              </p:cNvCxnSpPr>
              <p:nvPr/>
            </p:nvCxnSpPr>
            <p:spPr>
              <a:xfrm>
                <a:off x="3035507" y="839449"/>
                <a:ext cx="1121158" cy="4712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ángulo: esquinas redondeadas 81">
                <a:extLst>
                  <a:ext uri="{FF2B5EF4-FFF2-40B4-BE49-F238E27FC236}">
                    <a16:creationId xmlns:a16="http://schemas.microsoft.com/office/drawing/2014/main" id="{91B9349D-54D9-D64D-9BF7-D96AB88EA18F}"/>
                  </a:ext>
                </a:extLst>
              </p:cNvPr>
              <p:cNvSpPr/>
              <p:nvPr/>
            </p:nvSpPr>
            <p:spPr>
              <a:xfrm>
                <a:off x="3519584" y="1310712"/>
                <a:ext cx="1274163" cy="4047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A2AD7136-D3DF-894B-A898-E4AE47A3F2C6}"/>
                </a:ext>
              </a:extLst>
            </p:cNvPr>
            <p:cNvSpPr/>
            <p:nvPr/>
          </p:nvSpPr>
          <p:spPr>
            <a:xfrm>
              <a:off x="2360496" y="429428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E4D198F1-4C1A-3B1F-A327-4123C551E8D3}"/>
                </a:ext>
              </a:extLst>
            </p:cNvPr>
            <p:cNvCxnSpPr>
              <a:cxnSpLocks/>
              <a:stCxn id="74" idx="2"/>
              <a:endCxn id="77" idx="0"/>
            </p:cNvCxnSpPr>
            <p:nvPr/>
          </p:nvCxnSpPr>
          <p:spPr>
            <a:xfrm>
              <a:off x="2761695" y="4594390"/>
              <a:ext cx="758345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52E919BE-BCE3-3E1A-6C90-3130EC6C304D}"/>
                </a:ext>
              </a:extLst>
            </p:cNvPr>
            <p:cNvCxnSpPr>
              <a:cxnSpLocks/>
              <a:stCxn id="74" idx="2"/>
              <a:endCxn id="79" idx="0"/>
            </p:cNvCxnSpPr>
            <p:nvPr/>
          </p:nvCxnSpPr>
          <p:spPr>
            <a:xfrm flipH="1">
              <a:off x="1983655" y="4594390"/>
              <a:ext cx="778040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D0E1D16C-5AA8-2271-C9BD-87C9F506D678}"/>
                </a:ext>
              </a:extLst>
            </p:cNvPr>
            <p:cNvSpPr/>
            <p:nvPr/>
          </p:nvSpPr>
          <p:spPr>
            <a:xfrm>
              <a:off x="3118841" y="506493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A4A2957-0A3C-1E6D-F89D-BEC0835D0EF7}"/>
              </a:ext>
            </a:extLst>
          </p:cNvPr>
          <p:cNvSpPr txBox="1"/>
          <p:nvPr/>
        </p:nvSpPr>
        <p:spPr>
          <a:xfrm>
            <a:off x="5395851" y="307562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DC3</a:t>
            </a:r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BC225759-E4C5-1CB0-CF49-0EE50673E504}"/>
              </a:ext>
            </a:extLst>
          </p:cNvPr>
          <p:cNvGrpSpPr/>
          <p:nvPr/>
        </p:nvGrpSpPr>
        <p:grpSpPr>
          <a:xfrm>
            <a:off x="6066595" y="377501"/>
            <a:ext cx="2034492" cy="984391"/>
            <a:chOff x="6096000" y="3489851"/>
            <a:chExt cx="4823589" cy="1807612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82B938EA-5BAE-F74C-DC6A-960A0BA0BA84}"/>
                </a:ext>
              </a:extLst>
            </p:cNvPr>
            <p:cNvSpPr/>
            <p:nvPr/>
          </p:nvSpPr>
          <p:spPr>
            <a:xfrm>
              <a:off x="7992857" y="3489851"/>
              <a:ext cx="802399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C5A0C102-2792-63D4-BF1C-84BB077ACF92}"/>
                </a:ext>
              </a:extLst>
            </p:cNvPr>
            <p:cNvSpPr/>
            <p:nvPr/>
          </p:nvSpPr>
          <p:spPr>
            <a:xfrm>
              <a:off x="6096000" y="4997354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7" name="Conector recto de flecha 86">
              <a:extLst>
                <a:ext uri="{FF2B5EF4-FFF2-40B4-BE49-F238E27FC236}">
                  <a16:creationId xmlns:a16="http://schemas.microsoft.com/office/drawing/2014/main" id="{DBB4DAD5-D58F-625F-807D-8772B0A961BF}"/>
                </a:ext>
              </a:extLst>
            </p:cNvPr>
            <p:cNvCxnSpPr>
              <a:cxnSpLocks/>
              <a:stCxn id="85" idx="2"/>
              <a:endCxn id="89" idx="0"/>
            </p:cNvCxnSpPr>
            <p:nvPr/>
          </p:nvCxnSpPr>
          <p:spPr>
            <a:xfrm flipH="1">
              <a:off x="7234512" y="3789960"/>
              <a:ext cx="1159545" cy="427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723D9473-4803-F7F9-8692-A4EB7DE9E0B7}"/>
                </a:ext>
              </a:extLst>
            </p:cNvPr>
            <p:cNvCxnSpPr>
              <a:cxnSpLocks/>
              <a:stCxn id="85" idx="2"/>
              <a:endCxn id="95" idx="0"/>
            </p:cNvCxnSpPr>
            <p:nvPr/>
          </p:nvCxnSpPr>
          <p:spPr>
            <a:xfrm>
              <a:off x="8394057" y="3789960"/>
              <a:ext cx="1229216" cy="427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ángulo: esquinas redondeadas 88">
              <a:extLst>
                <a:ext uri="{FF2B5EF4-FFF2-40B4-BE49-F238E27FC236}">
                  <a16:creationId xmlns:a16="http://schemas.microsoft.com/office/drawing/2014/main" id="{B46046B6-FE23-280E-E7E8-067C560D32FA}"/>
                </a:ext>
              </a:extLst>
            </p:cNvPr>
            <p:cNvSpPr/>
            <p:nvPr/>
          </p:nvSpPr>
          <p:spPr>
            <a:xfrm>
              <a:off x="6833313" y="421736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72BBDFF5-F759-0BC6-640B-5F584F52E98D}"/>
                </a:ext>
              </a:extLst>
            </p:cNvPr>
            <p:cNvCxnSpPr>
              <a:cxnSpLocks/>
              <a:stCxn id="89" idx="2"/>
              <a:endCxn id="93" idx="0"/>
            </p:cNvCxnSpPr>
            <p:nvPr/>
          </p:nvCxnSpPr>
          <p:spPr>
            <a:xfrm>
              <a:off x="7234512" y="4517470"/>
              <a:ext cx="758345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78F4C1CD-4494-ABA7-6662-9BBAFB0AA1B7}"/>
                </a:ext>
              </a:extLst>
            </p:cNvPr>
            <p:cNvCxnSpPr>
              <a:cxnSpLocks/>
              <a:stCxn id="89" idx="2"/>
              <a:endCxn id="86" idx="0"/>
            </p:cNvCxnSpPr>
            <p:nvPr/>
          </p:nvCxnSpPr>
          <p:spPr>
            <a:xfrm flipH="1">
              <a:off x="6497199" y="4517470"/>
              <a:ext cx="737313" cy="4798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768A8241-172B-0B89-13D5-0BB1AC7AE808}"/>
                </a:ext>
              </a:extLst>
            </p:cNvPr>
            <p:cNvSpPr/>
            <p:nvPr/>
          </p:nvSpPr>
          <p:spPr>
            <a:xfrm>
              <a:off x="7591658" y="498801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A91867A7-1307-083D-CB45-E6056DB326A8}"/>
                </a:ext>
              </a:extLst>
            </p:cNvPr>
            <p:cNvSpPr/>
            <p:nvPr/>
          </p:nvSpPr>
          <p:spPr>
            <a:xfrm>
              <a:off x="8653825" y="498801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7C200B02-4938-4241-42B1-7A12B9E1E106}"/>
                </a:ext>
              </a:extLst>
            </p:cNvPr>
            <p:cNvSpPr/>
            <p:nvPr/>
          </p:nvSpPr>
          <p:spPr>
            <a:xfrm>
              <a:off x="9222074" y="421736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D0CA7C5F-A927-0BE1-CD66-FF86E256CB51}"/>
                </a:ext>
              </a:extLst>
            </p:cNvPr>
            <p:cNvCxnSpPr>
              <a:cxnSpLocks/>
              <a:stCxn id="95" idx="2"/>
              <a:endCxn id="105" idx="0"/>
            </p:cNvCxnSpPr>
            <p:nvPr/>
          </p:nvCxnSpPr>
          <p:spPr>
            <a:xfrm>
              <a:off x="9623273" y="4517470"/>
              <a:ext cx="895117" cy="453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1FC18A8A-9303-0589-71BB-582FCD75DCFB}"/>
                </a:ext>
              </a:extLst>
            </p:cNvPr>
            <p:cNvCxnSpPr>
              <a:cxnSpLocks/>
              <a:stCxn id="95" idx="2"/>
              <a:endCxn id="94" idx="0"/>
            </p:cNvCxnSpPr>
            <p:nvPr/>
          </p:nvCxnSpPr>
          <p:spPr>
            <a:xfrm flipH="1">
              <a:off x="9055024" y="4517470"/>
              <a:ext cx="568249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79B21AF3-EE27-64C2-AC3D-08F25E2ABA95}"/>
                </a:ext>
              </a:extLst>
            </p:cNvPr>
            <p:cNvSpPr/>
            <p:nvPr/>
          </p:nvSpPr>
          <p:spPr>
            <a:xfrm>
              <a:off x="10117191" y="4971431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DEF3054-1D02-915E-BCF2-9B5A7F1DB9B8}"/>
              </a:ext>
            </a:extLst>
          </p:cNvPr>
          <p:cNvSpPr txBox="1"/>
          <p:nvPr/>
        </p:nvSpPr>
        <p:spPr>
          <a:xfrm>
            <a:off x="2366146" y="1389861"/>
            <a:ext cx="13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Outcome = 0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D6761ADB-47F3-99D0-D8F7-4BD4F5F1D877}"/>
              </a:ext>
            </a:extLst>
          </p:cNvPr>
          <p:cNvSpPr txBox="1"/>
          <p:nvPr/>
        </p:nvSpPr>
        <p:spPr>
          <a:xfrm>
            <a:off x="4207091" y="1399679"/>
            <a:ext cx="13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Outcome = 0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6370C8C-FECD-E720-DB93-B75FD86E08BD}"/>
              </a:ext>
            </a:extLst>
          </p:cNvPr>
          <p:cNvSpPr txBox="1"/>
          <p:nvPr/>
        </p:nvSpPr>
        <p:spPr>
          <a:xfrm>
            <a:off x="6364323" y="1387339"/>
            <a:ext cx="13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Outcome = 1</a:t>
            </a:r>
          </a:p>
        </p:txBody>
      </p:sp>
      <p:graphicFrame>
        <p:nvGraphicFramePr>
          <p:cNvPr id="113" name="Tabla 115">
            <a:extLst>
              <a:ext uri="{FF2B5EF4-FFF2-40B4-BE49-F238E27FC236}">
                <a16:creationId xmlns:a16="http://schemas.microsoft.com/office/drawing/2014/main" id="{9CF272E4-679E-72F3-7483-9FD967076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31945"/>
              </p:ext>
            </p:extLst>
          </p:nvPr>
        </p:nvGraphicFramePr>
        <p:xfrm>
          <a:off x="8928633" y="197473"/>
          <a:ext cx="2580801" cy="100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82">
                  <a:extLst>
                    <a:ext uri="{9D8B030D-6E8A-4147-A177-3AD203B41FA5}">
                      <a16:colId xmlns:a16="http://schemas.microsoft.com/office/drawing/2014/main" val="1982615952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1036708621"/>
                    </a:ext>
                  </a:extLst>
                </a:gridCol>
                <a:gridCol w="860267">
                  <a:extLst>
                    <a:ext uri="{9D8B030D-6E8A-4147-A177-3AD203B41FA5}">
                      <a16:colId xmlns:a16="http://schemas.microsoft.com/office/drawing/2014/main" val="3767124159"/>
                    </a:ext>
                  </a:extLst>
                </a:gridCol>
              </a:tblGrid>
              <a:tr h="232223">
                <a:tc rowSpan="2">
                  <a:txBody>
                    <a:bodyPr/>
                    <a:lstStyle/>
                    <a:p>
                      <a:pPr algn="ctr"/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Outcome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80843"/>
                  </a:ext>
                </a:extLst>
              </a:tr>
              <a:tr h="232223">
                <a:tc vMerge="1">
                  <a:txBody>
                    <a:bodyPr/>
                    <a:lstStyle/>
                    <a:p>
                      <a:pPr algn="ctr"/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909119"/>
                  </a:ext>
                </a:extLst>
              </a:tr>
              <a:tr h="394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03420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429C9E8-62A0-5636-13EB-187FAB4383D0}"/>
              </a:ext>
            </a:extLst>
          </p:cNvPr>
          <p:cNvSpPr txBox="1"/>
          <p:nvPr/>
        </p:nvSpPr>
        <p:spPr>
          <a:xfrm>
            <a:off x="8374865" y="1258880"/>
            <a:ext cx="327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u="sng">
                <a:latin typeface="DengXian" panose="02010600030101010101" pitchFamily="2" charset="-122"/>
                <a:ea typeface="DengXian" panose="02010600030101010101" pitchFamily="2" charset="-122"/>
              </a:rPr>
              <a:t>Final Classification: Outcome = 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232ECE0-B0A7-867E-EB78-09722B52A0EC}"/>
              </a:ext>
            </a:extLst>
          </p:cNvPr>
          <p:cNvSpPr txBox="1"/>
          <p:nvPr/>
        </p:nvSpPr>
        <p:spPr>
          <a:xfrm>
            <a:off x="290202" y="5566834"/>
            <a:ext cx="8461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2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23CF7109-742F-F368-2FEA-546B6036836B}"/>
              </a:ext>
            </a:extLst>
          </p:cNvPr>
          <p:cNvGrpSpPr/>
          <p:nvPr/>
        </p:nvGrpSpPr>
        <p:grpSpPr>
          <a:xfrm>
            <a:off x="2327238" y="2083335"/>
            <a:ext cx="1401689" cy="921245"/>
            <a:chOff x="1276662" y="434715"/>
            <a:chExt cx="4804348" cy="2203549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C9CE5F98-EF59-0793-C472-1C0C044CB98D}"/>
                </a:ext>
              </a:extLst>
            </p:cNvPr>
            <p:cNvSpPr/>
            <p:nvPr/>
          </p:nvSpPr>
          <p:spPr>
            <a:xfrm>
              <a:off x="2398426" y="434715"/>
              <a:ext cx="1274164" cy="40473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A70049F7-62B9-6145-4606-CD3EFE6F4755}"/>
                </a:ext>
              </a:extLst>
            </p:cNvPr>
            <p:cNvSpPr/>
            <p:nvPr/>
          </p:nvSpPr>
          <p:spPr>
            <a:xfrm>
              <a:off x="1276662" y="1366603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CF9127DD-8662-E38E-8492-C59967F3D7D3}"/>
                </a:ext>
              </a:extLst>
            </p:cNvPr>
            <p:cNvSpPr/>
            <p:nvPr/>
          </p:nvSpPr>
          <p:spPr>
            <a:xfrm>
              <a:off x="2535211" y="2233530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36FEA166-9CC2-9621-79F7-4920617061CC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 flipH="1">
              <a:off x="1913744" y="839449"/>
              <a:ext cx="1121764" cy="527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6D51F56D-6FB4-BE07-74F8-B4B8AAFA403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3035508" y="839449"/>
              <a:ext cx="1274164" cy="4197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58D7AE60-664F-AC04-442F-38AC49B17164}"/>
                </a:ext>
              </a:extLst>
            </p:cNvPr>
            <p:cNvSpPr/>
            <p:nvPr/>
          </p:nvSpPr>
          <p:spPr>
            <a:xfrm>
              <a:off x="3608882" y="1274163"/>
              <a:ext cx="1274164" cy="40473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89CCB69F-A304-3D44-DEAD-5E961A5D8572}"/>
                </a:ext>
              </a:extLst>
            </p:cNvPr>
            <p:cNvSpPr/>
            <p:nvPr/>
          </p:nvSpPr>
          <p:spPr>
            <a:xfrm>
              <a:off x="4806846" y="2203552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8CD5B21E-9EA1-DD14-5B0B-C5788564E6EF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4245964" y="1678897"/>
              <a:ext cx="1197964" cy="5246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3C8F0513-AF83-22A0-818C-77A724617FE7}"/>
                </a:ext>
              </a:extLst>
            </p:cNvPr>
            <p:cNvCxnSpPr>
              <a:cxnSpLocks/>
              <a:stCxn id="32" idx="2"/>
              <a:endCxn id="29" idx="0"/>
            </p:cNvCxnSpPr>
            <p:nvPr/>
          </p:nvCxnSpPr>
          <p:spPr>
            <a:xfrm flipH="1">
              <a:off x="3172293" y="1678897"/>
              <a:ext cx="1073671" cy="5546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8E597760-1D21-0C93-9100-EDA8705E574C}"/>
              </a:ext>
            </a:extLst>
          </p:cNvPr>
          <p:cNvSpPr txBox="1"/>
          <p:nvPr/>
        </p:nvSpPr>
        <p:spPr>
          <a:xfrm>
            <a:off x="3102434" y="1978443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DC1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91EE26B-EE26-F033-40CE-9FDF41ABEC5F}"/>
              </a:ext>
            </a:extLst>
          </p:cNvPr>
          <p:cNvSpPr txBox="1"/>
          <p:nvPr/>
        </p:nvSpPr>
        <p:spPr>
          <a:xfrm>
            <a:off x="132223" y="2544296"/>
            <a:ext cx="127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Observed Outcome = 1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C41688BF-B939-128D-1157-E493A4765268}"/>
              </a:ext>
            </a:extLst>
          </p:cNvPr>
          <p:cNvSpPr txBox="1"/>
          <p:nvPr/>
        </p:nvSpPr>
        <p:spPr>
          <a:xfrm>
            <a:off x="2349030" y="3066182"/>
            <a:ext cx="13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Outcome = 1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5943858-90A8-415E-01AB-5502033773E4}"/>
              </a:ext>
            </a:extLst>
          </p:cNvPr>
          <p:cNvSpPr txBox="1"/>
          <p:nvPr/>
        </p:nvSpPr>
        <p:spPr>
          <a:xfrm>
            <a:off x="4336060" y="3088798"/>
            <a:ext cx="13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Outcome = 1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981617C3-2B42-D4DD-9E4B-49BB3FE4D2A3}"/>
              </a:ext>
            </a:extLst>
          </p:cNvPr>
          <p:cNvSpPr txBox="1"/>
          <p:nvPr/>
        </p:nvSpPr>
        <p:spPr>
          <a:xfrm>
            <a:off x="6347207" y="3063660"/>
            <a:ext cx="13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Outcome = 1</a:t>
            </a:r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385DBF52-6C2A-EAAE-E397-A4D056A8CAE8}"/>
              </a:ext>
            </a:extLst>
          </p:cNvPr>
          <p:cNvSpPr txBox="1"/>
          <p:nvPr/>
        </p:nvSpPr>
        <p:spPr>
          <a:xfrm>
            <a:off x="320423" y="3856483"/>
            <a:ext cx="84611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1</a:t>
            </a:r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4623951B-0D7C-0C02-5A09-53A036B564B2}"/>
              </a:ext>
            </a:extLst>
          </p:cNvPr>
          <p:cNvSpPr txBox="1"/>
          <p:nvPr/>
        </p:nvSpPr>
        <p:spPr>
          <a:xfrm>
            <a:off x="107891" y="4205370"/>
            <a:ext cx="127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Observed Outcome = 0</a:t>
            </a:r>
          </a:p>
        </p:txBody>
      </p: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34394BE2-89B2-58C9-CA10-D5A78A765576}"/>
              </a:ext>
            </a:extLst>
          </p:cNvPr>
          <p:cNvGrpSpPr/>
          <p:nvPr/>
        </p:nvGrpSpPr>
        <p:grpSpPr>
          <a:xfrm>
            <a:off x="2327238" y="3601700"/>
            <a:ext cx="1401689" cy="921245"/>
            <a:chOff x="1276662" y="434715"/>
            <a:chExt cx="4804348" cy="2203549"/>
          </a:xfrm>
        </p:grpSpPr>
        <p:sp>
          <p:nvSpPr>
            <p:cNvPr id="252" name="Rectángulo: esquinas redondeadas 251">
              <a:extLst>
                <a:ext uri="{FF2B5EF4-FFF2-40B4-BE49-F238E27FC236}">
                  <a16:creationId xmlns:a16="http://schemas.microsoft.com/office/drawing/2014/main" id="{D3A202C2-CD1B-5DCE-7B19-49B6BBBBB8ED}"/>
                </a:ext>
              </a:extLst>
            </p:cNvPr>
            <p:cNvSpPr/>
            <p:nvPr/>
          </p:nvSpPr>
          <p:spPr>
            <a:xfrm>
              <a:off x="2398426" y="434715"/>
              <a:ext cx="1274164" cy="40473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3" name="Rectángulo: esquinas redondeadas 252">
              <a:extLst>
                <a:ext uri="{FF2B5EF4-FFF2-40B4-BE49-F238E27FC236}">
                  <a16:creationId xmlns:a16="http://schemas.microsoft.com/office/drawing/2014/main" id="{4A0FE4A6-05ED-2CD6-2834-498E2849CE2F}"/>
                </a:ext>
              </a:extLst>
            </p:cNvPr>
            <p:cNvSpPr/>
            <p:nvPr/>
          </p:nvSpPr>
          <p:spPr>
            <a:xfrm>
              <a:off x="1276662" y="1366603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AABBB934-E053-70FF-DBC5-DFB7D1629307}"/>
                </a:ext>
              </a:extLst>
            </p:cNvPr>
            <p:cNvSpPr/>
            <p:nvPr/>
          </p:nvSpPr>
          <p:spPr>
            <a:xfrm>
              <a:off x="2535211" y="2233530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55" name="Conector recto de flecha 254">
              <a:extLst>
                <a:ext uri="{FF2B5EF4-FFF2-40B4-BE49-F238E27FC236}">
                  <a16:creationId xmlns:a16="http://schemas.microsoft.com/office/drawing/2014/main" id="{E652ABA1-A68E-339D-6FC9-543959A676B0}"/>
                </a:ext>
              </a:extLst>
            </p:cNvPr>
            <p:cNvCxnSpPr>
              <a:stCxn id="252" idx="2"/>
              <a:endCxn id="253" idx="0"/>
            </p:cNvCxnSpPr>
            <p:nvPr/>
          </p:nvCxnSpPr>
          <p:spPr>
            <a:xfrm flipH="1">
              <a:off x="1913744" y="839449"/>
              <a:ext cx="1121764" cy="527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Conector recto de flecha 255">
              <a:extLst>
                <a:ext uri="{FF2B5EF4-FFF2-40B4-BE49-F238E27FC236}">
                  <a16:creationId xmlns:a16="http://schemas.microsoft.com/office/drawing/2014/main" id="{4B5E1EDE-87B5-E3B5-1D88-47468D01D6D9}"/>
                </a:ext>
              </a:extLst>
            </p:cNvPr>
            <p:cNvCxnSpPr>
              <a:cxnSpLocks/>
              <a:stCxn id="252" idx="2"/>
            </p:cNvCxnSpPr>
            <p:nvPr/>
          </p:nvCxnSpPr>
          <p:spPr>
            <a:xfrm>
              <a:off x="3035508" y="839449"/>
              <a:ext cx="1274164" cy="4197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Rectángulo: esquinas redondeadas 256">
              <a:extLst>
                <a:ext uri="{FF2B5EF4-FFF2-40B4-BE49-F238E27FC236}">
                  <a16:creationId xmlns:a16="http://schemas.microsoft.com/office/drawing/2014/main" id="{9E0801CC-D082-5570-D0E9-5E352762FAD0}"/>
                </a:ext>
              </a:extLst>
            </p:cNvPr>
            <p:cNvSpPr/>
            <p:nvPr/>
          </p:nvSpPr>
          <p:spPr>
            <a:xfrm>
              <a:off x="3608882" y="1274163"/>
              <a:ext cx="1274164" cy="40473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47DA1FE0-193E-E52D-0C6B-D5A53C43B69A}"/>
                </a:ext>
              </a:extLst>
            </p:cNvPr>
            <p:cNvSpPr/>
            <p:nvPr/>
          </p:nvSpPr>
          <p:spPr>
            <a:xfrm>
              <a:off x="4806846" y="2203552"/>
              <a:ext cx="1274164" cy="4047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59" name="Conector recto de flecha 258">
              <a:extLst>
                <a:ext uri="{FF2B5EF4-FFF2-40B4-BE49-F238E27FC236}">
                  <a16:creationId xmlns:a16="http://schemas.microsoft.com/office/drawing/2014/main" id="{21C9071D-4EDD-3FA3-6775-CC5E52357E89}"/>
                </a:ext>
              </a:extLst>
            </p:cNvPr>
            <p:cNvCxnSpPr>
              <a:cxnSpLocks/>
              <a:stCxn id="257" idx="2"/>
              <a:endCxn id="258" idx="0"/>
            </p:cNvCxnSpPr>
            <p:nvPr/>
          </p:nvCxnSpPr>
          <p:spPr>
            <a:xfrm>
              <a:off x="4245964" y="1678897"/>
              <a:ext cx="1197964" cy="5246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Conector recto de flecha 259">
              <a:extLst>
                <a:ext uri="{FF2B5EF4-FFF2-40B4-BE49-F238E27FC236}">
                  <a16:creationId xmlns:a16="http://schemas.microsoft.com/office/drawing/2014/main" id="{1071CC8A-5A05-3F0B-D25A-85A81BBA5785}"/>
                </a:ext>
              </a:extLst>
            </p:cNvPr>
            <p:cNvCxnSpPr>
              <a:cxnSpLocks/>
              <a:stCxn id="257" idx="2"/>
              <a:endCxn id="254" idx="0"/>
            </p:cNvCxnSpPr>
            <p:nvPr/>
          </p:nvCxnSpPr>
          <p:spPr>
            <a:xfrm flipH="1">
              <a:off x="3172293" y="1678897"/>
              <a:ext cx="1073671" cy="5546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9A3FC78B-4AFE-3CAC-E5B3-580806BF5AC5}"/>
              </a:ext>
            </a:extLst>
          </p:cNvPr>
          <p:cNvSpPr txBox="1"/>
          <p:nvPr/>
        </p:nvSpPr>
        <p:spPr>
          <a:xfrm>
            <a:off x="3102434" y="3496808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DC1</a:t>
            </a:r>
          </a:p>
        </p:txBody>
      </p:sp>
      <p:sp>
        <p:nvSpPr>
          <p:cNvPr id="262" name="CuadroTexto 261">
            <a:extLst>
              <a:ext uri="{FF2B5EF4-FFF2-40B4-BE49-F238E27FC236}">
                <a16:creationId xmlns:a16="http://schemas.microsoft.com/office/drawing/2014/main" id="{2468EBB7-E536-AB7C-4281-390C3AD9F350}"/>
              </a:ext>
            </a:extLst>
          </p:cNvPr>
          <p:cNvSpPr txBox="1"/>
          <p:nvPr/>
        </p:nvSpPr>
        <p:spPr>
          <a:xfrm>
            <a:off x="2349030" y="4584547"/>
            <a:ext cx="13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Outcome =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41DF8-4259-0E16-66DB-F42B6DC1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033" y="292497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is - Iconos gratis de formas y simbolos">
            <a:extLst>
              <a:ext uri="{FF2B5EF4-FFF2-40B4-BE49-F238E27FC236}">
                <a16:creationId xmlns:a16="http://schemas.microsoft.com/office/drawing/2014/main" id="{BE5838E3-794E-2558-2F52-899EED3C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66" y="124024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5" name="Tabla 115">
            <a:extLst>
              <a:ext uri="{FF2B5EF4-FFF2-40B4-BE49-F238E27FC236}">
                <a16:creationId xmlns:a16="http://schemas.microsoft.com/office/drawing/2014/main" id="{4A8D7EAC-45F6-5C53-A1D4-1111DEC80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81338"/>
              </p:ext>
            </p:extLst>
          </p:nvPr>
        </p:nvGraphicFramePr>
        <p:xfrm>
          <a:off x="8922123" y="1889681"/>
          <a:ext cx="2580801" cy="100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82">
                  <a:extLst>
                    <a:ext uri="{9D8B030D-6E8A-4147-A177-3AD203B41FA5}">
                      <a16:colId xmlns:a16="http://schemas.microsoft.com/office/drawing/2014/main" val="1982615952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1036708621"/>
                    </a:ext>
                  </a:extLst>
                </a:gridCol>
                <a:gridCol w="860267">
                  <a:extLst>
                    <a:ext uri="{9D8B030D-6E8A-4147-A177-3AD203B41FA5}">
                      <a16:colId xmlns:a16="http://schemas.microsoft.com/office/drawing/2014/main" val="3767124159"/>
                    </a:ext>
                  </a:extLst>
                </a:gridCol>
              </a:tblGrid>
              <a:tr h="232223">
                <a:tc rowSpan="2">
                  <a:txBody>
                    <a:bodyPr/>
                    <a:lstStyle/>
                    <a:p>
                      <a:pPr algn="ctr"/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Outcome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80843"/>
                  </a:ext>
                </a:extLst>
              </a:tr>
              <a:tr h="232223">
                <a:tc vMerge="1">
                  <a:txBody>
                    <a:bodyPr/>
                    <a:lstStyle/>
                    <a:p>
                      <a:pPr algn="ctr"/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909119"/>
                  </a:ext>
                </a:extLst>
              </a:tr>
              <a:tr h="394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34205"/>
                  </a:ext>
                </a:extLst>
              </a:tr>
            </a:tbl>
          </a:graphicData>
        </a:graphic>
      </p:graphicFrame>
      <p:sp>
        <p:nvSpPr>
          <p:cNvPr id="266" name="CuadroTexto 265">
            <a:extLst>
              <a:ext uri="{FF2B5EF4-FFF2-40B4-BE49-F238E27FC236}">
                <a16:creationId xmlns:a16="http://schemas.microsoft.com/office/drawing/2014/main" id="{292B1539-F685-E320-8015-0AA35F956689}"/>
              </a:ext>
            </a:extLst>
          </p:cNvPr>
          <p:cNvSpPr txBox="1"/>
          <p:nvPr/>
        </p:nvSpPr>
        <p:spPr>
          <a:xfrm>
            <a:off x="8368355" y="2951088"/>
            <a:ext cx="327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u="sng">
                <a:latin typeface="DengXian" panose="02010600030101010101" pitchFamily="2" charset="-122"/>
                <a:ea typeface="DengXian" panose="02010600030101010101" pitchFamily="2" charset="-122"/>
              </a:rPr>
              <a:t>Final Classification: Outcome = 1</a:t>
            </a:r>
          </a:p>
        </p:txBody>
      </p:sp>
      <p:graphicFrame>
        <p:nvGraphicFramePr>
          <p:cNvPr id="267" name="Tabla 115">
            <a:extLst>
              <a:ext uri="{FF2B5EF4-FFF2-40B4-BE49-F238E27FC236}">
                <a16:creationId xmlns:a16="http://schemas.microsoft.com/office/drawing/2014/main" id="{EFE26113-16D1-946B-CFF1-B7EA250D3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96578"/>
              </p:ext>
            </p:extLst>
          </p:nvPr>
        </p:nvGraphicFramePr>
        <p:xfrm>
          <a:off x="4480097" y="3602363"/>
          <a:ext cx="2580801" cy="100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82">
                  <a:extLst>
                    <a:ext uri="{9D8B030D-6E8A-4147-A177-3AD203B41FA5}">
                      <a16:colId xmlns:a16="http://schemas.microsoft.com/office/drawing/2014/main" val="1982615952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1036708621"/>
                    </a:ext>
                  </a:extLst>
                </a:gridCol>
                <a:gridCol w="860267">
                  <a:extLst>
                    <a:ext uri="{9D8B030D-6E8A-4147-A177-3AD203B41FA5}">
                      <a16:colId xmlns:a16="http://schemas.microsoft.com/office/drawing/2014/main" val="3767124159"/>
                    </a:ext>
                  </a:extLst>
                </a:gridCol>
              </a:tblGrid>
              <a:tr h="232223">
                <a:tc rowSpan="2">
                  <a:txBody>
                    <a:bodyPr/>
                    <a:lstStyle/>
                    <a:p>
                      <a:pPr algn="ctr"/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Outcome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80843"/>
                  </a:ext>
                </a:extLst>
              </a:tr>
              <a:tr h="232223">
                <a:tc vMerge="1">
                  <a:txBody>
                    <a:bodyPr/>
                    <a:lstStyle/>
                    <a:p>
                      <a:pPr algn="ctr"/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909119"/>
                  </a:ext>
                </a:extLst>
              </a:tr>
              <a:tr h="394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34205"/>
                  </a:ext>
                </a:extLst>
              </a:tr>
            </a:tbl>
          </a:graphicData>
        </a:graphic>
      </p:graphicFrame>
      <p:sp>
        <p:nvSpPr>
          <p:cNvPr id="268" name="CuadroTexto 267">
            <a:extLst>
              <a:ext uri="{FF2B5EF4-FFF2-40B4-BE49-F238E27FC236}">
                <a16:creationId xmlns:a16="http://schemas.microsoft.com/office/drawing/2014/main" id="{6DFD831D-6485-77C0-A14B-D5661750DC2D}"/>
              </a:ext>
            </a:extLst>
          </p:cNvPr>
          <p:cNvSpPr txBox="1"/>
          <p:nvPr/>
        </p:nvSpPr>
        <p:spPr>
          <a:xfrm>
            <a:off x="3926329" y="4663770"/>
            <a:ext cx="327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u="sng">
                <a:latin typeface="DengXian" panose="02010600030101010101" pitchFamily="2" charset="-122"/>
                <a:ea typeface="DengXian" panose="02010600030101010101" pitchFamily="2" charset="-122"/>
              </a:rPr>
              <a:t>Final Classification: Outcome = 1</a:t>
            </a:r>
          </a:p>
        </p:txBody>
      </p:sp>
      <p:pic>
        <p:nvPicPr>
          <p:cNvPr id="269" name="Picture 4" descr="Equis - Iconos gratis de formas y simbolos">
            <a:extLst>
              <a:ext uri="{FF2B5EF4-FFF2-40B4-BE49-F238E27FC236}">
                <a16:creationId xmlns:a16="http://schemas.microsoft.com/office/drawing/2014/main" id="{D5DDFCD0-ED37-D858-7E0E-CF437084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30" y="464513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CuadroTexto 269">
            <a:extLst>
              <a:ext uri="{FF2B5EF4-FFF2-40B4-BE49-F238E27FC236}">
                <a16:creationId xmlns:a16="http://schemas.microsoft.com/office/drawing/2014/main" id="{32979606-642B-9F75-8987-3748BFB63C35}"/>
              </a:ext>
            </a:extLst>
          </p:cNvPr>
          <p:cNvSpPr txBox="1"/>
          <p:nvPr/>
        </p:nvSpPr>
        <p:spPr>
          <a:xfrm>
            <a:off x="175879" y="5906289"/>
            <a:ext cx="127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Observed Outcome = 0</a:t>
            </a:r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64A173ED-2FD5-A962-1357-67FA124B0EA8}"/>
              </a:ext>
            </a:extLst>
          </p:cNvPr>
          <p:cNvSpPr txBox="1"/>
          <p:nvPr/>
        </p:nvSpPr>
        <p:spPr>
          <a:xfrm>
            <a:off x="2449772" y="6329157"/>
            <a:ext cx="13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Outcome = 0</a:t>
            </a:r>
          </a:p>
        </p:txBody>
      </p:sp>
      <p:sp>
        <p:nvSpPr>
          <p:cNvPr id="272" name="CuadroTexto 271">
            <a:extLst>
              <a:ext uri="{FF2B5EF4-FFF2-40B4-BE49-F238E27FC236}">
                <a16:creationId xmlns:a16="http://schemas.microsoft.com/office/drawing/2014/main" id="{33BA4413-C077-154F-0AC0-95D2909582D7}"/>
              </a:ext>
            </a:extLst>
          </p:cNvPr>
          <p:cNvSpPr txBox="1"/>
          <p:nvPr/>
        </p:nvSpPr>
        <p:spPr>
          <a:xfrm>
            <a:off x="342087" y="2235672"/>
            <a:ext cx="8461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Pac. 5</a:t>
            </a:r>
          </a:p>
        </p:txBody>
      </p:sp>
      <p:graphicFrame>
        <p:nvGraphicFramePr>
          <p:cNvPr id="290" name="Tabla 115">
            <a:extLst>
              <a:ext uri="{FF2B5EF4-FFF2-40B4-BE49-F238E27FC236}">
                <a16:creationId xmlns:a16="http://schemas.microsoft.com/office/drawing/2014/main" id="{B9EFBE34-4169-8D45-29F8-90080336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81892"/>
              </p:ext>
            </p:extLst>
          </p:nvPr>
        </p:nvGraphicFramePr>
        <p:xfrm>
          <a:off x="4463333" y="5336097"/>
          <a:ext cx="2580801" cy="100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82">
                  <a:extLst>
                    <a:ext uri="{9D8B030D-6E8A-4147-A177-3AD203B41FA5}">
                      <a16:colId xmlns:a16="http://schemas.microsoft.com/office/drawing/2014/main" val="1982615952"/>
                    </a:ext>
                  </a:extLst>
                </a:gridCol>
                <a:gridCol w="723752">
                  <a:extLst>
                    <a:ext uri="{9D8B030D-6E8A-4147-A177-3AD203B41FA5}">
                      <a16:colId xmlns:a16="http://schemas.microsoft.com/office/drawing/2014/main" val="1036708621"/>
                    </a:ext>
                  </a:extLst>
                </a:gridCol>
                <a:gridCol w="860267">
                  <a:extLst>
                    <a:ext uri="{9D8B030D-6E8A-4147-A177-3AD203B41FA5}">
                      <a16:colId xmlns:a16="http://schemas.microsoft.com/office/drawing/2014/main" val="3767124159"/>
                    </a:ext>
                  </a:extLst>
                </a:gridCol>
              </a:tblGrid>
              <a:tr h="232223">
                <a:tc rowSpan="2">
                  <a:txBody>
                    <a:bodyPr/>
                    <a:lstStyle/>
                    <a:p>
                      <a:pPr algn="ctr"/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Outcome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80843"/>
                  </a:ext>
                </a:extLst>
              </a:tr>
              <a:tr h="232223">
                <a:tc vMerge="1">
                  <a:txBody>
                    <a:bodyPr/>
                    <a:lstStyle/>
                    <a:p>
                      <a:pPr algn="ctr"/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909119"/>
                  </a:ext>
                </a:extLst>
              </a:tr>
              <a:tr h="394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034205"/>
                  </a:ext>
                </a:extLst>
              </a:tr>
            </a:tbl>
          </a:graphicData>
        </a:graphic>
      </p:graphicFrame>
      <p:pic>
        <p:nvPicPr>
          <p:cNvPr id="291" name="Picture 2">
            <a:extLst>
              <a:ext uri="{FF2B5EF4-FFF2-40B4-BE49-F238E27FC236}">
                <a16:creationId xmlns:a16="http://schemas.microsoft.com/office/drawing/2014/main" id="{E8052C3A-D04A-4757-F040-55FC8F9D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69" y="630163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" name="CuadroTexto 291">
            <a:extLst>
              <a:ext uri="{FF2B5EF4-FFF2-40B4-BE49-F238E27FC236}">
                <a16:creationId xmlns:a16="http://schemas.microsoft.com/office/drawing/2014/main" id="{6FF6290D-53B1-7DB0-F6FD-C0789EC21C8D}"/>
              </a:ext>
            </a:extLst>
          </p:cNvPr>
          <p:cNvSpPr txBox="1"/>
          <p:nvPr/>
        </p:nvSpPr>
        <p:spPr>
          <a:xfrm>
            <a:off x="3903291" y="6327751"/>
            <a:ext cx="3272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u="sng">
                <a:latin typeface="DengXian" panose="02010600030101010101" pitchFamily="2" charset="-122"/>
                <a:ea typeface="DengXian" panose="02010600030101010101" pitchFamily="2" charset="-122"/>
              </a:rPr>
              <a:t>Final Classification: Outcome = 0</a:t>
            </a:r>
          </a:p>
        </p:txBody>
      </p:sp>
      <p:cxnSp>
        <p:nvCxnSpPr>
          <p:cNvPr id="296" name="Conector recto 295">
            <a:extLst>
              <a:ext uri="{FF2B5EF4-FFF2-40B4-BE49-F238E27FC236}">
                <a16:creationId xmlns:a16="http://schemas.microsoft.com/office/drawing/2014/main" id="{73C893F8-8C13-02B5-E693-6323EA93B7D1}"/>
              </a:ext>
            </a:extLst>
          </p:cNvPr>
          <p:cNvCxnSpPr/>
          <p:nvPr/>
        </p:nvCxnSpPr>
        <p:spPr>
          <a:xfrm flipV="1">
            <a:off x="263228" y="1760281"/>
            <a:ext cx="119130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>
            <a:extLst>
              <a:ext uri="{FF2B5EF4-FFF2-40B4-BE49-F238E27FC236}">
                <a16:creationId xmlns:a16="http://schemas.microsoft.com/office/drawing/2014/main" id="{A4E45886-CA63-094E-E491-E29D94D8B5A9}"/>
              </a:ext>
            </a:extLst>
          </p:cNvPr>
          <p:cNvCxnSpPr/>
          <p:nvPr/>
        </p:nvCxnSpPr>
        <p:spPr>
          <a:xfrm flipV="1">
            <a:off x="309918" y="3450888"/>
            <a:ext cx="119130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10D2C4F6-5C47-D275-32D2-3BBF0B4D582C}"/>
              </a:ext>
            </a:extLst>
          </p:cNvPr>
          <p:cNvCxnSpPr>
            <a:cxnSpLocks/>
          </p:cNvCxnSpPr>
          <p:nvPr/>
        </p:nvCxnSpPr>
        <p:spPr>
          <a:xfrm flipV="1">
            <a:off x="298489" y="5059722"/>
            <a:ext cx="7271156" cy="386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ángulo 299">
            <a:extLst>
              <a:ext uri="{FF2B5EF4-FFF2-40B4-BE49-F238E27FC236}">
                <a16:creationId xmlns:a16="http://schemas.microsoft.com/office/drawing/2014/main" id="{588A78C4-6D4A-91BF-F1EC-0CF291958D68}"/>
              </a:ext>
            </a:extLst>
          </p:cNvPr>
          <p:cNvSpPr/>
          <p:nvPr/>
        </p:nvSpPr>
        <p:spPr>
          <a:xfrm>
            <a:off x="7736929" y="3946384"/>
            <a:ext cx="4084104" cy="26117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7114B07E-24F0-9DC4-0F80-84ADE27843D7}"/>
              </a:ext>
            </a:extLst>
          </p:cNvPr>
          <p:cNvGrpSpPr/>
          <p:nvPr/>
        </p:nvGrpSpPr>
        <p:grpSpPr>
          <a:xfrm>
            <a:off x="7762652" y="4148005"/>
            <a:ext cx="3812496" cy="917476"/>
            <a:chOff x="7858361" y="4655275"/>
            <a:chExt cx="3812496" cy="917476"/>
          </a:xfrm>
        </p:grpSpPr>
        <p:sp>
          <p:nvSpPr>
            <p:cNvPr id="301" name="CuadroTexto 300">
              <a:extLst>
                <a:ext uri="{FF2B5EF4-FFF2-40B4-BE49-F238E27FC236}">
                  <a16:creationId xmlns:a16="http://schemas.microsoft.com/office/drawing/2014/main" id="{4F431AA8-D563-A364-CF01-78042021B826}"/>
                </a:ext>
              </a:extLst>
            </p:cNvPr>
            <p:cNvSpPr txBox="1"/>
            <p:nvPr/>
          </p:nvSpPr>
          <p:spPr>
            <a:xfrm>
              <a:off x="7858361" y="4971547"/>
              <a:ext cx="2297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DengXian" panose="02010600030101010101" pitchFamily="2" charset="-122"/>
                  <a:ea typeface="DengXian" panose="02010600030101010101" pitchFamily="2" charset="-122"/>
                </a:rPr>
                <a:t>Out of Bag Error = </a:t>
              </a:r>
            </a:p>
          </p:txBody>
        </p:sp>
        <p:cxnSp>
          <p:nvCxnSpPr>
            <p:cNvPr id="303" name="Conector recto 302">
              <a:extLst>
                <a:ext uri="{FF2B5EF4-FFF2-40B4-BE49-F238E27FC236}">
                  <a16:creationId xmlns:a16="http://schemas.microsoft.com/office/drawing/2014/main" id="{CE8EEC4E-2B6D-ABBB-77AB-E9974D80987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94" y="5141495"/>
              <a:ext cx="166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5" name="Picture 2">
              <a:extLst>
                <a:ext uri="{FF2B5EF4-FFF2-40B4-BE49-F238E27FC236}">
                  <a16:creationId xmlns:a16="http://schemas.microsoft.com/office/drawing/2014/main" id="{9D4CCFD7-BBF0-C7E8-D6EC-03BA60F46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781" y="521275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6" name="Picture 4" descr="Equis - Iconos gratis de formas y simbolos">
              <a:extLst>
                <a:ext uri="{FF2B5EF4-FFF2-40B4-BE49-F238E27FC236}">
                  <a16:creationId xmlns:a16="http://schemas.microsoft.com/office/drawing/2014/main" id="{3EC840E9-DF91-9C79-9F36-DAFA0B97D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3614" y="46590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" name="Picture 4" descr="Equis - Iconos gratis de formas y simbolos">
              <a:extLst>
                <a:ext uri="{FF2B5EF4-FFF2-40B4-BE49-F238E27FC236}">
                  <a16:creationId xmlns:a16="http://schemas.microsoft.com/office/drawing/2014/main" id="{E0BC46F4-26CF-77B1-0F37-0E3C16141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0813" y="465527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" name="Picture 2">
              <a:extLst>
                <a:ext uri="{FF2B5EF4-FFF2-40B4-BE49-F238E27FC236}">
                  <a16:creationId xmlns:a16="http://schemas.microsoft.com/office/drawing/2014/main" id="{28106692-479D-8C13-FA5F-4344699F9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0857" y="519357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4" descr="Equis - Iconos gratis de formas y simbolos">
              <a:extLst>
                <a:ext uri="{FF2B5EF4-FFF2-40B4-BE49-F238E27FC236}">
                  <a16:creationId xmlns:a16="http://schemas.microsoft.com/office/drawing/2014/main" id="{C9E5027E-273F-8ABA-D2A8-1AFAF7239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3139" y="521023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4" descr="Equis - Iconos gratis de formas y simbolos">
              <a:extLst>
                <a:ext uri="{FF2B5EF4-FFF2-40B4-BE49-F238E27FC236}">
                  <a16:creationId xmlns:a16="http://schemas.microsoft.com/office/drawing/2014/main" id="{09564CAE-593D-AE6F-BAFB-F9A3EFBCC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0423" y="521023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A4D75C8C-3C8C-8693-7C7E-51B82D370B76}"/>
              </a:ext>
            </a:extLst>
          </p:cNvPr>
          <p:cNvSpPr txBox="1"/>
          <p:nvPr/>
        </p:nvSpPr>
        <p:spPr>
          <a:xfrm>
            <a:off x="7788086" y="5566834"/>
            <a:ext cx="326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Out of Bag Error = 2/4 = 0.5 </a:t>
            </a:r>
          </a:p>
        </p:txBody>
      </p:sp>
      <p:sp>
        <p:nvSpPr>
          <p:cNvPr id="1027" name="Flecha: hacia abajo 1026">
            <a:extLst>
              <a:ext uri="{FF2B5EF4-FFF2-40B4-BE49-F238E27FC236}">
                <a16:creationId xmlns:a16="http://schemas.microsoft.com/office/drawing/2014/main" id="{5619B7CC-C328-AA2F-DB11-80FF5CAFBF47}"/>
              </a:ext>
            </a:extLst>
          </p:cNvPr>
          <p:cNvSpPr/>
          <p:nvPr/>
        </p:nvSpPr>
        <p:spPr>
          <a:xfrm rot="16200000">
            <a:off x="1605562" y="873247"/>
            <a:ext cx="178070" cy="3763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9" name="Flecha: hacia abajo 1028">
            <a:extLst>
              <a:ext uri="{FF2B5EF4-FFF2-40B4-BE49-F238E27FC236}">
                <a16:creationId xmlns:a16="http://schemas.microsoft.com/office/drawing/2014/main" id="{C878EEAA-58C1-EFE8-5145-53AE1EF31775}"/>
              </a:ext>
            </a:extLst>
          </p:cNvPr>
          <p:cNvSpPr/>
          <p:nvPr/>
        </p:nvSpPr>
        <p:spPr>
          <a:xfrm rot="16200000">
            <a:off x="1603213" y="2435973"/>
            <a:ext cx="178070" cy="3763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0" name="Flecha: hacia abajo 1029">
            <a:extLst>
              <a:ext uri="{FF2B5EF4-FFF2-40B4-BE49-F238E27FC236}">
                <a16:creationId xmlns:a16="http://schemas.microsoft.com/office/drawing/2014/main" id="{C8498B04-F03F-8EFA-2E56-48F95AB8AB88}"/>
              </a:ext>
            </a:extLst>
          </p:cNvPr>
          <p:cNvSpPr/>
          <p:nvPr/>
        </p:nvSpPr>
        <p:spPr>
          <a:xfrm rot="16200000">
            <a:off x="1569918" y="4044806"/>
            <a:ext cx="178070" cy="3763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1" name="Flecha: hacia abajo 1030">
            <a:extLst>
              <a:ext uri="{FF2B5EF4-FFF2-40B4-BE49-F238E27FC236}">
                <a16:creationId xmlns:a16="http://schemas.microsoft.com/office/drawing/2014/main" id="{66420183-DBB6-A03C-0776-1D0B6458BF8D}"/>
              </a:ext>
            </a:extLst>
          </p:cNvPr>
          <p:cNvSpPr/>
          <p:nvPr/>
        </p:nvSpPr>
        <p:spPr>
          <a:xfrm rot="16200000">
            <a:off x="1568215" y="5609324"/>
            <a:ext cx="178070" cy="3763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0BEFA4-FE6D-3063-E27E-FD252DA41D34}"/>
              </a:ext>
            </a:extLst>
          </p:cNvPr>
          <p:cNvSpPr txBox="1"/>
          <p:nvPr/>
        </p:nvSpPr>
        <p:spPr>
          <a:xfrm>
            <a:off x="1895899" y="551863"/>
            <a:ext cx="430887" cy="592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s-CO" sz="1600">
                <a:latin typeface="DengXian" panose="02010600030101010101" pitchFamily="2" charset="-122"/>
                <a:ea typeface="DengXian" panose="02010600030101010101" pitchFamily="2" charset="-122"/>
              </a:rPr>
              <a:t>“Se llama” a todos los Decision Tree que fueron construídos </a:t>
            </a:r>
            <a:r>
              <a:rPr lang="es-CO" sz="1600" b="1">
                <a:latin typeface="DengXian" panose="02010600030101010101" pitchFamily="2" charset="-122"/>
                <a:ea typeface="DengXian" panose="02010600030101010101" pitchFamily="2" charset="-122"/>
              </a:rPr>
              <a:t>SIN</a:t>
            </a:r>
            <a:r>
              <a:rPr lang="es-CO" sz="1600">
                <a:latin typeface="DengXian" panose="02010600030101010101" pitchFamily="2" charset="-122"/>
                <a:ea typeface="DengXian" panose="02010600030101010101" pitchFamily="2" charset="-122"/>
              </a:rPr>
              <a:t> él.</a:t>
            </a:r>
          </a:p>
        </p:txBody>
      </p:sp>
      <p:grpSp>
        <p:nvGrpSpPr>
          <p:cNvPr id="1033" name="Grupo 1032">
            <a:extLst>
              <a:ext uri="{FF2B5EF4-FFF2-40B4-BE49-F238E27FC236}">
                <a16:creationId xmlns:a16="http://schemas.microsoft.com/office/drawing/2014/main" id="{B1ECC1BC-6657-84D3-762C-2D2DB1A4702E}"/>
              </a:ext>
            </a:extLst>
          </p:cNvPr>
          <p:cNvGrpSpPr/>
          <p:nvPr/>
        </p:nvGrpSpPr>
        <p:grpSpPr>
          <a:xfrm>
            <a:off x="4220593" y="2037434"/>
            <a:ext cx="1507576" cy="925132"/>
            <a:chOff x="1582456" y="3619449"/>
            <a:chExt cx="3072770" cy="1745592"/>
          </a:xfrm>
        </p:grpSpPr>
        <p:grpSp>
          <p:nvGrpSpPr>
            <p:cNvPr id="1034" name="Grupo 1033">
              <a:extLst>
                <a:ext uri="{FF2B5EF4-FFF2-40B4-BE49-F238E27FC236}">
                  <a16:creationId xmlns:a16="http://schemas.microsoft.com/office/drawing/2014/main" id="{2D1B5767-A054-4657-E5C0-FAC9D5C8D471}"/>
                </a:ext>
              </a:extLst>
            </p:cNvPr>
            <p:cNvGrpSpPr/>
            <p:nvPr/>
          </p:nvGrpSpPr>
          <p:grpSpPr>
            <a:xfrm>
              <a:off x="1582456" y="3619449"/>
              <a:ext cx="3072770" cy="1745592"/>
              <a:chOff x="-85640" y="434715"/>
              <a:chExt cx="4879387" cy="2354144"/>
            </a:xfrm>
          </p:grpSpPr>
          <p:sp>
            <p:nvSpPr>
              <p:cNvPr id="1039" name="Rectángulo: esquinas redondeadas 1038">
                <a:extLst>
                  <a:ext uri="{FF2B5EF4-FFF2-40B4-BE49-F238E27FC236}">
                    <a16:creationId xmlns:a16="http://schemas.microsoft.com/office/drawing/2014/main" id="{5040F758-9E91-198D-29AE-ED43386F8D0D}"/>
                  </a:ext>
                </a:extLst>
              </p:cNvPr>
              <p:cNvSpPr/>
              <p:nvPr/>
            </p:nvSpPr>
            <p:spPr>
              <a:xfrm>
                <a:off x="2398426" y="434715"/>
                <a:ext cx="1274164" cy="40473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40" name="Rectángulo: esquinas redondeadas 1039">
                <a:extLst>
                  <a:ext uri="{FF2B5EF4-FFF2-40B4-BE49-F238E27FC236}">
                    <a16:creationId xmlns:a16="http://schemas.microsoft.com/office/drawing/2014/main" id="{4CB8BD91-2281-8894-AA60-BE7E61E595E0}"/>
                  </a:ext>
                </a:extLst>
              </p:cNvPr>
              <p:cNvSpPr/>
              <p:nvPr/>
            </p:nvSpPr>
            <p:spPr>
              <a:xfrm>
                <a:off x="-85640" y="2384125"/>
                <a:ext cx="1274163" cy="4047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041" name="Conector recto de flecha 1040">
                <a:extLst>
                  <a:ext uri="{FF2B5EF4-FFF2-40B4-BE49-F238E27FC236}">
                    <a16:creationId xmlns:a16="http://schemas.microsoft.com/office/drawing/2014/main" id="{5C33F45C-5D3B-F81C-BC79-2F60CCB531C1}"/>
                  </a:ext>
                </a:extLst>
              </p:cNvPr>
              <p:cNvCxnSpPr>
                <a:cxnSpLocks/>
                <a:stCxn id="1039" idx="2"/>
                <a:endCxn id="1035" idx="0"/>
              </p:cNvCxnSpPr>
              <p:nvPr/>
            </p:nvCxnSpPr>
            <p:spPr>
              <a:xfrm flipH="1">
                <a:off x="1913743" y="839449"/>
                <a:ext cx="1121763" cy="5740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Conector recto de flecha 1041">
                <a:extLst>
                  <a:ext uri="{FF2B5EF4-FFF2-40B4-BE49-F238E27FC236}">
                    <a16:creationId xmlns:a16="http://schemas.microsoft.com/office/drawing/2014/main" id="{4A517F66-F3F9-EAD2-A72F-20D1387BE233}"/>
                  </a:ext>
                </a:extLst>
              </p:cNvPr>
              <p:cNvCxnSpPr>
                <a:cxnSpLocks/>
                <a:stCxn id="1039" idx="2"/>
                <a:endCxn id="1043" idx="0"/>
              </p:cNvCxnSpPr>
              <p:nvPr/>
            </p:nvCxnSpPr>
            <p:spPr>
              <a:xfrm>
                <a:off x="3035507" y="839449"/>
                <a:ext cx="1121158" cy="4712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3" name="Rectángulo: esquinas redondeadas 1042">
                <a:extLst>
                  <a:ext uri="{FF2B5EF4-FFF2-40B4-BE49-F238E27FC236}">
                    <a16:creationId xmlns:a16="http://schemas.microsoft.com/office/drawing/2014/main" id="{05DD7945-909B-59C6-ACB3-10B2056D27CD}"/>
                  </a:ext>
                </a:extLst>
              </p:cNvPr>
              <p:cNvSpPr/>
              <p:nvPr/>
            </p:nvSpPr>
            <p:spPr>
              <a:xfrm>
                <a:off x="3519584" y="1310712"/>
                <a:ext cx="1274163" cy="4047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035" name="Rectángulo: esquinas redondeadas 1034">
              <a:extLst>
                <a:ext uri="{FF2B5EF4-FFF2-40B4-BE49-F238E27FC236}">
                  <a16:creationId xmlns:a16="http://schemas.microsoft.com/office/drawing/2014/main" id="{FBA22CAD-E5A0-A9AD-1F08-97B445B91A3D}"/>
                </a:ext>
              </a:extLst>
            </p:cNvPr>
            <p:cNvSpPr/>
            <p:nvPr/>
          </p:nvSpPr>
          <p:spPr>
            <a:xfrm>
              <a:off x="2360496" y="429428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6" name="Conector recto de flecha 1035">
              <a:extLst>
                <a:ext uri="{FF2B5EF4-FFF2-40B4-BE49-F238E27FC236}">
                  <a16:creationId xmlns:a16="http://schemas.microsoft.com/office/drawing/2014/main" id="{D93985EE-EE10-EEBA-7622-F2872EBFEB6D}"/>
                </a:ext>
              </a:extLst>
            </p:cNvPr>
            <p:cNvCxnSpPr>
              <a:cxnSpLocks/>
              <a:stCxn id="1035" idx="2"/>
              <a:endCxn id="1038" idx="0"/>
            </p:cNvCxnSpPr>
            <p:nvPr/>
          </p:nvCxnSpPr>
          <p:spPr>
            <a:xfrm>
              <a:off x="2761695" y="4594390"/>
              <a:ext cx="758345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Conector recto de flecha 1036">
              <a:extLst>
                <a:ext uri="{FF2B5EF4-FFF2-40B4-BE49-F238E27FC236}">
                  <a16:creationId xmlns:a16="http://schemas.microsoft.com/office/drawing/2014/main" id="{7B435700-7FCC-2C00-E93C-DDD1F75DCE93}"/>
                </a:ext>
              </a:extLst>
            </p:cNvPr>
            <p:cNvCxnSpPr>
              <a:cxnSpLocks/>
              <a:stCxn id="1035" idx="2"/>
              <a:endCxn id="1040" idx="0"/>
            </p:cNvCxnSpPr>
            <p:nvPr/>
          </p:nvCxnSpPr>
          <p:spPr>
            <a:xfrm flipH="1">
              <a:off x="1983655" y="4594390"/>
              <a:ext cx="778040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8" name="Rectángulo: esquinas redondeadas 1037">
              <a:extLst>
                <a:ext uri="{FF2B5EF4-FFF2-40B4-BE49-F238E27FC236}">
                  <a16:creationId xmlns:a16="http://schemas.microsoft.com/office/drawing/2014/main" id="{F075C7EC-6358-3C01-3710-DE508ADDCCD1}"/>
                </a:ext>
              </a:extLst>
            </p:cNvPr>
            <p:cNvSpPr/>
            <p:nvPr/>
          </p:nvSpPr>
          <p:spPr>
            <a:xfrm>
              <a:off x="3118841" y="506493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AABE3254-553F-5912-6382-745B1C9304EC}"/>
              </a:ext>
            </a:extLst>
          </p:cNvPr>
          <p:cNvSpPr txBox="1"/>
          <p:nvPr/>
        </p:nvSpPr>
        <p:spPr>
          <a:xfrm>
            <a:off x="5470121" y="1925737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DC3</a:t>
            </a:r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B49166E-75F3-2CF9-E45F-1F934B61D348}"/>
              </a:ext>
            </a:extLst>
          </p:cNvPr>
          <p:cNvSpPr txBox="1"/>
          <p:nvPr/>
        </p:nvSpPr>
        <p:spPr>
          <a:xfrm>
            <a:off x="7400443" y="1863475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DC4</a:t>
            </a:r>
          </a:p>
        </p:txBody>
      </p:sp>
      <p:grpSp>
        <p:nvGrpSpPr>
          <p:cNvPr id="1046" name="Grupo 1045">
            <a:extLst>
              <a:ext uri="{FF2B5EF4-FFF2-40B4-BE49-F238E27FC236}">
                <a16:creationId xmlns:a16="http://schemas.microsoft.com/office/drawing/2014/main" id="{7C8A7879-CB17-EEC1-E722-874D259C3757}"/>
              </a:ext>
            </a:extLst>
          </p:cNvPr>
          <p:cNvGrpSpPr/>
          <p:nvPr/>
        </p:nvGrpSpPr>
        <p:grpSpPr>
          <a:xfrm>
            <a:off x="6218896" y="1997959"/>
            <a:ext cx="2034492" cy="984391"/>
            <a:chOff x="6096000" y="3489851"/>
            <a:chExt cx="4823589" cy="1807612"/>
          </a:xfrm>
        </p:grpSpPr>
        <p:sp>
          <p:nvSpPr>
            <p:cNvPr id="1047" name="Rectángulo: esquinas redondeadas 1046">
              <a:extLst>
                <a:ext uri="{FF2B5EF4-FFF2-40B4-BE49-F238E27FC236}">
                  <a16:creationId xmlns:a16="http://schemas.microsoft.com/office/drawing/2014/main" id="{9436153D-84E1-0FA5-3898-AB6B07386B43}"/>
                </a:ext>
              </a:extLst>
            </p:cNvPr>
            <p:cNvSpPr/>
            <p:nvPr/>
          </p:nvSpPr>
          <p:spPr>
            <a:xfrm>
              <a:off x="7992857" y="3489851"/>
              <a:ext cx="802399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48" name="Rectángulo: esquinas redondeadas 1047">
              <a:extLst>
                <a:ext uri="{FF2B5EF4-FFF2-40B4-BE49-F238E27FC236}">
                  <a16:creationId xmlns:a16="http://schemas.microsoft.com/office/drawing/2014/main" id="{75896F8F-1C4C-2B0A-0075-861B16B12379}"/>
                </a:ext>
              </a:extLst>
            </p:cNvPr>
            <p:cNvSpPr/>
            <p:nvPr/>
          </p:nvSpPr>
          <p:spPr>
            <a:xfrm>
              <a:off x="6096000" y="4997354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9" name="Conector recto de flecha 1048">
              <a:extLst>
                <a:ext uri="{FF2B5EF4-FFF2-40B4-BE49-F238E27FC236}">
                  <a16:creationId xmlns:a16="http://schemas.microsoft.com/office/drawing/2014/main" id="{E1AAE72A-37D0-1714-C318-ECADDEEC18EC}"/>
                </a:ext>
              </a:extLst>
            </p:cNvPr>
            <p:cNvCxnSpPr>
              <a:cxnSpLocks/>
              <a:stCxn id="1047" idx="2"/>
              <a:endCxn id="1051" idx="0"/>
            </p:cNvCxnSpPr>
            <p:nvPr/>
          </p:nvCxnSpPr>
          <p:spPr>
            <a:xfrm flipH="1">
              <a:off x="7234512" y="3789960"/>
              <a:ext cx="1159545" cy="427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 recto de flecha 1049">
              <a:extLst>
                <a:ext uri="{FF2B5EF4-FFF2-40B4-BE49-F238E27FC236}">
                  <a16:creationId xmlns:a16="http://schemas.microsoft.com/office/drawing/2014/main" id="{5796DBF2-2E91-67B8-E8AB-E3FF02F1423F}"/>
                </a:ext>
              </a:extLst>
            </p:cNvPr>
            <p:cNvCxnSpPr>
              <a:cxnSpLocks/>
              <a:stCxn id="1047" idx="2"/>
              <a:endCxn id="1056" idx="0"/>
            </p:cNvCxnSpPr>
            <p:nvPr/>
          </p:nvCxnSpPr>
          <p:spPr>
            <a:xfrm>
              <a:off x="8394057" y="3789960"/>
              <a:ext cx="1229216" cy="427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1" name="Rectángulo: esquinas redondeadas 1050">
              <a:extLst>
                <a:ext uri="{FF2B5EF4-FFF2-40B4-BE49-F238E27FC236}">
                  <a16:creationId xmlns:a16="http://schemas.microsoft.com/office/drawing/2014/main" id="{2E0630FD-5749-FE9C-AF34-0CF10BEFE637}"/>
                </a:ext>
              </a:extLst>
            </p:cNvPr>
            <p:cNvSpPr/>
            <p:nvPr/>
          </p:nvSpPr>
          <p:spPr>
            <a:xfrm>
              <a:off x="6833313" y="421736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52" name="Conector recto de flecha 1051">
              <a:extLst>
                <a:ext uri="{FF2B5EF4-FFF2-40B4-BE49-F238E27FC236}">
                  <a16:creationId xmlns:a16="http://schemas.microsoft.com/office/drawing/2014/main" id="{47D853FB-283F-15B7-ACDD-087FE34911E9}"/>
                </a:ext>
              </a:extLst>
            </p:cNvPr>
            <p:cNvCxnSpPr>
              <a:cxnSpLocks/>
              <a:stCxn id="1051" idx="2"/>
              <a:endCxn id="1054" idx="0"/>
            </p:cNvCxnSpPr>
            <p:nvPr/>
          </p:nvCxnSpPr>
          <p:spPr>
            <a:xfrm>
              <a:off x="7234512" y="4517470"/>
              <a:ext cx="758345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3" name="Conector recto de flecha 1052">
              <a:extLst>
                <a:ext uri="{FF2B5EF4-FFF2-40B4-BE49-F238E27FC236}">
                  <a16:creationId xmlns:a16="http://schemas.microsoft.com/office/drawing/2014/main" id="{AC360527-1BBD-A6AE-B37B-EB793A4FA8C7}"/>
                </a:ext>
              </a:extLst>
            </p:cNvPr>
            <p:cNvCxnSpPr>
              <a:cxnSpLocks/>
              <a:stCxn id="1051" idx="2"/>
              <a:endCxn id="1048" idx="0"/>
            </p:cNvCxnSpPr>
            <p:nvPr/>
          </p:nvCxnSpPr>
          <p:spPr>
            <a:xfrm flipH="1">
              <a:off x="6497199" y="4517470"/>
              <a:ext cx="737313" cy="4798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4" name="Rectángulo: esquinas redondeadas 1053">
              <a:extLst>
                <a:ext uri="{FF2B5EF4-FFF2-40B4-BE49-F238E27FC236}">
                  <a16:creationId xmlns:a16="http://schemas.microsoft.com/office/drawing/2014/main" id="{ECCD1AFC-AB87-E44C-239C-1CA4162D30C5}"/>
                </a:ext>
              </a:extLst>
            </p:cNvPr>
            <p:cNvSpPr/>
            <p:nvPr/>
          </p:nvSpPr>
          <p:spPr>
            <a:xfrm>
              <a:off x="7591658" y="498801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55" name="Rectángulo: esquinas redondeadas 1054">
              <a:extLst>
                <a:ext uri="{FF2B5EF4-FFF2-40B4-BE49-F238E27FC236}">
                  <a16:creationId xmlns:a16="http://schemas.microsoft.com/office/drawing/2014/main" id="{864AD85F-91AD-F2D8-B3FA-54D459DBBC85}"/>
                </a:ext>
              </a:extLst>
            </p:cNvPr>
            <p:cNvSpPr/>
            <p:nvPr/>
          </p:nvSpPr>
          <p:spPr>
            <a:xfrm>
              <a:off x="8653825" y="498801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56" name="Rectángulo: esquinas redondeadas 1055">
              <a:extLst>
                <a:ext uri="{FF2B5EF4-FFF2-40B4-BE49-F238E27FC236}">
                  <a16:creationId xmlns:a16="http://schemas.microsoft.com/office/drawing/2014/main" id="{9B85D306-3984-281A-185E-886F6A5DB16E}"/>
                </a:ext>
              </a:extLst>
            </p:cNvPr>
            <p:cNvSpPr/>
            <p:nvPr/>
          </p:nvSpPr>
          <p:spPr>
            <a:xfrm>
              <a:off x="9222074" y="421736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57" name="Conector recto de flecha 1056">
              <a:extLst>
                <a:ext uri="{FF2B5EF4-FFF2-40B4-BE49-F238E27FC236}">
                  <a16:creationId xmlns:a16="http://schemas.microsoft.com/office/drawing/2014/main" id="{72F6DDE4-9E34-5917-0916-9AD7C3CB75F5}"/>
                </a:ext>
              </a:extLst>
            </p:cNvPr>
            <p:cNvCxnSpPr>
              <a:cxnSpLocks/>
              <a:stCxn id="1056" idx="2"/>
              <a:endCxn id="1059" idx="0"/>
            </p:cNvCxnSpPr>
            <p:nvPr/>
          </p:nvCxnSpPr>
          <p:spPr>
            <a:xfrm>
              <a:off x="9623273" y="4517470"/>
              <a:ext cx="895117" cy="453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8" name="Conector recto de flecha 1057">
              <a:extLst>
                <a:ext uri="{FF2B5EF4-FFF2-40B4-BE49-F238E27FC236}">
                  <a16:creationId xmlns:a16="http://schemas.microsoft.com/office/drawing/2014/main" id="{D9C970B3-81AA-B96B-57B6-2B370DBC9F9F}"/>
                </a:ext>
              </a:extLst>
            </p:cNvPr>
            <p:cNvCxnSpPr>
              <a:cxnSpLocks/>
              <a:stCxn id="1056" idx="2"/>
              <a:endCxn id="1055" idx="0"/>
            </p:cNvCxnSpPr>
            <p:nvPr/>
          </p:nvCxnSpPr>
          <p:spPr>
            <a:xfrm flipH="1">
              <a:off x="9055024" y="4517470"/>
              <a:ext cx="568249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9" name="Rectángulo: esquinas redondeadas 1058">
              <a:extLst>
                <a:ext uri="{FF2B5EF4-FFF2-40B4-BE49-F238E27FC236}">
                  <a16:creationId xmlns:a16="http://schemas.microsoft.com/office/drawing/2014/main" id="{3E93D4DB-A69D-2992-612F-BB06999E1F3B}"/>
                </a:ext>
              </a:extLst>
            </p:cNvPr>
            <p:cNvSpPr/>
            <p:nvPr/>
          </p:nvSpPr>
          <p:spPr>
            <a:xfrm>
              <a:off x="10117191" y="4971431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08731305-F226-443A-99EE-927E63F367C8}"/>
              </a:ext>
            </a:extLst>
          </p:cNvPr>
          <p:cNvSpPr txBox="1"/>
          <p:nvPr/>
        </p:nvSpPr>
        <p:spPr>
          <a:xfrm>
            <a:off x="3506187" y="5118990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DC4</a:t>
            </a:r>
          </a:p>
        </p:txBody>
      </p:sp>
      <p:grpSp>
        <p:nvGrpSpPr>
          <p:cNvPr id="1061" name="Grupo 1060">
            <a:extLst>
              <a:ext uri="{FF2B5EF4-FFF2-40B4-BE49-F238E27FC236}">
                <a16:creationId xmlns:a16="http://schemas.microsoft.com/office/drawing/2014/main" id="{7EEC44E8-1F6F-B108-AD1F-65E13472F20B}"/>
              </a:ext>
            </a:extLst>
          </p:cNvPr>
          <p:cNvGrpSpPr/>
          <p:nvPr/>
        </p:nvGrpSpPr>
        <p:grpSpPr>
          <a:xfrm>
            <a:off x="2324640" y="5253474"/>
            <a:ext cx="2034492" cy="984391"/>
            <a:chOff x="6096000" y="3489851"/>
            <a:chExt cx="4823589" cy="1807612"/>
          </a:xfrm>
        </p:grpSpPr>
        <p:sp>
          <p:nvSpPr>
            <p:cNvPr id="1062" name="Rectángulo: esquinas redondeadas 1061">
              <a:extLst>
                <a:ext uri="{FF2B5EF4-FFF2-40B4-BE49-F238E27FC236}">
                  <a16:creationId xmlns:a16="http://schemas.microsoft.com/office/drawing/2014/main" id="{1BB5A21D-B37F-080E-84D1-8868E625B6E8}"/>
                </a:ext>
              </a:extLst>
            </p:cNvPr>
            <p:cNvSpPr/>
            <p:nvPr/>
          </p:nvSpPr>
          <p:spPr>
            <a:xfrm>
              <a:off x="7992857" y="3489851"/>
              <a:ext cx="802399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3" name="Rectángulo: esquinas redondeadas 1062">
              <a:extLst>
                <a:ext uri="{FF2B5EF4-FFF2-40B4-BE49-F238E27FC236}">
                  <a16:creationId xmlns:a16="http://schemas.microsoft.com/office/drawing/2014/main" id="{A2A3EF30-7DBD-6DC3-3A23-CEAFD7711315}"/>
                </a:ext>
              </a:extLst>
            </p:cNvPr>
            <p:cNvSpPr/>
            <p:nvPr/>
          </p:nvSpPr>
          <p:spPr>
            <a:xfrm>
              <a:off x="6096000" y="4997354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64" name="Conector recto de flecha 1063">
              <a:extLst>
                <a:ext uri="{FF2B5EF4-FFF2-40B4-BE49-F238E27FC236}">
                  <a16:creationId xmlns:a16="http://schemas.microsoft.com/office/drawing/2014/main" id="{5F3571F1-EFA9-34D5-3AC1-9FEC0A0B2DAD}"/>
                </a:ext>
              </a:extLst>
            </p:cNvPr>
            <p:cNvCxnSpPr>
              <a:cxnSpLocks/>
              <a:stCxn id="1062" idx="2"/>
              <a:endCxn id="1066" idx="0"/>
            </p:cNvCxnSpPr>
            <p:nvPr/>
          </p:nvCxnSpPr>
          <p:spPr>
            <a:xfrm flipH="1">
              <a:off x="7234512" y="3789960"/>
              <a:ext cx="1159545" cy="427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Conector recto de flecha 1064">
              <a:extLst>
                <a:ext uri="{FF2B5EF4-FFF2-40B4-BE49-F238E27FC236}">
                  <a16:creationId xmlns:a16="http://schemas.microsoft.com/office/drawing/2014/main" id="{F117C49A-F790-B49C-CC33-D248A14CE35F}"/>
                </a:ext>
              </a:extLst>
            </p:cNvPr>
            <p:cNvCxnSpPr>
              <a:cxnSpLocks/>
              <a:stCxn id="1062" idx="2"/>
              <a:endCxn id="1071" idx="0"/>
            </p:cNvCxnSpPr>
            <p:nvPr/>
          </p:nvCxnSpPr>
          <p:spPr>
            <a:xfrm>
              <a:off x="8394057" y="3789960"/>
              <a:ext cx="1229216" cy="427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6" name="Rectángulo: esquinas redondeadas 1065">
              <a:extLst>
                <a:ext uri="{FF2B5EF4-FFF2-40B4-BE49-F238E27FC236}">
                  <a16:creationId xmlns:a16="http://schemas.microsoft.com/office/drawing/2014/main" id="{22561598-F266-58B6-6135-95B68AA8E327}"/>
                </a:ext>
              </a:extLst>
            </p:cNvPr>
            <p:cNvSpPr/>
            <p:nvPr/>
          </p:nvSpPr>
          <p:spPr>
            <a:xfrm>
              <a:off x="6833313" y="421736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67" name="Conector recto de flecha 1066">
              <a:extLst>
                <a:ext uri="{FF2B5EF4-FFF2-40B4-BE49-F238E27FC236}">
                  <a16:creationId xmlns:a16="http://schemas.microsoft.com/office/drawing/2014/main" id="{45B185F6-898E-43CF-250D-7EDE94E244FB}"/>
                </a:ext>
              </a:extLst>
            </p:cNvPr>
            <p:cNvCxnSpPr>
              <a:cxnSpLocks/>
              <a:stCxn id="1066" idx="2"/>
              <a:endCxn id="1069" idx="0"/>
            </p:cNvCxnSpPr>
            <p:nvPr/>
          </p:nvCxnSpPr>
          <p:spPr>
            <a:xfrm>
              <a:off x="7234512" y="4517470"/>
              <a:ext cx="758345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Conector recto de flecha 1067">
              <a:extLst>
                <a:ext uri="{FF2B5EF4-FFF2-40B4-BE49-F238E27FC236}">
                  <a16:creationId xmlns:a16="http://schemas.microsoft.com/office/drawing/2014/main" id="{C0186D3A-22C4-67B1-730E-7FC4DDCAF334}"/>
                </a:ext>
              </a:extLst>
            </p:cNvPr>
            <p:cNvCxnSpPr>
              <a:cxnSpLocks/>
              <a:stCxn id="1066" idx="2"/>
              <a:endCxn id="1063" idx="0"/>
            </p:cNvCxnSpPr>
            <p:nvPr/>
          </p:nvCxnSpPr>
          <p:spPr>
            <a:xfrm flipH="1">
              <a:off x="6497199" y="4517470"/>
              <a:ext cx="737313" cy="4798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9" name="Rectángulo: esquinas redondeadas 1068">
              <a:extLst>
                <a:ext uri="{FF2B5EF4-FFF2-40B4-BE49-F238E27FC236}">
                  <a16:creationId xmlns:a16="http://schemas.microsoft.com/office/drawing/2014/main" id="{F60C34CA-472E-7950-172A-004561F02282}"/>
                </a:ext>
              </a:extLst>
            </p:cNvPr>
            <p:cNvSpPr/>
            <p:nvPr/>
          </p:nvSpPr>
          <p:spPr>
            <a:xfrm>
              <a:off x="7591658" y="498801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70" name="Rectángulo: esquinas redondeadas 1069">
              <a:extLst>
                <a:ext uri="{FF2B5EF4-FFF2-40B4-BE49-F238E27FC236}">
                  <a16:creationId xmlns:a16="http://schemas.microsoft.com/office/drawing/2014/main" id="{DFBA85F7-D353-FBC1-BBF3-4658AB260D35}"/>
                </a:ext>
              </a:extLst>
            </p:cNvPr>
            <p:cNvSpPr/>
            <p:nvPr/>
          </p:nvSpPr>
          <p:spPr>
            <a:xfrm>
              <a:off x="8653825" y="4988012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71" name="Rectángulo: esquinas redondeadas 1070">
              <a:extLst>
                <a:ext uri="{FF2B5EF4-FFF2-40B4-BE49-F238E27FC236}">
                  <a16:creationId xmlns:a16="http://schemas.microsoft.com/office/drawing/2014/main" id="{40FD06CE-82BC-1198-5BDC-2A815EEBC6E4}"/>
                </a:ext>
              </a:extLst>
            </p:cNvPr>
            <p:cNvSpPr/>
            <p:nvPr/>
          </p:nvSpPr>
          <p:spPr>
            <a:xfrm>
              <a:off x="9222074" y="4217361"/>
              <a:ext cx="802398" cy="30010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72" name="Conector recto de flecha 1071">
              <a:extLst>
                <a:ext uri="{FF2B5EF4-FFF2-40B4-BE49-F238E27FC236}">
                  <a16:creationId xmlns:a16="http://schemas.microsoft.com/office/drawing/2014/main" id="{BA16F419-638A-B619-15FA-7CA4F58C1E4B}"/>
                </a:ext>
              </a:extLst>
            </p:cNvPr>
            <p:cNvCxnSpPr>
              <a:cxnSpLocks/>
              <a:stCxn id="1071" idx="2"/>
              <a:endCxn id="1074" idx="0"/>
            </p:cNvCxnSpPr>
            <p:nvPr/>
          </p:nvCxnSpPr>
          <p:spPr>
            <a:xfrm>
              <a:off x="9623273" y="4517470"/>
              <a:ext cx="895117" cy="453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3" name="Conector recto de flecha 1072">
              <a:extLst>
                <a:ext uri="{FF2B5EF4-FFF2-40B4-BE49-F238E27FC236}">
                  <a16:creationId xmlns:a16="http://schemas.microsoft.com/office/drawing/2014/main" id="{705BE326-5686-1EF8-7D5E-D7ED359C35A3}"/>
                </a:ext>
              </a:extLst>
            </p:cNvPr>
            <p:cNvCxnSpPr>
              <a:cxnSpLocks/>
              <a:stCxn id="1071" idx="2"/>
              <a:endCxn id="1070" idx="0"/>
            </p:cNvCxnSpPr>
            <p:nvPr/>
          </p:nvCxnSpPr>
          <p:spPr>
            <a:xfrm flipH="1">
              <a:off x="9055024" y="4517470"/>
              <a:ext cx="568249" cy="470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4" name="Rectángulo: esquinas redondeadas 1073">
              <a:extLst>
                <a:ext uri="{FF2B5EF4-FFF2-40B4-BE49-F238E27FC236}">
                  <a16:creationId xmlns:a16="http://schemas.microsoft.com/office/drawing/2014/main" id="{4F0833C5-84E2-DDBC-DE6F-28B2E261E302}"/>
                </a:ext>
              </a:extLst>
            </p:cNvPr>
            <p:cNvSpPr/>
            <p:nvPr/>
          </p:nvSpPr>
          <p:spPr>
            <a:xfrm>
              <a:off x="10117191" y="4971431"/>
              <a:ext cx="802398" cy="3001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083763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260</Words>
  <Application>Microsoft Office PowerPoint</Application>
  <PresentationFormat>Panorámica</PresentationFormat>
  <Paragraphs>103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6</cp:revision>
  <dcterms:created xsi:type="dcterms:W3CDTF">2022-12-28T05:07:08Z</dcterms:created>
  <dcterms:modified xsi:type="dcterms:W3CDTF">2022-12-28T19:24:26Z</dcterms:modified>
</cp:coreProperties>
</file>