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notesSlides/notesSlide1.xml" ContentType="application/vnd.openxmlformats-officedocument.presentationml.notesSlide+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256" r:id="rId2"/>
    <p:sldId id="257" r:id="rId3"/>
    <p:sldId id="258" r:id="rId4"/>
  </p:sldIdLst>
  <p:sldSz cx="6858000" cy="9144000" type="letter"/>
  <p:notesSz cx="7102475" cy="93884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18" autoAdjust="0"/>
    <p:restoredTop sz="94660"/>
  </p:normalViewPr>
  <p:slideViewPr>
    <p:cSldViewPr snapToGrid="0">
      <p:cViewPr>
        <p:scale>
          <a:sx n="100" d="100"/>
          <a:sy n="100" d="100"/>
        </p:scale>
        <p:origin x="1320" y="-20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9T16:29:56.855"/>
    </inkml:context>
    <inkml:brush xml:id="br0">
      <inkml:brushProperty name="width" value="0.05" units="cm"/>
      <inkml:brushProperty name="height" value="0.05" units="cm"/>
    </inkml:brush>
  </inkml:definitions>
  <inkml:trace contextRef="#ctx0" brushRef="#br0">0 0 1105,'5'9'335,"-1"-1"0,-1 1 0,0 0 0,0 0 0,2 13 0,10 28 1464,-7-21-419,-7-24-1104,0-1 1,0 1 0,1 0 0,-1-1 0,1 1-1,0-1 1,3 5 0,2 5 403,-7-13-638,0 0 1,0-1 0,1 1-1,-1 0 1,0 0 0,0-1-1,1 1 1,-1 0 0,1-1 0,-1 1-1,0 0 1,1-1 0,-1 1-1,1-1 1,-1 1 0,1 0 0,0-1-1,-1 0 1,1 1 0,-1-1-1,1 1 1,0-1 0,-1 0-1,1 1 1,0-1 0,0 0 0,-1 0-1,1 1 1,0-1 0,0 0-1,-1 0 1,1 0 0,1 0 0,11 9-442,-4-8-5315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9T16:35:14.515"/>
    </inkml:context>
    <inkml:brush xml:id="br0">
      <inkml:brushProperty name="width" value="0.05" units="cm"/>
      <inkml:brushProperty name="height" value="0.05" units="cm"/>
    </inkml:brush>
  </inkml:definitions>
  <inkml:trace contextRef="#ctx0" brushRef="#br0">1 2826 416,'0'0'2332,"2"4"-2036,1 0-146,1 1 0,0-1 0,1 0 1,-1 0-1,1 0 0,-1-1 0,1 0 0,0 0 0,0 0 0,1 0 1,-1-1-1,7 2 0,77 25 2116,45-13 938,-90-10-2336,1-2 0,0-2 0,0-2-1,0-3 1,0-1 0,67-15 0,48 3 961,-31 4-595,544-85 6828,-564 80-7779,-19 4-80,111-30-1,-114 21-125,65-21 62,16-5-238,-48 16 193,-117 31-87,192-64 130,-127 30-44,-51 26-94,-1 0 0,1 1 0,0 1 0,19-6 0,-12 6 16,0-2-1,38-19 1,14-6 61,-63 30-97,5-2 56,0-1 0,-1 0 0,0-1 1,0-1-1,15-11 0,-15 14 48,-15 6-80,-1 0 0,0 0 0,1 0 1,-1-1-1,0 1 0,1 0 0,-1-1 0,0 1 0,0-1 0,0 0 1,1 1-1,-1-1 0,0 0 0,0 0 0,0 0 0,0 1 0,0-1 1,0 0-1,0 0 0,1-3 0,2-1 9,0 0 1,0 0-1,0 0 0,1 0 1,0 1-1,5-5 0,-3 4 5,-1-1 0,0 1 0,0-1 0,8-11 0,-1-1-41,0 1 0,25-24 1,-24 27 20,0-1 1,-2 0 0,12-17 0,-16 20 17,1 0 1,1 1 0,16-17-1,-17 20-8,-1 0-1,0-1 1,0 0-1,-1 0 1,10-18-1,-13 21-21,0 0-1,0 1 1,0 0-1,0-1 1,7-5-1,-6 7 17,0-1-1,-1 0 0,1 0 1,-1-1-1,-1 1 0,4-7 0,1-2-6,1 1 0,0-1-1,0 2 1,2-1-1,16-15 1,-14 15 17,-1 0 0,-1 0 0,0-1 0,17-29-1,-9 0 14,24-78 0,-5 13-133,-22 77 102,1 0 0,2 2 1,1 0-1,25-27 0,-36 45 30,38-37-52,-36 38 28,-1 0 1,0 0-1,15-22 0,41-54 39,-46 59-13,1 2 0,30-29-1,-35 33-99,-13 17 71,-1 0 1,1 0-1,0 0 1,0 1-1,0 0 1,0-1-1,6-3 0,10-9 16,-1-1-1,-1-1 0,-1 0 1,16-23-1,18-21-129,-37 49 117,-4 2 29,1 1-1,0-1 1,17-11-1,-24 20-32,-1-1-1,1 1 0,-1-1 0,0 0 0,0 0 0,0 0 0,0-1 0,0 1 0,2-7 0,-2 5 7,0 0 0,1 0 0,-1 0 0,1 0-1,0 1 1,7-8 0,14-13-22,-1-1-1,-2 0 1,19-31 0,-14 33 34,-23 22-13,0 0-1,0 0 1,-1 0 0,1 0 0,0-1-1,-1 1 1,0-1 0,0 0 0,3-3-1,4-9-13,2 0 0,-1 1 0,26-26-1,-8 11 6,-12 16 30,-14 12-33,1 0 0,-1-1 0,0 1-1,0-1 1,0 0 0,-1 0 0,1 1 0,0-1 0,-1 0 0,2-3 0,2 0 7,0 0 1,0 0-1,0 0 1,1 0 0,0 1-1,-1 0 1,2 0-1,-1 1 1,0 0 0,1 0-1,-1 0 1,1 1-1,0 0 1,10-2 0,42-19-13,-44 14 13,0 1 1,0 1-1,1 0 0,0 1 0,0 1 1,1 0-1,-1 1 0,1 1 1,0 0-1,0 2 0,0-1 1,31 4-1,-25-3-10,0 0 0,1-1 0,34-9 0,-35 8 8,1 0-1,0 1 1,46 4 0,-15-1-68,-54-1 69,0 0 1,0 0-1,0 0 0,0 1 0,0-1 1,0 0-1,0 0 0,0 1 1,0-1-1,-1 0 0,1 1 0,0-1 1,0 1-1,0-1 0,0 1 0,-1 0 1,1-1-1,0 1 0,-1 0 0,1 0 1,0-1-1,-1 1 0,1 1 0,0-1 1,-1 0-1,1 0 1,0 0-1,-1-1 0,1 1 1,0 0-1,0 0 1,-1-1-1,1 1 0,0-1 1,0 1-1,0 0 1,0-1-1,0 0 0,0 1 1,0-1-1,0 1 1,0-1-1,0 0 0,0 0 1,0 0-1,0 0 1,1 1-1,7 15-110,2-4 126,0-1-1,1 0 0,0-1 1,0 0-1,1-1 1,0 0-1,1-1 0,18 8 1,38 8-94,-65-23 78,1 4 2,8 14-10,6 0-19,-17-17 31,0 0 0,0 1 0,0 0 0,-1-1 0,1 1 1,0 0-1,-1 1 0,0-1 0,0 0 0,0 1 0,2 3 0,0 3-3,0 0 0,1-1 0,0 0 0,1 0 0,0-1 0,12 14 0,5 8-64,68 82 172,-52-69-89,-31-37 5,0 2-1,-1-1 0,0 1 0,-1 0 0,11 16 1,-10-12 2,-7-10-29,1-1 1,0 0-1,0 1 0,-1-1 1,1 0-1,0 1 0,-1-1 0,0 1 1,1-1-1,-1 1 0,0-1 0,0 1 1,0-1-1,0 1 0,0 1 0,4 7 5,0-1 0,0 0-1,1 0 1,10 15 0,3 6 83,-9-16-55,0 0 0,1-1 0,1 0 1,20 19-1,-18-18-32,0 0 0,0 0 0,13 22-1,-20-28 19,0 0-1,0-1 0,0 0 0,1 0 0,9 7 1,-11-10-20,0 0 0,0 0 0,0 1 0,-1 0 1,1 0-1,-1 0 0,0 0 0,-1 1 0,1 0 0,-1 0 1,4 9-1,-1-1 30,0-1 1,1 0-1,1 0 1,0 0-1,0-1 1,20 21-1,24 24-30,-26-30 15,30 41-1,-33-39 20,1-2-1,39 34 0,-19-19-34,105 111 23,-84-81-33,-24-25 75,1-2-1,3-1 1,85 65 0,-72-62-74,155 119 61,-121-75-16,153 104 62,-195-160-42,2-2 0,1-3 0,61 26 0,-6-28-66,-91-22 38,0-1 1,1 0-1,-1-2 0,1 0 0,0 0 0,21-2 0,-22 1-23,0-1 1,-1 2-1,1 0 1,30 11-1,-30-8-12,1-1 1,0-1-1,0-1 0,0 0 0,18 0 1,65-3 76,128 16 0,-160-9-81,-34-5 55,44 10 1,-57-9-41,1-1 0,0 0-1,0-2 1,25-3 0,15 1-68,724 2 287,-586-12-193,-96 3-53,-28 1-33,-44 3 76,43 0 1,199-10-14,-117 4 52,389 7-140,-288 7 35,-235-3 106,-15 1-33,-1 0 0,0-1 1,0 0-1,1-1 0,-1 0 0,0 0 0,0-1 0,0 0 0,13-5 1,-19 6-19,1-1 0,-1 1 1,1 0-1,-1 1 1,1-1-1,-1 0 1,1 1-1,-1-1 0,1 1 1,0 0-1,-1 0 1,5 0-1,-5 0 19,-16-19-740,-31-3-1422,-6 5-3339,29 10 2270,-41-13-5376</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9T16:30:13.934"/>
    </inkml:context>
    <inkml:brush xml:id="br0">
      <inkml:brushProperty name="width" value="0.05" units="cm"/>
      <inkml:brushProperty name="height" value="0.05" units="cm"/>
    </inkml:brush>
  </inkml:definitions>
  <inkml:trace contextRef="#ctx0" brushRef="#br0">57 1 304,'-23'23'240,"-1"-6"-160,14 0-224</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9T16:30:14.284"/>
    </inkml:context>
    <inkml:brush xml:id="br0">
      <inkml:brushProperty name="width" value="0.05" units="cm"/>
      <inkml:brushProperty name="height" value="0.05" units="cm"/>
    </inkml:brush>
  </inkml:definitions>
  <inkml:trace contextRef="#ctx0" brushRef="#br0">19 71 960,'-14'0'1377,"9"0"256,5-7-1617,0 3-96,5-9-224,18 3-289,-8-7-319,8-3-1137</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9T16:50:07.505"/>
    </inkml:context>
    <inkml:brush xml:id="br0">
      <inkml:brushProperty name="width" value="0.05" units="cm"/>
      <inkml:brushProperty name="height" value="0.05" units="cm"/>
    </inkml:brush>
  </inkml:definitions>
  <inkml:trace contextRef="#ctx0" brushRef="#br0">1 2575 112,'0'0'1046,"7"38"995,31-7-1396,-35-28-582,0-1 0,0-1 0,0 1 0,1 0 0,-1-1 0,0 1 0,1-1 0,-1 0 0,1 0 0,-1 0 0,1 0 0,-1-1 0,1 1 0,0-1 0,3 0 0,69-2 1349,-43 1-1166,-6 1-88,-16 1 378,-1 0 0,1-1 0,0-1 0,0 0 0,-1 0 0,1-1 0,0 0-1,-1 0 1,0-1 0,14-6 0,-21 8-328,0 0-1,0 0 1,0 0 0,0 1 0,0-1-1,0 1 1,0-1 0,0 1-1,6 1 1,-6-1-38,1 0 0,-1 0-1,0 0 1,0-1 0,0 1 0,0-1 0,0 1 0,0-1-1,5-2 1,20 0 916,1 0-250,-29 3-782,1 0 1,-1 0 0,1 0-1,0 0 1,-1 0-1,1 0 1,-1-1 0,1 1-1,0 0 1,-1 0 0,1-1-1,-1 1 1,1 0-1,-1-1 1,1 1 0,-1 0-1,1-1 1,-1 1 0,0-1-1,1 1 1,-1-1-1,0 1 1,1-1 0,-1 1-1,0-1 1,1 1 0,-1-1-1,0 1 1,0-1-1,0 0 1,5-1 168,0 0-1,-1 0 1,1 0 0,0 1-1,0 0 1,0 0-1,0 0 1,6 0 0,-6 1-141,-1 0 30,-1-1-1,1 1 1,0-1 0,-1 1 0,1-1 0,-1 0 0,1 0-1,5-3 1,7 3 538,-16 1-644,1 0 1,-1 0-1,0 0 1,0 1-1,1-1 1,-1 0-1,0 0 1,0 0-1,1 0 1,-1 0-1,0 0 1,1 0-1,-1 0 1,0 0-1,0 0 0,1 0 1,-1 0-1,0 0 1,1 0-1,-1 0 1,0 0-1,1 0 1,-1 0-1,0 0 1,0 0-1,1 0 1,-1-1-1,0 1 1,0 0-1,1 0 1,-1 0-1,0 0 1,0 0-1,1-1 0,-1 1 1,0 0-1,0 0 1,0-1-1,0 1 1,1 0-1,-1 0 1,0-1-1,0 1 1,0 0-1,0 0 1,0-1-1,0 1 1,0 0-1,0 0 1,0-1-1,0 1 1,0 0-1,0 0 1,0-1-1,2-1 3,0 1 0,0 0 0,0 0 0,0 0 0,0-1 0,0 2 0,0-1 0,1 0-1,-1 0 1,0 1 0,1-1 0,-1 1 0,3-1 0,7-2 53,-4 0-28,1-1 0,0 1 0,1 0 0,-1 1 0,16-2 0,20-6 85,-31 7-95,1 0 0,-1 1 0,23-2 0,37-5 237,-42 5-113,-29 4-134,1 0 0,-1 0 0,1-1 0,-1 1 0,1-1 0,-1 0 0,0 0 0,1 0 0,4-2 0,-2 0 2,0 0 0,1 1 0,-1 0 0,1 0 0,0 0 0,0 1 0,0 0-1,8-1 1,36-8 28,30 2 41,20-6 598,-80 10-686,-1 1-1,0 1 0,0 0 0,26 2 1,17-15 123,-1 5-5,-51 7-82,0 0 0,0 1 0,1 1 0,14-2 0,61-11 20,-22 2-45,-8-4 39,-48 12-38,0 1 0,0 0 1,1 0-1,-1 1 0,1 0 1,14 0-1,-23 2 29,41-16 146,-34 13-182,1 0 0,-1-1 1,0 0-1,0-1 0,9-6 1,19-9 36,9-9 4,-38 23-50,1 0 1,-1 1 0,1 1-1,0-1 1,0 1 0,0 0-1,13-4 1,-12 4 7,0 0 0,0 0 1,-1-1-1,15-11 0,-2 2 46,49-29-87,-61 38 40,1 0-1,0 0 1,0 1 0,0 1-1,11-4 1,-20 5 10,0 0-1,0 0 1,1 0 0,-1 0 0,1 0 0,-1 0 0,1 0 0,0 0 0,4-2-1,1-3 14,0 1-1,0 0 0,1 0 0,0 0 1,15-7-1,17-28-6,-16 27-121,-21 12 115,1 1 0,0-1 0,-1 0 1,0 0-1,1 0 0,-1 0 1,0 0-1,0-1 0,0 1 0,-1-1 1,1 0-1,-1 1 0,0-1 1,1 0-1,-1-1 0,-1 1 1,4-6-1,28-22-21,-32 30 14,0 1 0,0-1 0,1 0 0,-1 0 0,0 0-1,0 0 1,0 0 0,0 0 0,-1 0 0,1-1 0,0 1 0,0 0 0,-1 0-1,1 0 1,-1-1 0,1 1 0,-1 0 0,0-1 0,1 1 0,-1-1 0,0 1-1,0 0 1,0-1 0,0 1 0,-1-2 0,57-51-56,-33 31 134,33-41 0,-31 27-33,-8 22-16,-16 14-27,1 1 0,-1-1 1,1 0-1,-1 0 0,1 0 0,-1-1 0,0 1 0,0 0 0,0 0 0,0-1 0,0 1 0,0 0 0,0-1 0,0 1 0,0-1 0,-1 1 0,1-1 0,0-2 0,0-1-11,0 1 0,0 0 0,1-1 0,0 1 0,-1 0 0,2 0 0,-1 0 0,0 0 0,1 0 0,0 1-1,0-1 1,4-3 0,21-35-152,-24 35 159,-1 1 0,1 0 0,0 0 0,0 1 0,1-1 0,8-7 0,-9 10 12,0 0 0,-1-1-1,1 1 1,-1-1 0,0 0 0,0 0 0,-1 0 0,1 0-1,-1-1 1,0 1 0,0-1 0,0 1 0,1-9 0,-2 9-5,1 1 0,-1-1 0,1 0 0,0 1 0,0-1 0,1 1 0,4-6 0,7-12 26,-6-12-35,-7 28-1,-1 1 0,1 0-1,0 0 1,0 0 0,1 0 0,-1 0 0,1 0-1,0 0 1,0 0 0,0 1 0,1-1 0,-1 1 0,5-4-1,1-3 22,-1 0 0,0 0-1,0-1 1,-1 0 0,6-14-1,-1-26-159,8 24 129,-16 25 11,0-1-1,-1-1 1,1 1 0,-1 0-1,0 0 1,0-1 0,0 1-1,-1-1 1,1 0 0,-1 1-1,0-1 1,1-5 0,3 0 12,0 1 0,1-1 0,1 1 0,9-10 1,-6 6-24,0-1 0,-1 0 0,10-20 0,6-9 38,4-2-28,-7 4 45,-16 30-23,0 0-1,-1 0 1,7-21 0,-5 11-46,1-11 71,-8 29-48,1-1 0,-1 1 0,0 0 0,1 0 0,0 0 0,-1 0 0,1 0 0,0 0 0,0 0 0,0 0 0,1 0 0,-1 0-1,3-3 1,-2 3 4,0 1 1,-1-1-1,0 0 0,1 0 0,-1 0 0,0 0 0,0 0 0,0 0 0,0-1 0,-1 1 0,1 0 0,-1 0 0,1 0 0,-1-3 0,1 0-2,1 0 0,-1 0-1,1 0 1,0 0-1,0 0 1,1 0 0,-1 0-1,1 1 1,5-7 0,14-26-10,-17 28-1,-3 8 15,-1 0 0,0 0 0,0 0 0,0 0 0,0-1 0,-1 1 0,1 0-1,0-1 1,0 1 0,-1-1 0,1 1 0,-1-1 0,0 1 0,1-1 0,-1 1 0,0-1-1,0-2 1,3 2-6,-1-1 0,0 1 0,1 0 0,-1-1 0,0 1 0,0-1 0,0 0 0,-1 1 0,1-1 0,-1 0 0,2-5 0,0 2-1,19-22-4,7-12 11,-24 32-5,-1 1 1,1 0-1,0 0 0,1 0 1,0 1-1,0 0 0,10-8 1,-15 14 11,38-37-36,31-32 23,-58 58-13,-9 8 20,1 0 0,0 0 0,-1 0-1,0 0 1,0 0 0,0-1 0,0 1-1,-1-1 1,1 0 0,-1 0 0,3-6-1,-5 6-3,2 1 0,-1 0-1,0 0 1,1-1 0,-1 1-1,1 0 1,0 0 0,0 1-1,0-1 1,1 0 0,-1 1-1,6-5 1,46-40-23,-26 24 16,19-21-87,-36 35 70,-10 8 17,0 0-1,0 0 1,0 0-1,0 1 1,0-1-1,0 0 1,1 1-1,-1-1 1,0 1-1,0-1 1,1 1-1,-1-1 0,0 1 1,0 0-1,1 0 1,-1 0-1,1-1 1,-1 1-1,0 0 1,1 1-1,1-1 1,122-11-137,-123 11 120,50 0 65,-40 0-37,55 0-151,-60 2 154,1-1 0,-1 1 0,-1 1 0,1-1 0,0 1 0,-1 0 0,1 1-1,-1-1 1,0 1 0,6 6 0,-10-9-16,53 43-108,-46-4 117,23 12 7,-28-43-1,1 0 0,0-1 1,0 1-1,1-1 0,0 0 0,10 11 0,-12-17-3,-1 1 0,0 0 0,0 0 0,0 1 0,0-1 0,0 1 0,-1-1 0,0 1 0,1 0 0,-2-1 0,1 1 0,0 0-1,-1 0 1,2 6 0,0 1-1,23 41 41,-6-16 5,-7-15 16,-11-19-59,0 0 0,0 0 0,-1 0-1,1 1 1,-1-1 0,1 1 0,-1-1-1,0 1 1,0-1 0,-1 1 0,1-1-1,0 1 1,-1 0 0,0 5 0,5 2-19,1 0 0,0 0 0,0 0 0,1-1 1,9 11-1,-10-14 25,0 1 0,-1-1 0,0 1 0,0 1 0,-1-1-1,0 0 1,-1 1 0,0 0 0,4 15 0,-6-23-12,-1 1 0,0-1 0,0 0 0,0 1 0,0-1 0,0 1 0,1-1 0,-1 1 0,0-1 0,0 1 0,1-1 0,-1 0 0,0 1 0,1-1 0,-1 0 0,1 1 0,-1-1 0,0 0 0,1 0 0,-1 1 0,1-1 0,-1 0 0,1 0 0,-1 1 0,1-1 0,-1 0 0,1 0 0,0 0 0,0 0-1,0 1 0,-1-1 1,1 0-1,0 0 0,0 1 0,-1-1 0,1 0 0,0 1 0,-1-1 0,1 1 0,0-1 0,-1 1 1,1-1-1,0 1 0,-1-1 0,1 1 0,-1 0 0,1-1 0,-1 1 0,0 0 0,1-1 0,-1 1 0,0 0 1,1-1-1,-1 1 0,0 0 0,0 0 0,0-1 0,0 1 0,0 1 0,17 51 58,-16-45-59,1 0 0,1 0 0,0 0 0,0 0 0,0 0-1,1 0 1,0-1 0,1 0 0,0 0 0,10 11 0,14 25 61,-4 11-79,-14-34 115,-8-8-151,-3-7 60,40 66-67,71 91 96,-101-147-18,-8-13-13,-1 1 1,1-1-1,-1 0 0,1 1 1,-1-1-1,0 1 0,0-1 1,0 1-1,-1 0 1,1-1-1,0 1 0,-1 0 1,0 0-1,0 4 1,3 0 2,0 1 1,0-1 0,1 1-1,0-1 1,1 0 0,-1-1 0,12 13-1,3 5 15,1 11 16,-13-23-55,1 0 0,0 0 0,1 0 1,10 10-1,-16-19 22,1 1 0,-1 0 1,0-1-1,0 1 0,-1 0 0,1 0 1,-1 0-1,0 1 0,0-1 1,-1 0-1,1 1 0,-1-1 1,0 1-1,0 7 0,12 3 7,2 0 41,-10-6-48,1 0 0,-1-1 0,1 0 0,1 0 0,-1-1 0,11 10 0,29 31 21,9 6-1,-12-19-27,1-1 0,1-2 1,59 31-1,-89-50-56,-14-11 69,1-1-1,-1 1 1,1-1-1,0 1 1,-1-1-1,1 0 0,0 1 1,0-1-1,0 0 1,0 0-1,0 0 1,0-1-1,0 1 0,0 0 1,0-1-1,1 1 1,-1-1-1,0 1 1,3-1-1,51 45 9,-41-37-38,-1 1 0,1 0 0,-2 1 1,23 21-1,-36-30-5,34 28 56,-2 0-74,-18-17 49,0 0 1,1 0-1,1-1 1,0-1-1,25 12 1,0 0 96,-8 0-234,-28-17 141,1 0 1,0-1 0,0 0 0,1 0-1,-1 0 1,12 4 0,105 36 71,-113-40-62,-1 0 0,1 0 0,0-1 1,17 4-1,28 8 19,-15-9-109,-5 8 95,-8-1-22,29 10-20,-28-14 63,-23-7-51,-1 0 1,1 0-1,0-1 0,0 0 1,1 0-1,-1 0 1,0 0-1,0-1 0,0 0 1,6 0-1,43 16 60,172 25-31,-178-32 18,-46-9 2,45 7 4,-40-7-52,-4-1 2,0 1-1,-1-1 1,1 1 0,0 0 0,0 0-1,-1 0 1,1 0 0,0 1-1,0-1 1,-1 1 0,1-1-1,0 1 1,-1 0 0,1 0-1,2 1 1,-5-1 25,13 1-20,-1-1 1,0 2-1,0-1 0,12 5 0,36 8 1,-46-13 1,-1 1 1,1 0-1,-1 1 0,14 6 0,-12-6-1,-1-1-1,1 0 0,0-1 0,0-1 0,0 0 0,17-1 0,42 13-10,-32-4 21,60 6-159,-101-15 123,38 6 240,-36-4-220,0-1 0,0 0 0,0 0 0,0 0 0,0 0 0,0 0 0,0-1 0,1 1 0,-1-1 0,6 0 0,-6 0 2,-1 0-1,1 0 1,-1 0-1,1 0 1,0 1-1,-1-1 0,1 1 1,-1-1-1,1 1 1,-1 0-1,0 0 1,1 0-1,-1 0 0,2 2 1,0-1-1,-1-1 0,0 1 0,1 0 0,-1-1 0,1 0 0,-1 1 0,1-1 0,-1-1 0,1 1 0,0 0 0,0-1 0,-1 0 0,6 0 0,31 8-6,15 16 57,-21-20-34,-29-4-17,0 0-1,0 1 1,0-1 0,0 1-1,0 0 1,0 0-1,5 3 1,55 12 32,-61-14-27,-1 0-1,1 0 1,-1 0-1,1-1 1,0 0-1,0 1 1,0-1 0,0 0-1,0-1 1,0 1-1,0-1 1,0 1-1,0-1 1,0 0-1,8-1 1,-5 1 5,18 7 102,-19-7-113,1 1 0,0 0-1,-1 0 1,1 1-1,0 0 1,10 5 0,-10-5 3,0 1 1,1-1-1,-1 0 1,1 0-1,-1 0 1,1-1-1,7 0 1,18 1-2031,27 3-9048,-75-5 4820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9T16:59:49.675"/>
    </inkml:context>
    <inkml:brush xml:id="br0">
      <inkml:brushProperty name="width" value="0.05" units="cm"/>
      <inkml:brushProperty name="height" value="0.05" units="cm"/>
    </inkml:brush>
  </inkml:definitions>
  <inkml:trace contextRef="#ctx0" brushRef="#br0">1 2575 112,'0'0'1046,"7"38"995,31-7-1396,-35-28-582,0-1 0,0-1 0,0 1 0,1 0 0,-1-1 0,0 1 0,1-1 0,-1 0 0,1 0 0,-1 0 0,1 0 0,-1-1 0,1 1 0,0-1 0,3 0 0,69-2 1349,-43 1-1166,-6 1-88,-16 1 378,-1 0 0,1-1 0,0-1 0,0 0 0,-1 0 0,1-1 0,0 0-1,-1 0 1,0-1 0,14-6 0,-21 8-328,0 0-1,0 0 1,0 0 0,0 1 0,0-1-1,0 1 1,0-1 0,0 1-1,6 1 1,-6-1-38,1 0 0,-1 0-1,0 0 1,0-1 0,0 1 0,0-1 0,0 1 0,0-1-1,5-2 1,20 0 916,1 0-250,-29 3-782,1 0 1,-1 0 0,1 0-1,0 0 1,-1 0-1,1 0 1,-1-1 0,1 1-1,0 0 1,-1 0 0,1-1-1,-1 1 1,1 0-1,-1-1 1,1 1 0,-1 0-1,1-1 1,-1 1 0,0-1-1,1 1 1,-1-1-1,0 1 1,1-1 0,-1 1-1,0-1 1,1 1 0,-1-1-1,0 1 1,0-1-1,0 0 1,5-1 168,0 0-1,-1 0 1,1 0 0,0 1-1,0 0 1,0 0-1,0 0 1,6 0 0,-6 1-141,-1 0 30,-1-1-1,1 1 1,0-1 0,-1 1 0,1-1 0,-1 0 0,1 0-1,5-3 1,7 3 538,-16 1-644,1 0 1,-1 0-1,0 0 1,0 1-1,1-1 1,-1 0-1,0 0 1,0 0-1,1 0 1,-1 0-1,0 0 1,1 0-1,-1 0 1,0 0-1,0 0 0,1 0 1,-1 0-1,0 0 1,1 0-1,-1 0 1,0 0-1,1 0 1,-1 0-1,0 0 1,0 0-1,1 0 1,-1-1-1,0 1 1,0 0-1,1 0 1,-1 0-1,0 0 1,0 0-1,1-1 0,-1 1 1,0 0-1,0 0 1,0-1-1,0 1 1,1 0-1,-1 0 1,0-1-1,0 1 1,0 0-1,0 0 1,0-1-1,0 1 1,0 0-1,0 0 1,0-1-1,0 1 1,0 0-1,0 0 1,0-1-1,2-1 3,0 1 0,0 0 0,0 0 0,0 0 0,0-1 0,0 2 0,0-1 0,1 0-1,-1 0 1,0 1 0,1-1 0,-1 1 0,3-1 0,7-2 53,-4 0-28,1-1 0,0 1 0,1 0 0,-1 1 0,16-2 0,20-6 85,-31 7-95,1 0 0,-1 1 0,23-2 0,37-5 237,-42 5-113,-29 4-134,1 0 0,-1 0 0,1-1 0,-1 1 0,1-1 0,-1 0 0,0 0 0,1 0 0,4-2 0,-2 0 2,0 0 0,1 1 0,-1 0 0,1 0 0,0 0 0,0 1 0,0 0-1,8-1 1,36-8 28,30 2 41,20-6 598,-80 10-686,-1 1-1,0 1 0,0 0 0,26 2 1,17-15 123,-1 5-5,-51 7-82,0 0 0,0 1 0,1 1 0,14-2 0,61-11 20,-22 2-45,-8-4 39,-48 12-38,0 1 0,0 0 1,1 0-1,-1 1 0,1 0 1,14 0-1,-23 2 29,41-16 146,-34 13-182,1 0 0,-1-1 1,0 0-1,0-1 0,9-6 1,19-9 36,9-9 4,-38 23-50,1 0 1,-1 1 0,1 1-1,0-1 1,0 1 0,0 0-1,13-4 1,-12 4 7,0 0 0,0 0 1,-1-1-1,15-11 0,-2 2 46,49-29-87,-61 38 40,1 0-1,0 0 1,0 1 0,0 1-1,11-4 1,-20 5 10,0 0-1,0 0 1,1 0 0,-1 0 0,1 0 0,-1 0 0,1 0 0,0 0 0,4-2-1,1-3 14,0 1-1,0 0 0,1 0 0,0 0 1,15-7-1,17-28-6,-16 27-121,-21 12 115,1 1 0,0-1 0,-1 0 1,0 0-1,1 0 0,-1 0 1,0 0-1,0-1 0,0 1 0,-1-1 1,1 0-1,-1 1 0,0-1 1,1 0-1,-1-1 0,-1 1 1,4-6-1,28-22-21,-32 30 14,0 1 0,0-1 0,1 0 0,-1 0 0,0 0-1,0 0 1,0 0 0,0 0 0,-1 0 0,1-1 0,0 1 0,0 0 0,-1 0-1,1 0 1,-1-1 0,1 1 0,-1 0 0,0-1 0,1 1 0,-1-1 0,0 1-1,0 0 1,0-1 0,0 1 0,-1-2 0,57-51-56,-33 31 134,33-41 0,-31 27-33,-8 22-16,-16 14-27,1 1 0,-1-1 1,1 0-1,-1 0 0,1 0 0,-1-1 0,0 1 0,0 0 0,0 0 0,0-1 0,0 1 0,0 0 0,0-1 0,0 1 0,0-1 0,-1 1 0,1-1 0,0-2 0,0-1-11,0 1 0,0 0 0,1-1 0,0 1 0,-1 0 0,2 0 0,-1 0 0,0 0 0,1 0 0,0 1-1,0-1 1,4-3 0,21-35-152,-24 35 159,-1 1 0,1 0 0,0 0 0,0 1 0,1-1 0,8-7 0,-9 10 12,0 0 0,-1-1-1,1 1 1,-1-1 0,0 0 0,0 0 0,-1 0 0,1 0-1,-1-1 1,0 1 0,0-1 0,0 1 0,1-9 0,-2 9-5,1 1 0,-1-1 0,1 0 0,0 1 0,0-1 0,1 1 0,4-6 0,7-12 26,-6-12-35,-7 28-1,-1 1 0,1 0-1,0 0 1,0 0 0,1 0 0,-1 0 0,1 0-1,0 0 1,0 0 0,0 1 0,1-1 0,-1 1 0,5-4-1,1-3 22,-1 0 0,0 0-1,0-1 1,-1 0 0,6-14-1,-1-26-159,8 24 129,-16 25 11,0-1-1,-1-1 1,1 1 0,-1 0-1,0 0 1,0-1 0,0 1-1,-1-1 1,1 0 0,-1 1-1,0-1 1,1-5 0,3 0 12,0 1 0,1-1 0,1 1 0,9-10 1,-6 6-24,0-1 0,-1 0 0,10-20 0,6-9 38,4-2-28,-7 4 45,-16 30-23,0 0-1,-1 0 1,7-21 0,-5 11-46,1-11 71,-8 29-48,1-1 0,-1 1 0,0 0 0,1 0 0,0 0 0,-1 0 0,1 0 0,0 0 0,0 0 0,0 0 0,1 0 0,-1 0-1,3-3 1,-2 3 4,0 1 1,-1-1-1,0 0 0,1 0 0,-1 0 0,0 0 0,0 0 0,0 0 0,0-1 0,-1 1 0,1 0 0,-1 0 0,1 0 0,-1-3 0,1 0-2,1 0 0,-1 0-1,1 0 1,0 0-1,0 0 1,1 0 0,-1 0-1,1 1 1,5-7 0,14-26-10,-17 28-1,-3 8 15,-1 0 0,0 0 0,0 0 0,0 0 0,0-1 0,-1 1 0,1 0-1,0-1 1,0 1 0,-1-1 0,1 1 0,-1-1 0,0 1 0,1-1 0,-1 1 0,0-1-1,0-2 1,3 2-6,-1-1 0,0 1 0,1 0 0,-1-1 0,0 1 0,0-1 0,0 0 0,-1 1 0,1-1 0,-1 0 0,2-5 0,0 2-1,19-22-4,7-12 11,-24 32-5,-1 1 1,1 0-1,0 0 0,1 0 1,0 1-1,0 0 0,10-8 1,-15 14 11,38-37-36,31-32 23,-58 58-13,-9 8 20,1 0 0,0 0 0,-1 0-1,0 0 1,0 0 0,0-1 0,0 1-1,-1-1 1,1 0 0,-1 0 0,3-6-1,-5 6-3,2 1 0,-1 0-1,0 0 1,1-1 0,-1 1-1,1 0 1,0 0 0,0 1-1,0-1 1,1 0 0,-1 1-1,6-5 1,46-40-23,-26 24 16,19-21-87,-36 35 70,-10 8 17,0 0-1,0 0 1,0 0-1,0 1 1,0-1-1,0 0 1,1 1-1,-1-1 1,0 1-1,0-1 1,1 1-1,-1-1 0,0 1 1,0 0-1,1 0 1,-1 0-1,1-1 1,-1 1-1,0 0 1,1 1-1,1-1 1,122-11-137,-123 11 120,50 0 65,-40 0-37,55 0-151,-60 2 154,1-1 0,-1 1 0,-1 1 0,1-1 0,0 1 0,-1 0 0,1 1-1,-1-1 1,0 1 0,6 6 0,-10-9-16,53 43-108,-46-4 117,23 12 7,-28-43-1,1 0 0,0-1 1,0 1-1,1-1 0,0 0 0,10 11 0,-12-17-3,-1 1 0,0 0 0,0 0 0,0 1 0,0-1 0,0 1 0,-1-1 0,0 1 0,1 0 0,-2-1 0,1 1 0,0 0-1,-1 0 1,2 6 0,0 1-1,23 41 41,-6-16 5,-7-15 16,-11-19-59,0 0 0,0 0 0,-1 0-1,1 1 1,-1-1 0,1 1 0,-1-1-1,0 1 1,0-1 0,-1 1 0,1-1-1,0 1 1,-1 0 0,0 5 0,5 2-19,1 0 0,0 0 0,0 0 0,1-1 1,9 11-1,-10-14 25,0 1 0,-1-1 0,0 1 0,0 1 0,-1-1-1,0 0 1,-1 1 0,0 0 0,4 15 0,-6-23-12,-1 1 0,0-1 0,0 0 0,0 1 0,0-1 0,0 1 0,1-1 0,-1 1 0,0-1 0,0 1 0,1-1 0,-1 0 0,0 1 0,1-1 0,-1 0 0,1 1 0,-1-1 0,0 0 0,1 0 0,-1 1 0,1-1 0,-1 0 0,1 0 0,-1 1 0,1-1 0,-1 0 0,1 0 0,0 0 0,0 0-1,0 1 0,-1-1 1,1 0-1,0 0 0,0 1 0,-1-1 0,1 0 0,0 1 0,-1-1 0,1 1 0,0-1 0,-1 1 1,1-1-1,0 1 0,-1-1 0,1 1 0,-1 0 0,1-1 0,-1 1 0,0 0 0,1-1 0,-1 1 0,0 0 1,1-1-1,-1 1 0,0 0 0,0 0 0,0-1 0,0 1 0,0 1 0,17 51 58,-16-45-59,1 0 0,1 0 0,0 0 0,0 0 0,0 0-1,1 0 1,0-1 0,1 0 0,0 0 0,10 11 0,14 25 61,-4 11-79,-14-34 115,-8-8-151,-3-7 60,40 66-67,71 91 96,-101-147-18,-8-13-13,-1 1 1,1-1-1,-1 0 0,1 1 1,-1-1-1,0 1 0,0-1 1,0 1-1,-1 0 1,1-1-1,0 1 0,-1 0 1,0 0-1,0 4 1,3 0 2,0 1 1,0-1 0,1 1-1,0-1 1,1 0 0,-1-1 0,12 13-1,3 5 15,1 11 16,-13-23-55,1 0 0,0 0 0,1 0 1,10 10-1,-16-19 22,1 1 0,-1 0 1,0-1-1,0 1 0,-1 0 0,1 0 1,-1 0-1,0 1 0,0-1 1,-1 0-1,1 1 0,-1-1 1,0 1-1,0 7 0,12 3 7,2 0 41,-10-6-48,1 0 0,-1-1 0,1 0 0,1 0 0,-1-1 0,11 10 0,29 31 21,9 6-1,-12-19-27,1-1 0,1-2 1,59 31-1,-89-50-56,-14-11 69,1-1-1,-1 1 1,1-1-1,0 1 1,-1-1-1,1 0 0,0 1 1,0-1-1,0 0 1,0 0-1,0 0 1,0-1-1,0 1 0,0 0 1,0-1-1,1 1 1,-1-1-1,0 1 1,3-1-1,51 45 9,-41-37-38,-1 1 0,1 0 0,-2 1 1,23 21-1,-36-30-5,34 28 56,-2 0-74,-18-17 49,0 0 1,1 0-1,1-1 1,0-1-1,25 12 1,0 0 96,-8 0-234,-28-17 141,1 0 1,0-1 0,0 0 0,1 0-1,-1 0 1,12 4 0,105 36 71,-113-40-62,-1 0 0,1 0 0,0-1 1,17 4-1,28 8 19,-15-9-109,-5 8 95,-8-1-22,29 10-20,-28-14 63,-23-7-51,-1 0 1,1 0-1,0-1 0,0 0 1,1 0-1,-1 0 1,0 0-1,0-1 0,0 0 1,6 0-1,43 16 60,172 25-31,-178-32 18,-46-9 2,45 7 4,-40-7-52,-4-1 2,0 1-1,-1-1 1,1 1 0,0 0 0,0 0-1,-1 0 1,1 0 0,0 1-1,0-1 1,-1 1 0,1-1-1,0 1 1,-1 0 0,1 0-1,2 1 1,-5-1 25,13 1-20,-1-1 1,0 2-1,0-1 0,12 5 0,36 8 1,-46-13 1,-1 1 1,1 0-1,-1 1 0,14 6 0,-12-6-1,-1-1-1,1 0 0,0-1 0,0-1 0,0 0 0,17-1 0,42 13-10,-32-4 21,60 6-159,-101-15 123,38 6 240,-36-4-220,0-1 0,0 0 0,0 0 0,0 0 0,0 0 0,0 0 0,0-1 0,1 1 0,-1-1 0,6 0 0,-6 0 2,-1 0-1,1 0 1,-1 0-1,1 0 1,0 1-1,-1-1 0,1 1 1,-1-1-1,1 1 1,-1 0-1,0 0 1,1 0-1,-1 0 0,2 2 1,0-1-1,-1-1 0,0 1 0,1 0 0,-1-1 0,1 0 0,-1 1 0,1-1 0,-1-1 0,1 1 0,0 0 0,0-1 0,-1 0 0,6 0 0,31 8-6,15 16 57,-21-20-34,-29-4-17,0 0-1,0 1 1,0-1 0,0 1-1,0 0 1,0 0-1,5 3 1,55 12 32,-61-14-27,-1 0-1,1 0 1,-1 0-1,1-1 1,0 0-1,0 1 1,0-1 0,0 0-1,0-1 1,0 1-1,0-1 1,0 1-1,0-1 1,0 0-1,8-1 1,-5 1 5,18 7 102,-19-7-113,1 1 0,0 0-1,-1 0 1,1 1-1,0 0 1,10 5 0,-10-5 3,0 1 1,1-1-1,-1 0 1,1 0-1,-1 0 1,1-1-1,7 0 1,18 1-2031,27 3-9048,-75-5 4820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9T17:10:05.348"/>
    </inkml:context>
    <inkml:brush xml:id="br0">
      <inkml:brushProperty name="width" value="0.05" units="cm"/>
      <inkml:brushProperty name="height" value="0.05" units="cm"/>
    </inkml:brush>
  </inkml:definitions>
  <inkml:trace contextRef="#ctx0" brushRef="#br0">1 2575 112,'0'0'1046,"7"38"995,31-7-1396,-35-28-582,0-1 0,0-1 0,0 1 0,1 0 0,-1-1 0,0 1 0,1-1 0,-1 0 0,1 0 0,-1 0 0,1 0 0,-1-1 0,1 1 0,0-1 0,3 0 0,69-2 1349,-43 1-1166,-6 1-88,-16 1 378,-1 0 0,1-1 0,0-1 0,0 0 0,-1 0 0,1-1 0,0 0-1,-1 0 1,0-1 0,14-6 0,-21 8-328,0 0-1,0 0 1,0 0 0,0 1 0,0-1-1,0 1 1,0-1 0,0 1-1,6 1 1,-6-1-38,1 0 0,-1 0-1,0 0 1,0-1 0,0 1 0,0-1 0,0 1 0,0-1-1,5-2 1,20 0 916,1 0-250,-29 3-782,1 0 1,-1 0 0,1 0-1,0 0 1,-1 0-1,1 0 1,-1-1 0,1 1-1,0 0 1,-1 0 0,1-1-1,-1 1 1,1 0-1,-1-1 1,1 1 0,-1 0-1,1-1 1,-1 1 0,0-1-1,1 1 1,-1-1-1,0 1 1,1-1 0,-1 1-1,0-1 1,1 1 0,-1-1-1,0 1 1,0-1-1,0 0 1,5-1 168,0 0-1,-1 0 1,1 0 0,0 1-1,0 0 1,0 0-1,0 0 1,6 0 0,-6 1-141,-1 0 30,-1-1-1,1 1 1,0-1 0,-1 1 0,1-1 0,-1 0 0,1 0-1,5-3 1,7 3 538,-16 1-644,1 0 1,-1 0-1,0 0 1,0 1-1,1-1 1,-1 0-1,0 0 1,0 0-1,1 0 1,-1 0-1,0 0 1,1 0-1,-1 0 1,0 0-1,0 0 0,1 0 1,-1 0-1,0 0 1,1 0-1,-1 0 1,0 0-1,1 0 1,-1 0-1,0 0 1,0 0-1,1 0 1,-1-1-1,0 1 1,0 0-1,1 0 1,-1 0-1,0 0 1,0 0-1,1-1 0,-1 1 1,0 0-1,0 0 1,0-1-1,0 1 1,1 0-1,-1 0 1,0-1-1,0 1 1,0 0-1,0 0 1,0-1-1,0 1 1,0 0-1,0 0 1,0-1-1,0 1 1,0 0-1,0 0 1,0-1-1,2-1 3,0 1 0,0 0 0,0 0 0,0 0 0,0-1 0,0 2 0,0-1 0,1 0-1,-1 0 1,0 1 0,1-1 0,-1 1 0,3-1 0,7-2 53,-4 0-28,1-1 0,0 1 0,1 0 0,-1 1 0,16-2 0,20-6 85,-31 7-95,1 0 0,-1 1 0,23-2 0,37-5 237,-42 5-113,-29 4-134,1 0 0,-1 0 0,1-1 0,-1 1 0,1-1 0,-1 0 0,0 0 0,1 0 0,4-2 0,-2 0 2,0 0 0,1 1 0,-1 0 0,1 0 0,0 0 0,0 1 0,0 0-1,8-1 1,36-8 28,30 2 41,20-6 598,-80 10-686,-1 1-1,0 1 0,0 0 0,26 2 1,17-15 123,-1 5-5,-51 7-82,0 0 0,0 1 0,1 1 0,14-2 0,61-11 20,-22 2-45,-8-4 39,-48 12-38,0 1 0,0 0 1,1 0-1,-1 1 0,1 0 1,14 0-1,-23 2 29,41-16 146,-34 13-182,1 0 0,-1-1 1,0 0-1,0-1 0,9-6 1,19-9 36,9-9 4,-38 23-50,1 0 1,-1 1 0,1 1-1,0-1 1,0 1 0,0 0-1,13-4 1,-12 4 7,0 0 0,0 0 1,-1-1-1,15-11 0,-2 2 46,49-29-87,-61 38 40,1 0-1,0 0 1,0 1 0,0 1-1,11-4 1,-20 5 10,0 0-1,0 0 1,1 0 0,-1 0 0,1 0 0,-1 0 0,1 0 0,0 0 0,4-2-1,1-3 14,0 1-1,0 0 0,1 0 0,0 0 1,15-7-1,17-28-6,-16 27-121,-21 12 115,1 1 0,0-1 0,-1 0 1,0 0-1,1 0 0,-1 0 1,0 0-1,0-1 0,0 1 0,-1-1 1,1 0-1,-1 1 0,0-1 1,1 0-1,-1-1 0,-1 1 1,4-6-1,28-22-21,-32 30 14,0 1 0,0-1 0,1 0 0,-1 0 0,0 0-1,0 0 1,0 0 0,0 0 0,-1 0 0,1-1 0,0 1 0,0 0 0,-1 0-1,1 0 1,-1-1 0,1 1 0,-1 0 0,0-1 0,1 1 0,-1-1 0,0 1-1,0 0 1,0-1 0,0 1 0,-1-2 0,57-51-56,-33 31 134,33-41 0,-31 27-33,-8 22-16,-16 14-27,1 1 0,-1-1 1,1 0-1,-1 0 0,1 0 0,-1-1 0,0 1 0,0 0 0,0 0 0,0-1 0,0 1 0,0 0 0,0-1 0,0 1 0,0-1 0,-1 1 0,1-1 0,0-2 0,0-1-11,0 1 0,0 0 0,1-1 0,0 1 0,-1 0 0,2 0 0,-1 0 0,0 0 0,1 0 0,0 1-1,0-1 1,4-3 0,21-35-152,-24 35 159,-1 1 0,1 0 0,0 0 0,0 1 0,1-1 0,8-7 0,-9 10 12,0 0 0,-1-1-1,1 1 1,-1-1 0,0 0 0,0 0 0,-1 0 0,1 0-1,-1-1 1,0 1 0,0-1 0,0 1 0,1-9 0,-2 9-5,1 1 0,-1-1 0,1 0 0,0 1 0,0-1 0,1 1 0,4-6 0,7-12 26,-6-12-35,-7 28-1,-1 1 0,1 0-1,0 0 1,0 0 0,1 0 0,-1 0 0,1 0-1,0 0 1,0 0 0,0 1 0,1-1 0,-1 1 0,5-4-1,1-3 22,-1 0 0,0 0-1,0-1 1,-1 0 0,6-14-1,-1-26-159,8 24 129,-16 25 11,0-1-1,-1-1 1,1 1 0,-1 0-1,0 0 1,0-1 0,0 1-1,-1-1 1,1 0 0,-1 1-1,0-1 1,1-5 0,3 0 12,0 1 0,1-1 0,1 1 0,9-10 1,-6 6-24,0-1 0,-1 0 0,10-20 0,6-9 38,4-2-28,-7 4 45,-16 30-23,0 0-1,-1 0 1,7-21 0,-5 11-46,1-11 71,-8 29-48,1-1 0,-1 1 0,0 0 0,1 0 0,0 0 0,-1 0 0,1 0 0,0 0 0,0 0 0,0 0 0,1 0 0,-1 0-1,3-3 1,-2 3 4,0 1 1,-1-1-1,0 0 0,1 0 0,-1 0 0,0 0 0,0 0 0,0 0 0,0-1 0,-1 1 0,1 0 0,-1 0 0,1 0 0,-1-3 0,1 0-2,1 0 0,-1 0-1,1 0 1,0 0-1,0 0 1,1 0 0,-1 0-1,1 1 1,5-7 0,14-26-10,-17 28-1,-3 8 15,-1 0 0,0 0 0,0 0 0,0 0 0,0-1 0,-1 1 0,1 0-1,0-1 1,0 1 0,-1-1 0,1 1 0,-1-1 0,0 1 0,1-1 0,-1 1 0,0-1-1,0-2 1,3 2-6,-1-1 0,0 1 0,1 0 0,-1-1 0,0 1 0,0-1 0,0 0 0,-1 1 0,1-1 0,-1 0 0,2-5 0,0 2-1,19-22-4,7-12 11,-24 32-5,-1 1 1,1 0-1,0 0 0,1 0 1,0 1-1,0 0 0,10-8 1,-15 14 11,38-37-36,31-32 23,-58 58-13,-9 8 20,1 0 0,0 0 0,-1 0-1,0 0 1,0 0 0,0-1 0,0 1-1,-1-1 1,1 0 0,-1 0 0,3-6-1,-5 6-3,2 1 0,-1 0-1,0 0 1,1-1 0,-1 1-1,1 0 1,0 0 0,0 1-1,0-1 1,1 0 0,-1 1-1,6-5 1,46-40-23,-26 24 16,19-21-87,-36 35 70,-10 8 17,0 0-1,0 0 1,0 0-1,0 1 1,0-1-1,0 0 1,1 1-1,-1-1 1,0 1-1,0-1 1,1 1-1,-1-1 0,0 1 1,0 0-1,1 0 1,-1 0-1,1-1 1,-1 1-1,0 0 1,1 1-1,1-1 1,122-11-137,-123 11 120,50 0 65,-40 0-37,55 0-151,-60 2 154,1-1 0,-1 1 0,-1 1 0,1-1 0,0 1 0,-1 0 0,1 1-1,-1-1 1,0 1 0,6 6 0,-10-9-16,53 43-108,-46-4 117,23 12 7,-28-43-1,1 0 0,0-1 1,0 1-1,1-1 0,0 0 0,10 11 0,-12-17-3,-1 1 0,0 0 0,0 0 0,0 1 0,0-1 0,0 1 0,-1-1 0,0 1 0,1 0 0,-2-1 0,1 1 0,0 0-1,-1 0 1,2 6 0,0 1-1,23 41 41,-6-16 5,-7-15 16,-11-19-59,0 0 0,0 0 0,-1 0-1,1 1 1,-1-1 0,1 1 0,-1-1-1,0 1 1,0-1 0,-1 1 0,1-1-1,0 1 1,-1 0 0,0 5 0,5 2-19,1 0 0,0 0 0,0 0 0,1-1 1,9 11-1,-10-14 25,0 1 0,-1-1 0,0 1 0,0 1 0,-1-1-1,0 0 1,-1 1 0,0 0 0,4 15 0,-6-23-12,-1 1 0,0-1 0,0 0 0,0 1 0,0-1 0,0 1 0,1-1 0,-1 1 0,0-1 0,0 1 0,1-1 0,-1 0 0,0 1 0,1-1 0,-1 0 0,1 1 0,-1-1 0,0 0 0,1 0 0,-1 1 0,1-1 0,-1 0 0,1 0 0,-1 1 0,1-1 0,-1 0 0,1 0 0,0 0 0,0 0-1,0 1 0,-1-1 1,1 0-1,0 0 0,0 1 0,-1-1 0,1 0 0,0 1 0,-1-1 0,1 1 0,0-1 0,-1 1 1,1-1-1,0 1 0,-1-1 0,1 1 0,-1 0 0,1-1 0,-1 1 0,0 0 0,1-1 0,-1 1 0,0 0 1,1-1-1,-1 1 0,0 0 0,0 0 0,0-1 0,0 1 0,0 1 0,17 51 58,-16-45-59,1 0 0,1 0 0,0 0 0,0 0 0,0 0-1,1 0 1,0-1 0,1 0 0,0 0 0,10 11 0,14 25 61,-4 11-79,-14-34 115,-8-8-151,-3-7 60,40 66-67,71 91 96,-101-147-18,-8-13-13,-1 1 1,1-1-1,-1 0 0,1 1 1,-1-1-1,0 1 0,0-1 1,0 1-1,-1 0 1,1-1-1,0 1 0,-1 0 1,0 0-1,0 4 1,3 0 2,0 1 1,0-1 0,1 1-1,0-1 1,1 0 0,-1-1 0,12 13-1,3 5 15,1 11 16,-13-23-55,1 0 0,0 0 0,1 0 1,10 10-1,-16-19 22,1 1 0,-1 0 1,0-1-1,0 1 0,-1 0 0,1 0 1,-1 0-1,0 1 0,0-1 1,-1 0-1,1 1 0,-1-1 1,0 1-1,0 7 0,12 3 7,2 0 41,-10-6-48,1 0 0,-1-1 0,1 0 0,1 0 0,-1-1 0,11 10 0,29 31 21,9 6-1,-12-19-27,1-1 0,1-2 1,59 31-1,-89-50-56,-14-11 69,1-1-1,-1 1 1,1-1-1,0 1 1,-1-1-1,1 0 0,0 1 1,0-1-1,0 0 1,0 0-1,0 0 1,0-1-1,0 1 0,0 0 1,0-1-1,1 1 1,-1-1-1,0 1 1,3-1-1,51 45 9,-41-37-38,-1 1 0,1 0 0,-2 1 1,23 21-1,-36-30-5,34 28 56,-2 0-74,-18-17 49,0 0 1,1 0-1,1-1 1,0-1-1,25 12 1,0 0 96,-8 0-234,-28-17 141,1 0 1,0-1 0,0 0 0,1 0-1,-1 0 1,12 4 0,105 36 71,-113-40-62,-1 0 0,1 0 0,0-1 1,17 4-1,28 8 19,-15-9-109,-5 8 95,-8-1-22,29 10-20,-28-14 63,-23-7-51,-1 0 1,1 0-1,0-1 0,0 0 1,1 0-1,-1 0 1,0 0-1,0-1 0,0 0 1,6 0-1,43 16 60,172 25-31,-178-32 18,-46-9 2,45 7 4,-40-7-52,-4-1 2,0 1-1,-1-1 1,1 1 0,0 0 0,0 0-1,-1 0 1,1 0 0,0 1-1,0-1 1,-1 1 0,1-1-1,0 1 1,-1 0 0,1 0-1,2 1 1,-5-1 25,13 1-20,-1-1 1,0 2-1,0-1 0,12 5 0,36 8 1,-46-13 1,-1 1 1,1 0-1,-1 1 0,14 6 0,-12-6-1,-1-1-1,1 0 0,0-1 0,0-1 0,0 0 0,17-1 0,42 13-10,-32-4 21,60 6-159,-101-15 123,38 6 240,-36-4-220,0-1 0,0 0 0,0 0 0,0 0 0,0 0 0,0 0 0,0-1 0,1 1 0,-1-1 0,6 0 0,-6 0 2,-1 0-1,1 0 1,-1 0-1,1 0 1,0 1-1,-1-1 0,1 1 1,-1-1-1,1 1 1,-1 0-1,0 0 1,1 0-1,-1 0 0,2 2 1,0-1-1,-1-1 0,0 1 0,1 0 0,-1-1 0,1 0 0,-1 1 0,1-1 0,-1-1 0,1 1 0,0 0 0,0-1 0,-1 0 0,6 0 0,31 8-6,15 16 57,-21-20-34,-29-4-17,0 0-1,0 1 1,0-1 0,0 1-1,0 0 1,0 0-1,5 3 1,55 12 32,-61-14-27,-1 0-1,1 0 1,-1 0-1,1-1 1,0 0-1,0 1 1,0-1 0,0 0-1,0-1 1,0 1-1,0-1 1,0 1-1,0-1 1,0 0-1,8-1 1,-5 1 5,18 7 102,-19-7-113,1 1 0,0 0-1,-1 0 1,1 1-1,0 0 1,10 5 0,-10-5 3,0 1 1,1-1-1,-1 0 1,1 0-1,-1 0 1,1-1-1,7 0 1,18 1-2031,27 3-9048,-75-5 4820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9T16:30:13.934"/>
    </inkml:context>
    <inkml:brush xml:id="br0">
      <inkml:brushProperty name="width" value="0.05" units="cm"/>
      <inkml:brushProperty name="height" value="0.05" units="cm"/>
    </inkml:brush>
  </inkml:definitions>
  <inkml:trace contextRef="#ctx0" brushRef="#br0">57 1 304,'-23'23'240,"-1"-6"-160,14 0-224</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9T16:30:14.284"/>
    </inkml:context>
    <inkml:brush xml:id="br0">
      <inkml:brushProperty name="width" value="0.05" units="cm"/>
      <inkml:brushProperty name="height" value="0.05" units="cm"/>
    </inkml:brush>
  </inkml:definitions>
  <inkml:trace contextRef="#ctx0" brushRef="#br0">19 71 960,'-14'0'1377,"9"0"256,5-7-1617,0 3-96,5-9-224,18 3-289,-8-7-319,8-3-1137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9T16:30:13.934"/>
    </inkml:context>
    <inkml:brush xml:id="br0">
      <inkml:brushProperty name="width" value="0.05" units="cm"/>
      <inkml:brushProperty name="height" value="0.05" units="cm"/>
    </inkml:brush>
  </inkml:definitions>
  <inkml:trace contextRef="#ctx0" brushRef="#br0">57 1 304,'-23'23'240,"-1"-6"-160,14 0-224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9T16:30:14.284"/>
    </inkml:context>
    <inkml:brush xml:id="br0">
      <inkml:brushProperty name="width" value="0.05" units="cm"/>
      <inkml:brushProperty name="height" value="0.05" units="cm"/>
    </inkml:brush>
  </inkml:definitions>
  <inkml:trace contextRef="#ctx0" brushRef="#br0">19 71 960,'-14'0'1377,"9"0"256,5-7-1617,0 3-96,5-9-224,18 3-289,-8-7-319,8-3-1137</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9T16:30:34.434"/>
    </inkml:context>
    <inkml:brush xml:id="br0">
      <inkml:brushProperty name="width" value="0.05" units="cm"/>
      <inkml:brushProperty name="height" value="0.05" units="cm"/>
    </inkml:brush>
  </inkml:definitions>
  <inkml:trace contextRef="#ctx0" brushRef="#br0">1 52 464,'9'-17'448,"-9"6"1,15-2 15,-15 7 0,0 2 1953,0 21-3441,0-7 239,0 7-159</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9T16:31:37.604"/>
    </inkml:context>
    <inkml:brush xml:id="br0">
      <inkml:brushProperty name="width" value="0.05" units="cm"/>
      <inkml:brushProperty name="height" value="0.05" units="cm"/>
    </inkml:brush>
  </inkml:definitions>
  <inkml:trace contextRef="#ctx0" brushRef="#br0">1 3014 336,'0'0'1894,"12"17"1145,17-5 10,90-3 4618,4-1-5449,-90-7-1684,-24 0-235,1 0 0,-1-1 0,0 0 0,1-1 0,-1 0 0,1 0 0,-1-1 0,0 0 0,13-5 0,7-5 381,1 1 0,-1 2 0,57-10 0,-35 9-334,-3-1-179,181-48 2315,-150 34-2005,-17 7-384,-2-3 0,0-2-1,66-37 1,-47 15-62,-13 9 27,-2-3-1,63-50 0,-55 27 69,-32 26-132,2 1-1,60-37 1,-68 49 47,-1-2 0,-1-1 1,-1-1-1,35-40 0,-50 50-90,62-58-59,-42 42 115,-2-2-1,55-71 1,-68 72-3,-2 0 0,-1-1 0,13-39 0,-14 29-52,33-55 0,3-10 43,-8 39 10,-26 43 3,-1-1 0,-2 0 0,0-1 0,20-58 0,-32 75-12,1 1 0,1 0 0,0 0 0,9-13 0,7-11 0,7-12-23,-21 36 28,0 0 1,-1 0 0,0-1 0,9-25-1,7-12 23,-18 42-13,-1-1 0,0 0 1,0 0-1,4-14 0,9-12 10,-2 7-124,38-88 129,-33 63-67,3-1-1,32-53 0,-43 85 21,-7 13 3,0 0 0,0 1 0,1-1 0,0 1 0,1 0 0,0 0 0,8-7 0,177-161 71,-164 152-100,1 3-1,1 0 1,1 2 0,1 1 0,1 1-1,0 2 1,1 2 0,0 1-1,1 1 1,61-9 0,-63 16 40,1 2 0,-1 1-1,1 2 1,0 1 0,47 9 0,34 34-65,-77-32 80,-1 2 0,0 2 0,0 1 0,63 44 0,-93-56 14,0 0 1,-1 1-1,0 0 1,0 0-1,0 1 1,-1 0-1,7 14 0,9 13 23,83 107-2,-23-29 69,-50-53-164,17 25 83,99 138 134,-67-96-216,46 36 156,-27-37-12,-55-66-85,129 166-35,-129-176 87,1-1-1,65 54 1,-84-82-109,57 50 92,4-3 0,180 106 0,-206-144-1,1-2-1,74 22 1,50-10 39,-106-25-130,23 1 134,207 7 1,-131-22-3480,-213 6-10214,0 3 1610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9T16:31:40.444"/>
    </inkml:context>
    <inkml:brush xml:id="br0">
      <inkml:brushProperty name="width" value="0.05" units="cm"/>
      <inkml:brushProperty name="height" value="0.05" units="cm"/>
    </inkml:brush>
  </inkml:definitions>
  <inkml:trace contextRef="#ctx0" brushRef="#br0">0 1 64,'0'0'1510,"0"43"-731,1-42-746,-1 0 1,1 0-1,0 0 1,-1-1-1,1 1 0,0 0 1,-1 0-1,1-1 0,0 1 1,0-1-1,0 1 1,-1-1-1,1 1 0,0-1 1,0 1-1,0-1 0,0 0 1,0 1-1,0-1 1,0 0-1,0 0 0,2 0 1,38 8 1423,-9-3-595,301 83 1398,-94-38 2099,-49-13-1310,-120-21-870,142 16-1,-32-15 2576,-68 0-1066,53 14-3459,39 21-120,-135-32 19,-38-13-101,1-2 0,34 2 0,36 6 116,115 15-107,-106-16-43,108 8 170,-58-5-199,-9-1 171,-1-9-223,16 7 285,58-4-282,-5-2 226,-24-3-165,155 1 175,-182-7-182,92-6 45,-129-8 66,-133 8-1183,-5 3-4184,-11-2-2407</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9T16:34:15.764"/>
    </inkml:context>
    <inkml:brush xml:id="br0">
      <inkml:brushProperty name="width" value="0.05" units="cm"/>
      <inkml:brushProperty name="height" value="0.05" units="cm"/>
    </inkml:brush>
  </inkml:definitions>
  <inkml:trace contextRef="#ctx0" brushRef="#br0">26 2913 64,'-1'0'89,"1"-1"-1,-1 1 1,0-1-1,1 1 1,-1 0-1,1-1 1,-1 1 0,0 0-1,1-1 1,-1 1-1,0 0 1,1 0 0,-1-1-1,0 1 1,1 0-1,-1 0 1,0 0-1,1 0 1,-1 0 0,0 0-1,0 0 1,-1 0-1,2 0-26,0 0-1,-1 0 1,1 0-1,0 0 1,0 0 0,-1 0-1,1 0 1,0 0-1,-1 0 1,1 0-1,0 1 1,-1-1-1,1 0 1,0 0 0,-1 0-1,1 0 1,0 0-1,0 1 1,-1-1-1,1 0 1,0 0-1,0 0 1,-1 1-1,1-1 1,0 0 0,0 0-1,-1 1 1,1-1-1,0 0 1,0 0-1,0 1 1,0-1-1,0 0 1,0 1 0,-1-1-1,1 0 1,0 1-1,0-1 1,0 0-1,0 1 1,0-1-1,0 0 1,0 1-1,0-1 1,0 0 0,0 1-1,1-1 1,-1 0-1,0 1 1,0-1-1,0 0 1,0 0-1,0 1 1,1-1 0,-1 0-1,0 1 1,0-1-1,0 0 1,1 0-1,-1 0 1,0 1-1,5 4 110,1 0 0,-1 0 0,1 0-1,0 0 1,0-1 0,0 0 0,1-1-1,-1 1 1,1-1 0,0-1 0,0 1-1,0-1 1,0 0 0,1-1 0,-1 1-1,0-1 1,1-1 0,-1 0 0,14-1-1,-12 3 14,0-1 0,0 1 0,-1 1 0,1-1 0,0 1 0,-1 1 0,15 8 0,-4-3 65,98 45 1912,-24-30 1051,-76-22-2761,1 1 0,-1-2-1,1 0 1,-1-1 0,18-3-1,20 1 525,301 2 2237,-311-3-2159,85-14-1,-85 8-313,88-3 0,-120 12-346,0 0 0,-1-1-1,1-1 1,0 0-1,17-6 1,4 0-126,-27 7-219,0-1-1,0 1 1,0-2-1,0 1 1,9-5-1,-3 2 13,1 0 0,1 1-1,-1 0 1,1 1 0,21-1-1,-17 1 39,0 0 0,32-9-1,23-12 206,128-23 0,-175 42-278,-14 3 14,1 0 0,-1-1 1,0-1-1,23-9 0,28-13 92,-50 22-58,-1-1 0,1 0 0,-1-1 1,19-12-1,-21 8 23,0 0-1,-1-1 1,17-21 0,-17 19-8,1 1-1,0 0 1,25-21-1,-5 8-39,54-57 0,-17 16-13,-60 58-22,-1-1 0,0 1 0,0-1 0,0-1 0,-1 1 0,9-19 0,-11-4 5,5-6-7,10-6-28,-16 37 14,-1-1 0,1 1 1,1 0-1,0 0 0,0 0 0,0 0 0,1 1 0,0-1 1,9-8-1,-8 9 7,-1-1 1,1 0-1,-1 1 1,-1-1-1,1-1 1,-1 1-1,-1-1 1,6-14-1,5-10 1,0-38-5,9-1 0,-20 57 0,0 0 0,2 0 0,0 1 0,10-22 0,-9 24 0,-1-2 0,-1 1 0,0-1 0,-1 1 0,0-1 0,2-25 0,11-39 0,8-12 0,10 2 0,-1 18 0,-26 47 0,2 0 0,11-22 0,-11 25 0,0 0 0,11-39 0,-9 32 0,-9 24 0,-1 0 0,0-1 0,1 1 0,-1 0 0,0-1 0,-1 1 0,1 0 0,0-1 0,-1 1 0,1-1 0,-1-3 0,1-4 0,0-1 0,1 1 0,1 0 0,-1 0 0,2-1 0,-1 2 0,1-1 0,8-14 0,15-40 0,-4 10 0,7 2 0,21-93 0,-27 83 0,-9 24 0,-13 34 0,1-1 0,-1 0 0,0 1 0,0-1 0,-1 0 0,0 0 0,0 0 0,0 0 0,0-7 0,1 2-4,-1-1 1,1 1-1,1-1 1,0 1-1,1 0 1,0 0-1,6-11 1,10-31-17,-14 29 48,8-24-131,0 7 159,90-133-429,-94 160 333,2 0 1,-1 1 0,25-20 0,-24 21 28,25-30-45,-36 40 49,0 0 1,0 1 0,0-1 0,0 0-1,0 1 1,0-1 0,0 1 0,0-1 0,0 1-1,0-1 1,0 1 0,0 0 0,0 0-1,1-1 1,-1 1 0,0 0 0,2 0-1,-2 0-8,0 0-1,1 0 1,-1 0-1,0 0 1,0-1-1,0 1 1,1 0-1,-1-1 0,0 1 1,0-1-1,0 1 1,0-1-1,0 1 1,0-1-1,0 0 1,0 0-1,2-1 1,-2 1 14,-1 0 0,1 0 0,0 0 0,0 0 0,-1 0 0,1 1 1,0-1-1,0 0 0,0 0 0,0 1 0,0-1 0,0 0 0,0 1 1,0-1-1,0 1 0,0 0 0,0-1 0,0 1 0,1 0 0,-1 0 1,0-1-1,0 1 0,0 0 0,0 0 0,1 0 0,-1 1 0,2-1 1,-1 0 8,37-1-49,-26-1 22,0-2-1,0 0 0,20-9 1,6-2 7,-14 9 8,0 1 0,1 1 0,-1 2-1,1 0 1,36 2 0,-29 1-38,-28-1 48,1 1 0,-1 1 0,0-1 0,0 1-1,1 0 1,-1 0 0,-1 0 0,1 0 0,6 5 0,-9-6-16,-1 0 0,1-1 0,0 1 0,-1 0 0,1-1 0,0 0 0,0 1 0,-1-1 0,1 0 0,0 0 0,0 0 0,-1 0 0,1 0 0,0-1 0,0 1 0,2-1 0,15-1 40,-18 3-31,-1-1-1,1 0 1,-1 0 0,1 1 0,-1-1 0,1 0 0,-1 1-1,1-1 1,-1 1 0,0-1 0,1 1 0,-1-1 0,0 0-1,1 1 1,-1-1 0,0 1 0,1-1 0,-1 1 0,0 0 0,0-1-1,0 1 1,0-1 0,0 1 0,1-1 0,-1 1 0,0 0-1,0-1 1,0 1 0,0-1 0,-1 2 0,1-1 0,0 1-1,-1 0 1,1-1 0,0 1 0,0 0 0,0 0 0,0-1 0,1 1 0,-1 0 0,0-1-1,1 1 1,-1 0 0,1-1 0,-1 1 0,1-1 0,0 1 0,0-1 0,0 1-1,0-1 1,0 1 0,0-1 0,0 0 0,0 1 0,0-1 0,1 0 0,-1 0-1,1 0 1,-1 0 0,0 0 0,3 0 0,54 61 33,54 43 16,-105-99-29,-1 0 1,1 0-1,-1 0 0,9 14 0,-10-13 19,0-1 0,0 1 0,1-1 0,0 0 0,0-1 0,0 0 0,9 6 0,31 16 116,-25-17-133,-1 2-1,0 0 1,-1 1 0,0 1 0,-1 1-1,27 28 1,-31-28 68,2-2-1,-1 0 1,2 0 0,28 16 0,11 8 38,2 5-91,67 39 0,-118-78-44,-1 1 0,0 1 0,0-1 1,0 1-1,0 0 0,-1 0 0,0 1 0,0 0 0,0 0 1,-1 0-1,1 0 0,-2 1 0,1 0 0,-1 0 0,0 0 0,3 9 1,-2-7 18,0-1 0,1 0 0,0 0 0,1 0 0,-1-1 0,2 0 0,-1 0 1,1 0-1,10 8 0,19 21 11,76 82-22,5 7 0,-96-105 0,-18-17 0,0-1 0,0 0 0,0 1 0,-1-1 0,1 1 0,-1 0 0,0 0 0,3 4 0,0 1 0,2 1 0,-1-1 0,1 0 0,1-1 0,10 10 0,-9-10 0,-2 0 0,1 0 0,-1 1 0,0 0 0,8 13 0,17 22 0,-27-38 0,1 1 0,-1 0 0,-1 1 0,0-1 0,1 1 0,-2 0 0,6 11 0,-8-15 0,1 0 0,-1 0 0,1 0 0,0 0 0,0 0 0,0-1 0,0 1 0,1-1 0,-1 0 0,1 1 0,3 1 0,21 25 0,-9-4 0,-15-22 0,0 1 0,-1 0 0,1 0 0,0 0 0,-1 0 0,0 0 0,3 8 0,13 30 0,-14-37 0,-2 0 0,1 0 0,-1 1 0,1-1 0,-1 1 0,-1-1 0,1 1 0,-1 0 0,1 6 0,-2-6 0,1-1 0,0 0 0,0 0 0,1 1 0,0-1 0,0 0 0,0 0 0,0 0 0,1-1 0,0 1 0,0 0 0,4 4 0,-4-5 0,0 0 0,0 0 0,0 0 0,-1 1 0,1-1 0,-1 1 0,0-1 0,-1 1 0,1 0 0,-1 0 0,1 10 0,-1-10 0,1 0 0,-1 0 0,1 0 0,0-1 0,0 1 0,0 0 0,0-1 0,5 7 0,12 27 0,-18-34 0,1-1 0,-1 0 0,1 0 0,0 0 0,-1 0 0,1 0 0,1-1 0,-1 1 0,3 2 0,-2-2 0,0 0 0,-1 0 0,1 0 0,-1 1 0,0-1 0,0 1 0,3 5 0,-4-6 0,1 1 0,0-1 0,0 1 0,0-1 0,0 0 0,1 0 0,-1 0 0,1 0 0,0 0 0,0-1 0,0 1 0,0-1 0,5 3 0,-2-1 0,5 11 0,3 6 0,-11-14 0,1 0 0,1 0 0,-1-1 0,1 1 0,0-1 0,0 0 0,1-1 0,0 1 0,0-1 0,0 0 0,0-1 0,11 6 0,-15-9 0,1 0 0,-1 0 0,1 1 0,-1-1 0,0 1 0,1-1 0,-1 1 0,0 0 0,0 0 0,0-1 0,0 2 0,0-1 0,-1 0 0,1 0 0,-1 0 0,3 4 0,4-1 0,11 7 0,-17-8 0,1 0 0,55 32 0,-39-24 0,0 0 0,23 11 0,25 4 0,88 39 0,-132-59 0,-20-7 0,-1 1 0,0-1 0,0 1 0,1-1 0,-1 1 0,0 0 0,0 0 0,0 0 0,0 0 0,0 0 0,0 0 0,0 0 0,0 1 0,2 1 0,-1 0 0,0-1 0,1 1 0,0-1 0,-1 0 0,1 0 0,0 0 0,0-1 0,0 1 0,0-1 0,0 0 0,0 0 0,8 0 0,-11-1 0,-1 0 0,1 0 0,-1 0 0,1 0 0,-1 0 0,1 0 0,-1 0 0,1 0 0,-1 1 0,1-1 0,-1 0 0,0 0 0,1 0 0,-1 0 0,1 1 0,-1-1 0,1 0 0,-1 1 0,0-1 0,1 0 0,-1 0 0,0 1 0,1-1 0,-1 1 0,0-1 0,0 0 0,1 1 0,-1 0 0,1-1 0,-1 1 0,0-1 0,1 1 0,-1-1 0,0 1 0,1-1 0,-1 0 0,0 1 0,1-1 0,-1 0 0,1 1 0,-1-1 0,1 0 0,-1 0 0,1 1 0,-1-1 0,1 0 0,-1 0 0,1 0 0,-1 0 0,1 0 0,0 0 0,-1 0 0,1 0 0,-1 0 0,2 0 0,14 1 0,1 1 0,29 7 0,-30-5 0,1-1 0,28 2 0,-41-5 0,1 0 0,-1 0 0,0 1 0,0 0 0,0 0 0,0 0 0,1 0 0,-1 1 0,-1 0 0,1 0 0,4 2 0,1 0 0,11 4 0,0-2 0,0 0 0,40 6 0,26 7 0,-57-6 0,14 4 0,55 10 0,-73-19 0,0-1 0,0-1 0,0-1 0,50 4 0,-59-9 0,-7-1 0,-1 1 0,1 0 0,0 1 0,0-1 0,-1 2 0,1 0 0,10 3 0,-18-5 0,0 1 0,0 0 0,0-1 0,0 1 0,1-1 0,-1 1 0,0-1 0,0 0 0,0 1 0,1-1 0,-1 0 0,0 0 0,0 0 0,1 0 0,-1 0 0,0 0 0,0 0 0,1 0 0,-1-1 0,0 1 0,2-1 0,1-1 0,69 6 0,121 21 0,-128-15 0,-28-6 0,0-3 0,57-3 0,-58-1 0,-1 3 0,45 4 0,-33 3 0,-10-1 0,60 2 0,-82-7 0,-1 1 0,1 0 0,19 5 0,-20-3 0,1-1 0,-1-1 0,22 1 0,9-3 0,-45 0 0,0 0 0,0-1 0,0 1 0,0 0 0,0 0 0,1 1 0,-1-1 0,0 0 0,0 0 0,0 0 0,0 1 0,0-1 0,0 1 0,0-1 0,0 1 0,0-1 0,0 1 0,2 1 0,11 3 0,104-5 0,202 26 0,-228-17 0,-58-7 0,49 10 0,-49 0 0,-21-9 0,253-3 0,-176 10 0,-73-9 0,0 1 0,29 7 0,-29-5 0,-1-1 0,31 2 0,-4-6 0,-12 0 0,0 2 0,1 0 0,43 9 0,-1 2 0,0-4 0,1-3 0,92-5 0,-74-1 0,-84 6 0,-9-4 0,1-1 0,-1 1 0,0-1 0,1 1 0,-1-1 0,0 1 0,1-1 0,-1 1 0,1-1 0,-1 0 0,1 1 0,-1-1 0,1 0 0,-1 0 0,1 1 0,-1-1 0,1 0 0,0 0 0,-1 0 0,1 1 0,-1-1 0,1 0 0,0 0 0,-1 0 0,1 0 0,-1 0 0,2 0 0,10 0 0,-1 0 0,2 0 0,-2 0 0,392 0 0,-366 0 0,-27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9T16:34:16.134"/>
    </inkml:context>
    <inkml:brush xml:id="br0">
      <inkml:brushProperty name="width" value="0.05" units="cm"/>
      <inkml:brushProperty name="height" value="0.05" units="cm"/>
    </inkml:brush>
  </inkml:definitions>
  <inkml:trace contextRef="#ctx0" brushRef="#br0">48 18 32479,'0'0'-512,"-24"-13"-18041,0 9 5171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9T16:35:10.315"/>
    </inkml:context>
    <inkml:brush xml:id="br0">
      <inkml:brushProperty name="width" value="0.05" units="cm"/>
      <inkml:brushProperty name="height" value="0.05" units="cm"/>
    </inkml:brush>
  </inkml:definitions>
  <inkml:trace contextRef="#ctx0" brushRef="#br0">114 54 368,'0'-1'57,"-1"0"-1,1-1 1,-1 1 0,1 0-1,-1 0 1,1 0-1,-1 0 1,0 0-1,1 0 1,-1 0 0,0 0-1,0 0 1,0 1-1,0-1 1,0 0 0,0 0-1,0 1 1,0-1-1,0 1 1,0-1-1,0 1 1,0-1 0,0 1-1,-1-1 1,1 1-1,-1 0 1,-36-6 2897,-14 6-32,52-14 838,0 1-12731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s-CO"/>
          </a:p>
        </p:txBody>
      </p:sp>
      <p:sp>
        <p:nvSpPr>
          <p:cNvPr id="3" name="Marcador de fecha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51B46DDE-E4C5-4A71-94FF-5F74BF95D8A7}" type="datetimeFigureOut">
              <a:rPr lang="es-CO" smtClean="0"/>
              <a:t>19/01/2023</a:t>
            </a:fld>
            <a:endParaRPr lang="es-CO"/>
          </a:p>
        </p:txBody>
      </p:sp>
      <p:sp>
        <p:nvSpPr>
          <p:cNvPr id="4" name="Marcador de imagen de diapositiva 3"/>
          <p:cNvSpPr>
            <a:spLocks noGrp="1" noRot="1" noChangeAspect="1"/>
          </p:cNvSpPr>
          <p:nvPr>
            <p:ph type="sldImg" idx="2"/>
          </p:nvPr>
        </p:nvSpPr>
        <p:spPr>
          <a:xfrm>
            <a:off x="2362200" y="1173163"/>
            <a:ext cx="2378075" cy="3168650"/>
          </a:xfrm>
          <a:prstGeom prst="rect">
            <a:avLst/>
          </a:prstGeom>
          <a:noFill/>
          <a:ln w="12700">
            <a:solidFill>
              <a:prstClr val="black"/>
            </a:solidFill>
          </a:ln>
        </p:spPr>
        <p:txBody>
          <a:bodyPr vert="horz" lIns="94229" tIns="47114" rIns="94229" bIns="47114" rtlCol="0" anchor="ctr"/>
          <a:lstStyle/>
          <a:p>
            <a:endParaRPr lang="es-CO"/>
          </a:p>
        </p:txBody>
      </p:sp>
      <p:sp>
        <p:nvSpPr>
          <p:cNvPr id="5" name="Marcador de notas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0F1ED1F9-FEBE-45BC-96A2-F890597CF5CA}" type="slidenum">
              <a:rPr lang="es-CO" smtClean="0"/>
              <a:t>‹Nº›</a:t>
            </a:fld>
            <a:endParaRPr lang="es-CO"/>
          </a:p>
        </p:txBody>
      </p:sp>
    </p:spTree>
    <p:extLst>
      <p:ext uri="{BB962C8B-B14F-4D97-AF65-F5344CB8AC3E}">
        <p14:creationId xmlns:p14="http://schemas.microsoft.com/office/powerpoint/2010/main" val="1876092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5"/>
          </p:nvPr>
        </p:nvSpPr>
        <p:spPr/>
        <p:txBody>
          <a:bodyPr/>
          <a:lstStyle/>
          <a:p>
            <a:fld id="{0F1ED1F9-FEBE-45BC-96A2-F890597CF5CA}" type="slidenum">
              <a:rPr lang="es-CO" smtClean="0"/>
              <a:t>2</a:t>
            </a:fld>
            <a:endParaRPr lang="es-CO"/>
          </a:p>
        </p:txBody>
      </p:sp>
    </p:spTree>
    <p:extLst>
      <p:ext uri="{BB962C8B-B14F-4D97-AF65-F5344CB8AC3E}">
        <p14:creationId xmlns:p14="http://schemas.microsoft.com/office/powerpoint/2010/main" val="2004531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BBD85F4-75C5-41CB-A7A7-50C6D72023E1}" type="datetimeFigureOut">
              <a:rPr lang="es-CO" smtClean="0"/>
              <a:t>19/01/2023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A3A89742-082A-4DD5-BA4B-03ECD909F374}" type="slidenum">
              <a:rPr lang="es-CO" smtClean="0"/>
              <a:t>‹Nº›</a:t>
            </a:fld>
            <a:endParaRPr lang="es-CO"/>
          </a:p>
        </p:txBody>
      </p:sp>
    </p:spTree>
    <p:extLst>
      <p:ext uri="{BB962C8B-B14F-4D97-AF65-F5344CB8AC3E}">
        <p14:creationId xmlns:p14="http://schemas.microsoft.com/office/powerpoint/2010/main" val="132445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BBD85F4-75C5-41CB-A7A7-50C6D72023E1}" type="datetimeFigureOut">
              <a:rPr lang="es-CO" smtClean="0"/>
              <a:t>19/01/2023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A3A89742-082A-4DD5-BA4B-03ECD909F374}" type="slidenum">
              <a:rPr lang="es-CO" smtClean="0"/>
              <a:t>‹Nº›</a:t>
            </a:fld>
            <a:endParaRPr lang="es-CO"/>
          </a:p>
        </p:txBody>
      </p:sp>
    </p:spTree>
    <p:extLst>
      <p:ext uri="{BB962C8B-B14F-4D97-AF65-F5344CB8AC3E}">
        <p14:creationId xmlns:p14="http://schemas.microsoft.com/office/powerpoint/2010/main" val="3482807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BBD85F4-75C5-41CB-A7A7-50C6D72023E1}" type="datetimeFigureOut">
              <a:rPr lang="es-CO" smtClean="0"/>
              <a:t>19/01/2023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A3A89742-082A-4DD5-BA4B-03ECD909F374}" type="slidenum">
              <a:rPr lang="es-CO" smtClean="0"/>
              <a:t>‹Nº›</a:t>
            </a:fld>
            <a:endParaRPr lang="es-CO"/>
          </a:p>
        </p:txBody>
      </p:sp>
    </p:spTree>
    <p:extLst>
      <p:ext uri="{BB962C8B-B14F-4D97-AF65-F5344CB8AC3E}">
        <p14:creationId xmlns:p14="http://schemas.microsoft.com/office/powerpoint/2010/main" val="3001828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BBD85F4-75C5-41CB-A7A7-50C6D72023E1}" type="datetimeFigureOut">
              <a:rPr lang="es-CO" smtClean="0"/>
              <a:t>19/01/2023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A3A89742-082A-4DD5-BA4B-03ECD909F374}" type="slidenum">
              <a:rPr lang="es-CO" smtClean="0"/>
              <a:t>‹Nº›</a:t>
            </a:fld>
            <a:endParaRPr lang="es-CO"/>
          </a:p>
        </p:txBody>
      </p:sp>
    </p:spTree>
    <p:extLst>
      <p:ext uri="{BB962C8B-B14F-4D97-AF65-F5344CB8AC3E}">
        <p14:creationId xmlns:p14="http://schemas.microsoft.com/office/powerpoint/2010/main" val="2365472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BBD85F4-75C5-41CB-A7A7-50C6D72023E1}" type="datetimeFigureOut">
              <a:rPr lang="es-CO" smtClean="0"/>
              <a:t>19/01/2023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A3A89742-082A-4DD5-BA4B-03ECD909F374}" type="slidenum">
              <a:rPr lang="es-CO" smtClean="0"/>
              <a:t>‹Nº›</a:t>
            </a:fld>
            <a:endParaRPr lang="es-CO"/>
          </a:p>
        </p:txBody>
      </p:sp>
    </p:spTree>
    <p:extLst>
      <p:ext uri="{BB962C8B-B14F-4D97-AF65-F5344CB8AC3E}">
        <p14:creationId xmlns:p14="http://schemas.microsoft.com/office/powerpoint/2010/main" val="30421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BBD85F4-75C5-41CB-A7A7-50C6D72023E1}" type="datetimeFigureOut">
              <a:rPr lang="es-CO" smtClean="0"/>
              <a:t>19/01/2023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A3A89742-082A-4DD5-BA4B-03ECD909F374}" type="slidenum">
              <a:rPr lang="es-CO" smtClean="0"/>
              <a:t>‹Nº›</a:t>
            </a:fld>
            <a:endParaRPr lang="es-CO"/>
          </a:p>
        </p:txBody>
      </p:sp>
    </p:spTree>
    <p:extLst>
      <p:ext uri="{BB962C8B-B14F-4D97-AF65-F5344CB8AC3E}">
        <p14:creationId xmlns:p14="http://schemas.microsoft.com/office/powerpoint/2010/main" val="746349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Content Placeholder 3"/>
          <p:cNvSpPr>
            <a:spLocks noGrp="1"/>
          </p:cNvSpPr>
          <p:nvPr>
            <p:ph sz="half" idx="2"/>
          </p:nvPr>
        </p:nvSpPr>
        <p:spPr>
          <a:xfrm>
            <a:off x="472381" y="3340100"/>
            <a:ext cx="2901255" cy="491278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Content Placeholder 5"/>
          <p:cNvSpPr>
            <a:spLocks noGrp="1"/>
          </p:cNvSpPr>
          <p:nvPr>
            <p:ph sz="quarter" idx="4"/>
          </p:nvPr>
        </p:nvSpPr>
        <p:spPr>
          <a:xfrm>
            <a:off x="3471863" y="3340100"/>
            <a:ext cx="2915543" cy="491278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BBD85F4-75C5-41CB-A7A7-50C6D72023E1}" type="datetimeFigureOut">
              <a:rPr lang="es-CO" smtClean="0"/>
              <a:t>19/01/2023</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A3A89742-082A-4DD5-BA4B-03ECD909F374}" type="slidenum">
              <a:rPr lang="es-CO" smtClean="0"/>
              <a:t>‹Nº›</a:t>
            </a:fld>
            <a:endParaRPr lang="es-CO"/>
          </a:p>
        </p:txBody>
      </p:sp>
    </p:spTree>
    <p:extLst>
      <p:ext uri="{BB962C8B-B14F-4D97-AF65-F5344CB8AC3E}">
        <p14:creationId xmlns:p14="http://schemas.microsoft.com/office/powerpoint/2010/main" val="355391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BBD85F4-75C5-41CB-A7A7-50C6D72023E1}" type="datetimeFigureOut">
              <a:rPr lang="es-CO" smtClean="0"/>
              <a:t>19/01/2023</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A3A89742-082A-4DD5-BA4B-03ECD909F374}" type="slidenum">
              <a:rPr lang="es-CO" smtClean="0"/>
              <a:t>‹Nº›</a:t>
            </a:fld>
            <a:endParaRPr lang="es-CO"/>
          </a:p>
        </p:txBody>
      </p:sp>
    </p:spTree>
    <p:extLst>
      <p:ext uri="{BB962C8B-B14F-4D97-AF65-F5344CB8AC3E}">
        <p14:creationId xmlns:p14="http://schemas.microsoft.com/office/powerpoint/2010/main" val="1904378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BD85F4-75C5-41CB-A7A7-50C6D72023E1}" type="datetimeFigureOut">
              <a:rPr lang="es-CO" smtClean="0"/>
              <a:t>19/01/2023</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A3A89742-082A-4DD5-BA4B-03ECD909F374}" type="slidenum">
              <a:rPr lang="es-CO" smtClean="0"/>
              <a:t>‹Nº›</a:t>
            </a:fld>
            <a:endParaRPr lang="es-CO"/>
          </a:p>
        </p:txBody>
      </p:sp>
    </p:spTree>
    <p:extLst>
      <p:ext uri="{BB962C8B-B14F-4D97-AF65-F5344CB8AC3E}">
        <p14:creationId xmlns:p14="http://schemas.microsoft.com/office/powerpoint/2010/main" val="1267415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BBD85F4-75C5-41CB-A7A7-50C6D72023E1}" type="datetimeFigureOut">
              <a:rPr lang="es-CO" smtClean="0"/>
              <a:t>19/01/2023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A3A89742-082A-4DD5-BA4B-03ECD909F374}" type="slidenum">
              <a:rPr lang="es-CO" smtClean="0"/>
              <a:t>‹Nº›</a:t>
            </a:fld>
            <a:endParaRPr lang="es-CO"/>
          </a:p>
        </p:txBody>
      </p:sp>
    </p:spTree>
    <p:extLst>
      <p:ext uri="{BB962C8B-B14F-4D97-AF65-F5344CB8AC3E}">
        <p14:creationId xmlns:p14="http://schemas.microsoft.com/office/powerpoint/2010/main" val="962559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BBD85F4-75C5-41CB-A7A7-50C6D72023E1}" type="datetimeFigureOut">
              <a:rPr lang="es-CO" smtClean="0"/>
              <a:t>19/01/2023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A3A89742-082A-4DD5-BA4B-03ECD909F374}" type="slidenum">
              <a:rPr lang="es-CO" smtClean="0"/>
              <a:t>‹Nº›</a:t>
            </a:fld>
            <a:endParaRPr lang="es-CO"/>
          </a:p>
        </p:txBody>
      </p:sp>
    </p:spTree>
    <p:extLst>
      <p:ext uri="{BB962C8B-B14F-4D97-AF65-F5344CB8AC3E}">
        <p14:creationId xmlns:p14="http://schemas.microsoft.com/office/powerpoint/2010/main" val="809449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4BBD85F4-75C5-41CB-A7A7-50C6D72023E1}" type="datetimeFigureOut">
              <a:rPr lang="es-CO" smtClean="0"/>
              <a:t>19/01/2023</a:t>
            </a:fld>
            <a:endParaRPr lang="es-CO"/>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A3A89742-082A-4DD5-BA4B-03ECD909F374}" type="slidenum">
              <a:rPr lang="es-CO" smtClean="0"/>
              <a:t>‹Nº›</a:t>
            </a:fld>
            <a:endParaRPr lang="es-CO"/>
          </a:p>
        </p:txBody>
      </p:sp>
    </p:spTree>
    <p:extLst>
      <p:ext uri="{BB962C8B-B14F-4D97-AF65-F5344CB8AC3E}">
        <p14:creationId xmlns:p14="http://schemas.microsoft.com/office/powerpoint/2010/main" val="3864851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6.png"/><Relationship Id="rId18" Type="http://schemas.openxmlformats.org/officeDocument/2006/relationships/customXml" Target="../ink/ink9.xml"/><Relationship Id="rId3" Type="http://schemas.openxmlformats.org/officeDocument/2006/relationships/image" Target="../media/image1.png"/><Relationship Id="rId21" Type="http://schemas.openxmlformats.org/officeDocument/2006/relationships/image" Target="../media/image10.png"/><Relationship Id="rId7" Type="http://schemas.openxmlformats.org/officeDocument/2006/relationships/image" Target="../media/image3.png"/><Relationship Id="rId12" Type="http://schemas.openxmlformats.org/officeDocument/2006/relationships/customXml" Target="../ink/ink6.xml"/><Relationship Id="rId17" Type="http://schemas.openxmlformats.org/officeDocument/2006/relationships/image" Target="../media/image8.png"/><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customXml" Target="../ink/ink10.xml"/><Relationship Id="rId1" Type="http://schemas.openxmlformats.org/officeDocument/2006/relationships/slideLayout" Target="../slideLayouts/slideLayout1.xml"/><Relationship Id="rId6" Type="http://schemas.openxmlformats.org/officeDocument/2006/relationships/customXml" Target="../ink/ink3.xml"/><Relationship Id="rId11" Type="http://schemas.openxmlformats.org/officeDocument/2006/relationships/image" Target="../media/image5.png"/><Relationship Id="rId5" Type="http://schemas.openxmlformats.org/officeDocument/2006/relationships/image" Target="../media/image2.png"/><Relationship Id="rId15" Type="http://schemas.openxmlformats.org/officeDocument/2006/relationships/image" Target="../media/image7.png"/><Relationship Id="rId10" Type="http://schemas.openxmlformats.org/officeDocument/2006/relationships/customXml" Target="../ink/ink5.xml"/><Relationship Id="rId19" Type="http://schemas.openxmlformats.org/officeDocument/2006/relationships/image" Target="../media/image9.png"/><Relationship Id="rId4" Type="http://schemas.openxmlformats.org/officeDocument/2006/relationships/customXml" Target="../ink/ink2.xml"/><Relationship Id="rId9" Type="http://schemas.openxmlformats.org/officeDocument/2006/relationships/image" Target="../media/image4.png"/><Relationship Id="rId14" Type="http://schemas.openxmlformats.org/officeDocument/2006/relationships/customXml" Target="../ink/ink7.xml"/></Relationships>
</file>

<file path=ppt/slides/_rels/slide2.xml.rels><?xml version="1.0" encoding="UTF-8" standalone="yes"?>
<Relationships xmlns="http://schemas.openxmlformats.org/package/2006/relationships"><Relationship Id="rId8" Type="http://schemas.openxmlformats.org/officeDocument/2006/relationships/customXml" Target="../ink/ink13.xml"/><Relationship Id="rId13" Type="http://schemas.openxmlformats.org/officeDocument/2006/relationships/customXml" Target="../ink/ink15.xml"/><Relationship Id="rId3" Type="http://schemas.openxmlformats.org/officeDocument/2006/relationships/customXml" Target="../ink/ink11.xml"/><Relationship Id="rId7" Type="http://schemas.openxmlformats.org/officeDocument/2006/relationships/image" Target="../media/image12.png"/><Relationship Id="rId12" Type="http://schemas.openxmlformats.org/officeDocument/2006/relationships/image" Target="../media/image15.png"/><Relationship Id="rId17" Type="http://schemas.openxmlformats.org/officeDocument/2006/relationships/image" Target="../media/image19.png"/><Relationship Id="rId2" Type="http://schemas.openxmlformats.org/officeDocument/2006/relationships/notesSlide" Target="../notesSlides/notesSlide1.xml"/><Relationship Id="rId16"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customXml" Target="../ink/ink14.xml"/><Relationship Id="rId5" Type="http://schemas.openxmlformats.org/officeDocument/2006/relationships/customXml" Target="../ink/ink12.xml"/><Relationship Id="rId15" Type="http://schemas.openxmlformats.org/officeDocument/2006/relationships/image" Target="../media/image17.png"/><Relationship Id="rId10" Type="http://schemas.openxmlformats.org/officeDocument/2006/relationships/image" Target="../media/image14.png"/><Relationship Id="rId4" Type="http://schemas.openxmlformats.org/officeDocument/2006/relationships/image" Target="../media/image2.png"/><Relationship Id="rId9" Type="http://schemas.openxmlformats.org/officeDocument/2006/relationships/image" Target="../media/image13.png"/><Relationship Id="rId14" Type="http://schemas.openxmlformats.org/officeDocument/2006/relationships/image" Target="../media/image16.png"/></Relationships>
</file>

<file path=ppt/slides/_rels/slide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2.png"/><Relationship Id="rId7" Type="http://schemas.openxmlformats.org/officeDocument/2006/relationships/hyperlink" Target="https://www.youtube.com/watch?v=Dmy3AGIj7_U" TargetMode="External"/><Relationship Id="rId2" Type="http://schemas.openxmlformats.org/officeDocument/2006/relationships/customXml" Target="../ink/ink16.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1.png"/><Relationship Id="rId4" Type="http://schemas.openxmlformats.org/officeDocument/2006/relationships/customXml" Target="../ink/ink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FD03F61B-8842-5E65-01D7-2CF515CCF8B5}"/>
              </a:ext>
            </a:extLst>
          </p:cNvPr>
          <p:cNvSpPr/>
          <p:nvPr/>
        </p:nvSpPr>
        <p:spPr>
          <a:xfrm>
            <a:off x="333375" y="520700"/>
            <a:ext cx="6134100" cy="82023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CuadroTexto 15">
            <a:extLst>
              <a:ext uri="{FF2B5EF4-FFF2-40B4-BE49-F238E27FC236}">
                <a16:creationId xmlns:a16="http://schemas.microsoft.com/office/drawing/2014/main" id="{B9C9203A-16FA-11FD-5A54-DB7531FA02C5}"/>
              </a:ext>
            </a:extLst>
          </p:cNvPr>
          <p:cNvSpPr txBox="1"/>
          <p:nvPr/>
        </p:nvSpPr>
        <p:spPr>
          <a:xfrm>
            <a:off x="1422400" y="215900"/>
            <a:ext cx="4000500" cy="369332"/>
          </a:xfrm>
          <a:prstGeom prst="rect">
            <a:avLst/>
          </a:prstGeom>
          <a:noFill/>
        </p:spPr>
        <p:txBody>
          <a:bodyPr wrap="square" rtlCol="0">
            <a:spAutoFit/>
          </a:bodyPr>
          <a:lstStyle/>
          <a:p>
            <a:endParaRPr lang="es-CO"/>
          </a:p>
        </p:txBody>
      </p:sp>
      <p:grpSp>
        <p:nvGrpSpPr>
          <p:cNvPr id="18" name="Grupo 17">
            <a:extLst>
              <a:ext uri="{FF2B5EF4-FFF2-40B4-BE49-F238E27FC236}">
                <a16:creationId xmlns:a16="http://schemas.microsoft.com/office/drawing/2014/main" id="{2D9B9742-BBF5-0477-5A4C-3644388FF9AF}"/>
              </a:ext>
            </a:extLst>
          </p:cNvPr>
          <p:cNvGrpSpPr/>
          <p:nvPr/>
        </p:nvGrpSpPr>
        <p:grpSpPr>
          <a:xfrm>
            <a:off x="333375" y="193811"/>
            <a:ext cx="6134101" cy="326889"/>
            <a:chOff x="333375" y="215900"/>
            <a:chExt cx="6134101" cy="326889"/>
          </a:xfrm>
        </p:grpSpPr>
        <p:sp>
          <p:nvSpPr>
            <p:cNvPr id="15" name="Rectángulo 14">
              <a:extLst>
                <a:ext uri="{FF2B5EF4-FFF2-40B4-BE49-F238E27FC236}">
                  <a16:creationId xmlns:a16="http://schemas.microsoft.com/office/drawing/2014/main" id="{1EF95B2A-CE07-1A36-6593-5CA7F176EA07}"/>
                </a:ext>
              </a:extLst>
            </p:cNvPr>
            <p:cNvSpPr/>
            <p:nvPr/>
          </p:nvSpPr>
          <p:spPr>
            <a:xfrm>
              <a:off x="333375" y="215900"/>
              <a:ext cx="6134100" cy="292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CuadroTexto 16">
              <a:extLst>
                <a:ext uri="{FF2B5EF4-FFF2-40B4-BE49-F238E27FC236}">
                  <a16:creationId xmlns:a16="http://schemas.microsoft.com/office/drawing/2014/main" id="{173CBE31-708D-3C8F-BCB9-895B4CF7657F}"/>
                </a:ext>
              </a:extLst>
            </p:cNvPr>
            <p:cNvSpPr txBox="1"/>
            <p:nvPr/>
          </p:nvSpPr>
          <p:spPr>
            <a:xfrm>
              <a:off x="333376" y="235012"/>
              <a:ext cx="6134100" cy="307777"/>
            </a:xfrm>
            <a:prstGeom prst="rect">
              <a:avLst/>
            </a:prstGeom>
            <a:noFill/>
          </p:spPr>
          <p:txBody>
            <a:bodyPr wrap="square" rtlCol="0">
              <a:spAutoFit/>
            </a:bodyPr>
            <a:lstStyle/>
            <a:p>
              <a:pPr algn="ctr"/>
              <a:r>
                <a:rPr lang="es-CO" sz="1400" b="1"/>
                <a:t>Undestanding Likelihood</a:t>
              </a:r>
            </a:p>
          </p:txBody>
        </p:sp>
      </p:grpSp>
      <p:cxnSp>
        <p:nvCxnSpPr>
          <p:cNvPr id="3" name="Conector recto 2">
            <a:extLst>
              <a:ext uri="{FF2B5EF4-FFF2-40B4-BE49-F238E27FC236}">
                <a16:creationId xmlns:a16="http://schemas.microsoft.com/office/drawing/2014/main" id="{A2CB3ADA-6516-A1D5-DF26-1A953BB29A32}"/>
              </a:ext>
            </a:extLst>
          </p:cNvPr>
          <p:cNvCxnSpPr/>
          <p:nvPr/>
        </p:nvCxnSpPr>
        <p:spPr>
          <a:xfrm>
            <a:off x="863600" y="1078972"/>
            <a:ext cx="52959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 name="Elipse 3">
            <a:extLst>
              <a:ext uri="{FF2B5EF4-FFF2-40B4-BE49-F238E27FC236}">
                <a16:creationId xmlns:a16="http://schemas.microsoft.com/office/drawing/2014/main" id="{1D5C2858-9883-BA31-63D4-FB01514433FE}"/>
              </a:ext>
            </a:extLst>
          </p:cNvPr>
          <p:cNvSpPr/>
          <p:nvPr/>
        </p:nvSpPr>
        <p:spPr>
          <a:xfrm>
            <a:off x="3378100" y="970972"/>
            <a:ext cx="216000" cy="21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Elipse 4">
            <a:extLst>
              <a:ext uri="{FF2B5EF4-FFF2-40B4-BE49-F238E27FC236}">
                <a16:creationId xmlns:a16="http://schemas.microsoft.com/office/drawing/2014/main" id="{90CC3A83-127F-158C-9501-B69A1561670D}"/>
              </a:ext>
            </a:extLst>
          </p:cNvPr>
          <p:cNvSpPr/>
          <p:nvPr/>
        </p:nvSpPr>
        <p:spPr>
          <a:xfrm>
            <a:off x="3614637" y="970972"/>
            <a:ext cx="216000" cy="21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Elipse 5">
            <a:extLst>
              <a:ext uri="{FF2B5EF4-FFF2-40B4-BE49-F238E27FC236}">
                <a16:creationId xmlns:a16="http://schemas.microsoft.com/office/drawing/2014/main" id="{F5520D28-7B8B-A89B-B1B8-580AB21D4CF0}"/>
              </a:ext>
            </a:extLst>
          </p:cNvPr>
          <p:cNvSpPr/>
          <p:nvPr/>
        </p:nvSpPr>
        <p:spPr>
          <a:xfrm>
            <a:off x="3134259" y="970972"/>
            <a:ext cx="216000" cy="21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7" name="Elipse 36">
            <a:extLst>
              <a:ext uri="{FF2B5EF4-FFF2-40B4-BE49-F238E27FC236}">
                <a16:creationId xmlns:a16="http://schemas.microsoft.com/office/drawing/2014/main" id="{BA0CB4BF-761E-09AF-E73D-6CB5A4F0128A}"/>
              </a:ext>
            </a:extLst>
          </p:cNvPr>
          <p:cNvSpPr/>
          <p:nvPr/>
        </p:nvSpPr>
        <p:spPr>
          <a:xfrm>
            <a:off x="2727810" y="970972"/>
            <a:ext cx="216000" cy="21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9" name="Elipse 38">
            <a:extLst>
              <a:ext uri="{FF2B5EF4-FFF2-40B4-BE49-F238E27FC236}">
                <a16:creationId xmlns:a16="http://schemas.microsoft.com/office/drawing/2014/main" id="{2D53BAA6-DBC6-F226-5A33-DFF5603D6292}"/>
              </a:ext>
            </a:extLst>
          </p:cNvPr>
          <p:cNvSpPr/>
          <p:nvPr/>
        </p:nvSpPr>
        <p:spPr>
          <a:xfrm>
            <a:off x="2483969" y="970972"/>
            <a:ext cx="216000" cy="21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4" name="Elipse 43">
            <a:extLst>
              <a:ext uri="{FF2B5EF4-FFF2-40B4-BE49-F238E27FC236}">
                <a16:creationId xmlns:a16="http://schemas.microsoft.com/office/drawing/2014/main" id="{52341606-4DDA-36B5-8D1E-BEF5B0F44D35}"/>
              </a:ext>
            </a:extLst>
          </p:cNvPr>
          <p:cNvSpPr/>
          <p:nvPr/>
        </p:nvSpPr>
        <p:spPr>
          <a:xfrm>
            <a:off x="4264032" y="970972"/>
            <a:ext cx="216000" cy="21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5" name="Elipse 44">
            <a:extLst>
              <a:ext uri="{FF2B5EF4-FFF2-40B4-BE49-F238E27FC236}">
                <a16:creationId xmlns:a16="http://schemas.microsoft.com/office/drawing/2014/main" id="{D80E0685-F907-8C3F-4F08-75DCB5178B2F}"/>
              </a:ext>
            </a:extLst>
          </p:cNvPr>
          <p:cNvSpPr/>
          <p:nvPr/>
        </p:nvSpPr>
        <p:spPr>
          <a:xfrm>
            <a:off x="4020191" y="970972"/>
            <a:ext cx="216000" cy="21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8" name="Elipse 47">
            <a:extLst>
              <a:ext uri="{FF2B5EF4-FFF2-40B4-BE49-F238E27FC236}">
                <a16:creationId xmlns:a16="http://schemas.microsoft.com/office/drawing/2014/main" id="{1347E79E-B057-66D8-FB85-2B09397A51CF}"/>
              </a:ext>
            </a:extLst>
          </p:cNvPr>
          <p:cNvSpPr/>
          <p:nvPr/>
        </p:nvSpPr>
        <p:spPr>
          <a:xfrm>
            <a:off x="5034572" y="970972"/>
            <a:ext cx="216000" cy="21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2" name="Elipse 51">
            <a:extLst>
              <a:ext uri="{FF2B5EF4-FFF2-40B4-BE49-F238E27FC236}">
                <a16:creationId xmlns:a16="http://schemas.microsoft.com/office/drawing/2014/main" id="{92FB2410-BC9F-9D37-8C5B-2BEDE8DF63CC}"/>
              </a:ext>
            </a:extLst>
          </p:cNvPr>
          <p:cNvSpPr/>
          <p:nvPr/>
        </p:nvSpPr>
        <p:spPr>
          <a:xfrm>
            <a:off x="1664528" y="970972"/>
            <a:ext cx="216000" cy="21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3" name="CuadroTexto 52">
            <a:extLst>
              <a:ext uri="{FF2B5EF4-FFF2-40B4-BE49-F238E27FC236}">
                <a16:creationId xmlns:a16="http://schemas.microsoft.com/office/drawing/2014/main" id="{C1AFD2E2-64D2-2289-3F6A-C41A2F778FFF}"/>
              </a:ext>
            </a:extLst>
          </p:cNvPr>
          <p:cNvSpPr txBox="1"/>
          <p:nvPr/>
        </p:nvSpPr>
        <p:spPr>
          <a:xfrm>
            <a:off x="853298" y="1572712"/>
            <a:ext cx="4777921" cy="646331"/>
          </a:xfrm>
          <a:prstGeom prst="rect">
            <a:avLst/>
          </a:prstGeom>
          <a:noFill/>
        </p:spPr>
        <p:txBody>
          <a:bodyPr wrap="square" rtlCol="0">
            <a:spAutoFit/>
          </a:bodyPr>
          <a:lstStyle/>
          <a:p>
            <a:r>
              <a:rPr lang="en-US" sz="1200"/>
              <a:t>Measurements for a person's height. It follows a normal distribution. What are the ‘maximum likelihood’ estimation for the mean and variance?</a:t>
            </a:r>
            <a:endParaRPr lang="es-CO" sz="1200"/>
          </a:p>
        </p:txBody>
      </p:sp>
      <p:grpSp>
        <p:nvGrpSpPr>
          <p:cNvPr id="83" name="Grupo 82">
            <a:extLst>
              <a:ext uri="{FF2B5EF4-FFF2-40B4-BE49-F238E27FC236}">
                <a16:creationId xmlns:a16="http://schemas.microsoft.com/office/drawing/2014/main" id="{92588A58-306E-94E4-825C-F270E08E30C6}"/>
              </a:ext>
            </a:extLst>
          </p:cNvPr>
          <p:cNvGrpSpPr/>
          <p:nvPr/>
        </p:nvGrpSpPr>
        <p:grpSpPr>
          <a:xfrm>
            <a:off x="702309" y="3904935"/>
            <a:ext cx="5295900" cy="216000"/>
            <a:chOff x="1016000" y="1123372"/>
            <a:chExt cx="5295900" cy="216000"/>
          </a:xfrm>
        </p:grpSpPr>
        <p:cxnSp>
          <p:nvCxnSpPr>
            <p:cNvPr id="54" name="Conector recto 53">
              <a:extLst>
                <a:ext uri="{FF2B5EF4-FFF2-40B4-BE49-F238E27FC236}">
                  <a16:creationId xmlns:a16="http://schemas.microsoft.com/office/drawing/2014/main" id="{713C0148-4BDF-F2EF-78A8-EF6C24745BFE}"/>
                </a:ext>
              </a:extLst>
            </p:cNvPr>
            <p:cNvCxnSpPr/>
            <p:nvPr/>
          </p:nvCxnSpPr>
          <p:spPr>
            <a:xfrm>
              <a:off x="1016000" y="1231372"/>
              <a:ext cx="52959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5" name="Elipse 54">
              <a:extLst>
                <a:ext uri="{FF2B5EF4-FFF2-40B4-BE49-F238E27FC236}">
                  <a16:creationId xmlns:a16="http://schemas.microsoft.com/office/drawing/2014/main" id="{D3244920-418C-3016-F85B-B72DAF2A7B0F}"/>
                </a:ext>
              </a:extLst>
            </p:cNvPr>
            <p:cNvSpPr/>
            <p:nvPr/>
          </p:nvSpPr>
          <p:spPr>
            <a:xfrm>
              <a:off x="3530500" y="1123372"/>
              <a:ext cx="216000" cy="21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6" name="Elipse 55">
              <a:extLst>
                <a:ext uri="{FF2B5EF4-FFF2-40B4-BE49-F238E27FC236}">
                  <a16:creationId xmlns:a16="http://schemas.microsoft.com/office/drawing/2014/main" id="{AD8A183B-195B-B130-6CFA-E15533D25264}"/>
                </a:ext>
              </a:extLst>
            </p:cNvPr>
            <p:cNvSpPr/>
            <p:nvPr/>
          </p:nvSpPr>
          <p:spPr>
            <a:xfrm>
              <a:off x="3767037" y="1123372"/>
              <a:ext cx="216000" cy="21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7" name="Elipse 56">
              <a:extLst>
                <a:ext uri="{FF2B5EF4-FFF2-40B4-BE49-F238E27FC236}">
                  <a16:creationId xmlns:a16="http://schemas.microsoft.com/office/drawing/2014/main" id="{B74325BD-0C2C-B5F6-D740-0B4A9168C4B0}"/>
                </a:ext>
              </a:extLst>
            </p:cNvPr>
            <p:cNvSpPr/>
            <p:nvPr/>
          </p:nvSpPr>
          <p:spPr>
            <a:xfrm>
              <a:off x="3286659" y="1123372"/>
              <a:ext cx="216000" cy="21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8" name="Elipse 57">
              <a:extLst>
                <a:ext uri="{FF2B5EF4-FFF2-40B4-BE49-F238E27FC236}">
                  <a16:creationId xmlns:a16="http://schemas.microsoft.com/office/drawing/2014/main" id="{A1459DAD-0988-54E7-F22A-E518D2232B63}"/>
                </a:ext>
              </a:extLst>
            </p:cNvPr>
            <p:cNvSpPr/>
            <p:nvPr/>
          </p:nvSpPr>
          <p:spPr>
            <a:xfrm>
              <a:off x="2880210" y="1123372"/>
              <a:ext cx="216000" cy="21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9" name="Elipse 58">
              <a:extLst>
                <a:ext uri="{FF2B5EF4-FFF2-40B4-BE49-F238E27FC236}">
                  <a16:creationId xmlns:a16="http://schemas.microsoft.com/office/drawing/2014/main" id="{303511E6-E01F-7A94-4B93-B7F1C6F93AE3}"/>
                </a:ext>
              </a:extLst>
            </p:cNvPr>
            <p:cNvSpPr/>
            <p:nvPr/>
          </p:nvSpPr>
          <p:spPr>
            <a:xfrm>
              <a:off x="2636369" y="1123372"/>
              <a:ext cx="216000" cy="21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0" name="Elipse 59">
              <a:extLst>
                <a:ext uri="{FF2B5EF4-FFF2-40B4-BE49-F238E27FC236}">
                  <a16:creationId xmlns:a16="http://schemas.microsoft.com/office/drawing/2014/main" id="{1815B427-EDE0-875D-94F1-65F575756343}"/>
                </a:ext>
              </a:extLst>
            </p:cNvPr>
            <p:cNvSpPr/>
            <p:nvPr/>
          </p:nvSpPr>
          <p:spPr>
            <a:xfrm>
              <a:off x="4416432" y="1123372"/>
              <a:ext cx="216000" cy="21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1" name="Elipse 60">
              <a:extLst>
                <a:ext uri="{FF2B5EF4-FFF2-40B4-BE49-F238E27FC236}">
                  <a16:creationId xmlns:a16="http://schemas.microsoft.com/office/drawing/2014/main" id="{A13433ED-6390-BB8C-7C43-5EA201CAA621}"/>
                </a:ext>
              </a:extLst>
            </p:cNvPr>
            <p:cNvSpPr/>
            <p:nvPr/>
          </p:nvSpPr>
          <p:spPr>
            <a:xfrm>
              <a:off x="4172591" y="1123372"/>
              <a:ext cx="216000" cy="21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2" name="Elipse 61">
              <a:extLst>
                <a:ext uri="{FF2B5EF4-FFF2-40B4-BE49-F238E27FC236}">
                  <a16:creationId xmlns:a16="http://schemas.microsoft.com/office/drawing/2014/main" id="{5F179DD3-A678-1EAF-BAC2-9AD5D3CDA7F0}"/>
                </a:ext>
              </a:extLst>
            </p:cNvPr>
            <p:cNvSpPr/>
            <p:nvPr/>
          </p:nvSpPr>
          <p:spPr>
            <a:xfrm>
              <a:off x="5186972" y="1123372"/>
              <a:ext cx="216000" cy="21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2" name="Elipse 81">
              <a:extLst>
                <a:ext uri="{FF2B5EF4-FFF2-40B4-BE49-F238E27FC236}">
                  <a16:creationId xmlns:a16="http://schemas.microsoft.com/office/drawing/2014/main" id="{F907AFA9-5461-C546-43C6-65BD723B73F0}"/>
                </a:ext>
              </a:extLst>
            </p:cNvPr>
            <p:cNvSpPr/>
            <p:nvPr/>
          </p:nvSpPr>
          <p:spPr>
            <a:xfrm>
              <a:off x="1816928" y="1123372"/>
              <a:ext cx="216000" cy="21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cxnSp>
        <p:nvCxnSpPr>
          <p:cNvPr id="85" name="Conector recto 84">
            <a:extLst>
              <a:ext uri="{FF2B5EF4-FFF2-40B4-BE49-F238E27FC236}">
                <a16:creationId xmlns:a16="http://schemas.microsoft.com/office/drawing/2014/main" id="{0A3CA003-7614-F53E-F548-6492FF089DB9}"/>
              </a:ext>
            </a:extLst>
          </p:cNvPr>
          <p:cNvCxnSpPr/>
          <p:nvPr/>
        </p:nvCxnSpPr>
        <p:spPr>
          <a:xfrm>
            <a:off x="2019300" y="2451100"/>
            <a:ext cx="0" cy="1847585"/>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2">
            <p14:nvContentPartPr>
              <p14:cNvPr id="86" name="Entrada de lápiz 85">
                <a:extLst>
                  <a:ext uri="{FF2B5EF4-FFF2-40B4-BE49-F238E27FC236}">
                    <a16:creationId xmlns:a16="http://schemas.microsoft.com/office/drawing/2014/main" id="{E4CBFF73-9419-4531-0A80-878CCA5AE53F}"/>
                  </a:ext>
                </a:extLst>
              </p14:cNvPr>
              <p14:cNvContentPartPr/>
              <p14:nvPr/>
            </p14:nvContentPartPr>
            <p14:xfrm>
              <a:off x="675640" y="3701340"/>
              <a:ext cx="39600" cy="81720"/>
            </p14:xfrm>
          </p:contentPart>
        </mc:Choice>
        <mc:Fallback>
          <p:pic>
            <p:nvPicPr>
              <p:cNvPr id="86" name="Entrada de lápiz 85">
                <a:extLst>
                  <a:ext uri="{FF2B5EF4-FFF2-40B4-BE49-F238E27FC236}">
                    <a16:creationId xmlns:a16="http://schemas.microsoft.com/office/drawing/2014/main" id="{E4CBFF73-9419-4531-0A80-878CCA5AE53F}"/>
                  </a:ext>
                </a:extLst>
              </p:cNvPr>
              <p:cNvPicPr/>
              <p:nvPr/>
            </p:nvPicPr>
            <p:blipFill>
              <a:blip r:embed="rId3"/>
              <a:stretch>
                <a:fillRect/>
              </a:stretch>
            </p:blipFill>
            <p:spPr>
              <a:xfrm>
                <a:off x="666640" y="3692340"/>
                <a:ext cx="5724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89" name="Entrada de lápiz 88">
                <a:extLst>
                  <a:ext uri="{FF2B5EF4-FFF2-40B4-BE49-F238E27FC236}">
                    <a16:creationId xmlns:a16="http://schemas.microsoft.com/office/drawing/2014/main" id="{C64A4591-C897-F8BA-EBD4-27CD4B7D36DA}"/>
                  </a:ext>
                </a:extLst>
              </p14:cNvPr>
              <p14:cNvContentPartPr/>
              <p14:nvPr/>
            </p14:nvContentPartPr>
            <p14:xfrm>
              <a:off x="-1940120" y="3057660"/>
              <a:ext cx="20880" cy="21240"/>
            </p14:xfrm>
          </p:contentPart>
        </mc:Choice>
        <mc:Fallback>
          <p:pic>
            <p:nvPicPr>
              <p:cNvPr id="89" name="Entrada de lápiz 88">
                <a:extLst>
                  <a:ext uri="{FF2B5EF4-FFF2-40B4-BE49-F238E27FC236}">
                    <a16:creationId xmlns:a16="http://schemas.microsoft.com/office/drawing/2014/main" id="{C64A4591-C897-F8BA-EBD4-27CD4B7D36DA}"/>
                  </a:ext>
                </a:extLst>
              </p:cNvPr>
              <p:cNvPicPr/>
              <p:nvPr/>
            </p:nvPicPr>
            <p:blipFill>
              <a:blip r:embed="rId5"/>
              <a:stretch>
                <a:fillRect/>
              </a:stretch>
            </p:blipFill>
            <p:spPr>
              <a:xfrm>
                <a:off x="-1949120" y="3049020"/>
                <a:ext cx="38520" cy="388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93" name="Entrada de lápiz 92">
                <a:extLst>
                  <a:ext uri="{FF2B5EF4-FFF2-40B4-BE49-F238E27FC236}">
                    <a16:creationId xmlns:a16="http://schemas.microsoft.com/office/drawing/2014/main" id="{5B238645-BD5F-D017-79D9-27700D3FF630}"/>
                  </a:ext>
                </a:extLst>
              </p14:cNvPr>
              <p14:cNvContentPartPr/>
              <p14:nvPr/>
            </p14:nvContentPartPr>
            <p14:xfrm>
              <a:off x="-1784600" y="3009420"/>
              <a:ext cx="24120" cy="25560"/>
            </p14:xfrm>
          </p:contentPart>
        </mc:Choice>
        <mc:Fallback>
          <p:pic>
            <p:nvPicPr>
              <p:cNvPr id="93" name="Entrada de lápiz 92">
                <a:extLst>
                  <a:ext uri="{FF2B5EF4-FFF2-40B4-BE49-F238E27FC236}">
                    <a16:creationId xmlns:a16="http://schemas.microsoft.com/office/drawing/2014/main" id="{5B238645-BD5F-D017-79D9-27700D3FF630}"/>
                  </a:ext>
                </a:extLst>
              </p:cNvPr>
              <p:cNvPicPr/>
              <p:nvPr/>
            </p:nvPicPr>
            <p:blipFill>
              <a:blip r:embed="rId7"/>
              <a:stretch>
                <a:fillRect/>
              </a:stretch>
            </p:blipFill>
            <p:spPr>
              <a:xfrm>
                <a:off x="-1793600" y="3000420"/>
                <a:ext cx="41760" cy="432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9" name="Entrada de lápiz 98">
                <a:extLst>
                  <a:ext uri="{FF2B5EF4-FFF2-40B4-BE49-F238E27FC236}">
                    <a16:creationId xmlns:a16="http://schemas.microsoft.com/office/drawing/2014/main" id="{828B5235-BC6D-585C-7DE2-067927B4A47F}"/>
                  </a:ext>
                </a:extLst>
              </p14:cNvPr>
              <p14:cNvContentPartPr/>
              <p14:nvPr/>
            </p14:nvContentPartPr>
            <p14:xfrm>
              <a:off x="2411920" y="2993220"/>
              <a:ext cx="9000" cy="18720"/>
            </p14:xfrm>
          </p:contentPart>
        </mc:Choice>
        <mc:Fallback>
          <p:pic>
            <p:nvPicPr>
              <p:cNvPr id="99" name="Entrada de lápiz 98">
                <a:extLst>
                  <a:ext uri="{FF2B5EF4-FFF2-40B4-BE49-F238E27FC236}">
                    <a16:creationId xmlns:a16="http://schemas.microsoft.com/office/drawing/2014/main" id="{828B5235-BC6D-585C-7DE2-067927B4A47F}"/>
                  </a:ext>
                </a:extLst>
              </p:cNvPr>
              <p:cNvPicPr/>
              <p:nvPr/>
            </p:nvPicPr>
            <p:blipFill>
              <a:blip r:embed="rId9"/>
              <a:stretch>
                <a:fillRect/>
              </a:stretch>
            </p:blipFill>
            <p:spPr>
              <a:xfrm>
                <a:off x="2403280" y="2984580"/>
                <a:ext cx="26640" cy="36360"/>
              </a:xfrm>
              <a:prstGeom prst="rect">
                <a:avLst/>
              </a:prstGeom>
            </p:spPr>
          </p:pic>
        </mc:Fallback>
      </mc:AlternateContent>
      <p:grpSp>
        <p:nvGrpSpPr>
          <p:cNvPr id="110" name="Grupo 109">
            <a:extLst>
              <a:ext uri="{FF2B5EF4-FFF2-40B4-BE49-F238E27FC236}">
                <a16:creationId xmlns:a16="http://schemas.microsoft.com/office/drawing/2014/main" id="{4F0ABA09-EB51-C7D4-E79D-114D94A6C3AA}"/>
              </a:ext>
            </a:extLst>
          </p:cNvPr>
          <p:cNvGrpSpPr/>
          <p:nvPr/>
        </p:nvGrpSpPr>
        <p:grpSpPr>
          <a:xfrm>
            <a:off x="691170" y="2677590"/>
            <a:ext cx="4317120" cy="1103040"/>
            <a:chOff x="691170" y="2677590"/>
            <a:chExt cx="4317120" cy="1103040"/>
          </a:xfrm>
        </p:grpSpPr>
        <mc:AlternateContent xmlns:mc="http://schemas.openxmlformats.org/markup-compatibility/2006">
          <mc:Choice xmlns:p14="http://schemas.microsoft.com/office/powerpoint/2010/main" Requires="p14">
            <p:contentPart p14:bwMode="auto" r:id="rId10">
              <p14:nvContentPartPr>
                <p14:cNvPr id="108" name="Entrada de lápiz 107">
                  <a:extLst>
                    <a:ext uri="{FF2B5EF4-FFF2-40B4-BE49-F238E27FC236}">
                      <a16:creationId xmlns:a16="http://schemas.microsoft.com/office/drawing/2014/main" id="{EC6C6D9A-01C3-9093-A72F-1E1275B4BF75}"/>
                    </a:ext>
                  </a:extLst>
                </p14:cNvPr>
                <p14:cNvContentPartPr/>
                <p14:nvPr/>
              </p14:nvContentPartPr>
              <p14:xfrm>
                <a:off x="691170" y="2677590"/>
                <a:ext cx="2574720" cy="1103040"/>
              </p14:xfrm>
            </p:contentPart>
          </mc:Choice>
          <mc:Fallback>
            <p:pic>
              <p:nvPicPr>
                <p:cNvPr id="108" name="Entrada de lápiz 107">
                  <a:extLst>
                    <a:ext uri="{FF2B5EF4-FFF2-40B4-BE49-F238E27FC236}">
                      <a16:creationId xmlns:a16="http://schemas.microsoft.com/office/drawing/2014/main" id="{EC6C6D9A-01C3-9093-A72F-1E1275B4BF75}"/>
                    </a:ext>
                  </a:extLst>
                </p:cNvPr>
                <p:cNvPicPr/>
                <p:nvPr/>
              </p:nvPicPr>
              <p:blipFill>
                <a:blip r:embed="rId11"/>
                <a:stretch>
                  <a:fillRect/>
                </a:stretch>
              </p:blipFill>
              <p:spPr>
                <a:xfrm>
                  <a:off x="682530" y="2668590"/>
                  <a:ext cx="2592360" cy="11206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9" name="Entrada de lápiz 108">
                  <a:extLst>
                    <a:ext uri="{FF2B5EF4-FFF2-40B4-BE49-F238E27FC236}">
                      <a16:creationId xmlns:a16="http://schemas.microsoft.com/office/drawing/2014/main" id="{B5687DAD-5FAE-BAD9-31F0-AAA242962DCE}"/>
                    </a:ext>
                  </a:extLst>
                </p14:cNvPr>
                <p14:cNvContentPartPr/>
                <p14:nvPr/>
              </p14:nvContentPartPr>
              <p14:xfrm>
                <a:off x="3268770" y="3498750"/>
                <a:ext cx="1739520" cy="211680"/>
              </p14:xfrm>
            </p:contentPart>
          </mc:Choice>
          <mc:Fallback>
            <p:pic>
              <p:nvPicPr>
                <p:cNvPr id="109" name="Entrada de lápiz 108">
                  <a:extLst>
                    <a:ext uri="{FF2B5EF4-FFF2-40B4-BE49-F238E27FC236}">
                      <a16:creationId xmlns:a16="http://schemas.microsoft.com/office/drawing/2014/main" id="{B5687DAD-5FAE-BAD9-31F0-AAA242962DCE}"/>
                    </a:ext>
                  </a:extLst>
                </p:cNvPr>
                <p:cNvPicPr/>
                <p:nvPr/>
              </p:nvPicPr>
              <p:blipFill>
                <a:blip r:embed="rId13"/>
                <a:stretch>
                  <a:fillRect/>
                </a:stretch>
              </p:blipFill>
              <p:spPr>
                <a:xfrm>
                  <a:off x="3259770" y="3490110"/>
                  <a:ext cx="1757160" cy="229320"/>
                </a:xfrm>
                <a:prstGeom prst="rect">
                  <a:avLst/>
                </a:prstGeom>
              </p:spPr>
            </p:pic>
          </mc:Fallback>
        </mc:AlternateContent>
      </p:grpSp>
      <p:sp>
        <p:nvSpPr>
          <p:cNvPr id="111" name="CuadroTexto 110">
            <a:extLst>
              <a:ext uri="{FF2B5EF4-FFF2-40B4-BE49-F238E27FC236}">
                <a16:creationId xmlns:a16="http://schemas.microsoft.com/office/drawing/2014/main" id="{B96C52D7-D95B-E315-BB8A-5A0CBAC340E4}"/>
              </a:ext>
            </a:extLst>
          </p:cNvPr>
          <p:cNvSpPr txBox="1"/>
          <p:nvPr/>
        </p:nvSpPr>
        <p:spPr>
          <a:xfrm>
            <a:off x="2607406" y="2603622"/>
            <a:ext cx="3186579" cy="276999"/>
          </a:xfrm>
          <a:prstGeom prst="rect">
            <a:avLst/>
          </a:prstGeom>
          <a:noFill/>
        </p:spPr>
        <p:txBody>
          <a:bodyPr wrap="square" rtlCol="0">
            <a:spAutoFit/>
          </a:bodyPr>
          <a:lstStyle/>
          <a:p>
            <a:r>
              <a:rPr lang="es-CO" sz="1200"/>
              <a:t>The distribution doesn’t fit good</a:t>
            </a:r>
          </a:p>
        </p:txBody>
      </p:sp>
      <p:grpSp>
        <p:nvGrpSpPr>
          <p:cNvPr id="112" name="Grupo 111">
            <a:extLst>
              <a:ext uri="{FF2B5EF4-FFF2-40B4-BE49-F238E27FC236}">
                <a16:creationId xmlns:a16="http://schemas.microsoft.com/office/drawing/2014/main" id="{C7CC49C8-64A6-2B2D-951F-1915B18E32AE}"/>
              </a:ext>
            </a:extLst>
          </p:cNvPr>
          <p:cNvGrpSpPr/>
          <p:nvPr/>
        </p:nvGrpSpPr>
        <p:grpSpPr>
          <a:xfrm>
            <a:off x="715664" y="6061261"/>
            <a:ext cx="5295900" cy="216000"/>
            <a:chOff x="1016000" y="1123372"/>
            <a:chExt cx="5295900" cy="216000"/>
          </a:xfrm>
        </p:grpSpPr>
        <p:cxnSp>
          <p:nvCxnSpPr>
            <p:cNvPr id="119" name="Conector recto 118">
              <a:extLst>
                <a:ext uri="{FF2B5EF4-FFF2-40B4-BE49-F238E27FC236}">
                  <a16:creationId xmlns:a16="http://schemas.microsoft.com/office/drawing/2014/main" id="{C0372317-16A8-E8BF-EE67-666BAD820408}"/>
                </a:ext>
              </a:extLst>
            </p:cNvPr>
            <p:cNvCxnSpPr/>
            <p:nvPr/>
          </p:nvCxnSpPr>
          <p:spPr>
            <a:xfrm>
              <a:off x="1016000" y="1231372"/>
              <a:ext cx="52959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20" name="Elipse 119">
              <a:extLst>
                <a:ext uri="{FF2B5EF4-FFF2-40B4-BE49-F238E27FC236}">
                  <a16:creationId xmlns:a16="http://schemas.microsoft.com/office/drawing/2014/main" id="{49DF1A28-212E-362D-1220-D6F7844B1BF8}"/>
                </a:ext>
              </a:extLst>
            </p:cNvPr>
            <p:cNvSpPr/>
            <p:nvPr/>
          </p:nvSpPr>
          <p:spPr>
            <a:xfrm>
              <a:off x="3530500" y="1123372"/>
              <a:ext cx="216000" cy="21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2" name="Elipse 121">
              <a:extLst>
                <a:ext uri="{FF2B5EF4-FFF2-40B4-BE49-F238E27FC236}">
                  <a16:creationId xmlns:a16="http://schemas.microsoft.com/office/drawing/2014/main" id="{601A72B3-B57F-3F9A-6E71-53323FAAD13F}"/>
                </a:ext>
              </a:extLst>
            </p:cNvPr>
            <p:cNvSpPr/>
            <p:nvPr/>
          </p:nvSpPr>
          <p:spPr>
            <a:xfrm>
              <a:off x="3767037" y="1123372"/>
              <a:ext cx="216000" cy="21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3" name="Elipse 122">
              <a:extLst>
                <a:ext uri="{FF2B5EF4-FFF2-40B4-BE49-F238E27FC236}">
                  <a16:creationId xmlns:a16="http://schemas.microsoft.com/office/drawing/2014/main" id="{C4F977A3-766E-21CE-B045-5445E2BEDD5C}"/>
                </a:ext>
              </a:extLst>
            </p:cNvPr>
            <p:cNvSpPr/>
            <p:nvPr/>
          </p:nvSpPr>
          <p:spPr>
            <a:xfrm>
              <a:off x="3286659" y="1123372"/>
              <a:ext cx="216000" cy="21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7" name="Elipse 126">
              <a:extLst>
                <a:ext uri="{FF2B5EF4-FFF2-40B4-BE49-F238E27FC236}">
                  <a16:creationId xmlns:a16="http://schemas.microsoft.com/office/drawing/2014/main" id="{C0DA9A95-25B1-1CA2-F532-4859D3B7EE53}"/>
                </a:ext>
              </a:extLst>
            </p:cNvPr>
            <p:cNvSpPr/>
            <p:nvPr/>
          </p:nvSpPr>
          <p:spPr>
            <a:xfrm>
              <a:off x="2880210" y="1123372"/>
              <a:ext cx="216000" cy="21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8" name="Elipse 127">
              <a:extLst>
                <a:ext uri="{FF2B5EF4-FFF2-40B4-BE49-F238E27FC236}">
                  <a16:creationId xmlns:a16="http://schemas.microsoft.com/office/drawing/2014/main" id="{5C78B2C5-3A9F-29BF-F780-38C8457B50A4}"/>
                </a:ext>
              </a:extLst>
            </p:cNvPr>
            <p:cNvSpPr/>
            <p:nvPr/>
          </p:nvSpPr>
          <p:spPr>
            <a:xfrm>
              <a:off x="2636369" y="1123372"/>
              <a:ext cx="216000" cy="21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1" name="Elipse 130">
              <a:extLst>
                <a:ext uri="{FF2B5EF4-FFF2-40B4-BE49-F238E27FC236}">
                  <a16:creationId xmlns:a16="http://schemas.microsoft.com/office/drawing/2014/main" id="{9A48024B-3325-FD6C-2C61-DA47D433AAF8}"/>
                </a:ext>
              </a:extLst>
            </p:cNvPr>
            <p:cNvSpPr/>
            <p:nvPr/>
          </p:nvSpPr>
          <p:spPr>
            <a:xfrm>
              <a:off x="4416432" y="1123372"/>
              <a:ext cx="216000" cy="21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2" name="Elipse 131">
              <a:extLst>
                <a:ext uri="{FF2B5EF4-FFF2-40B4-BE49-F238E27FC236}">
                  <a16:creationId xmlns:a16="http://schemas.microsoft.com/office/drawing/2014/main" id="{010F3DDF-2F46-136A-A285-E1FFF1651E63}"/>
                </a:ext>
              </a:extLst>
            </p:cNvPr>
            <p:cNvSpPr/>
            <p:nvPr/>
          </p:nvSpPr>
          <p:spPr>
            <a:xfrm>
              <a:off x="4172591" y="1123372"/>
              <a:ext cx="216000" cy="21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3" name="Elipse 132">
              <a:extLst>
                <a:ext uri="{FF2B5EF4-FFF2-40B4-BE49-F238E27FC236}">
                  <a16:creationId xmlns:a16="http://schemas.microsoft.com/office/drawing/2014/main" id="{490D8A18-6896-567C-92F3-D3FB1A8891C8}"/>
                </a:ext>
              </a:extLst>
            </p:cNvPr>
            <p:cNvSpPr/>
            <p:nvPr/>
          </p:nvSpPr>
          <p:spPr>
            <a:xfrm>
              <a:off x="5186972" y="1123372"/>
              <a:ext cx="216000" cy="21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4" name="Elipse 133">
              <a:extLst>
                <a:ext uri="{FF2B5EF4-FFF2-40B4-BE49-F238E27FC236}">
                  <a16:creationId xmlns:a16="http://schemas.microsoft.com/office/drawing/2014/main" id="{4E5F4357-2ABC-456A-7F97-DDF4242D7875}"/>
                </a:ext>
              </a:extLst>
            </p:cNvPr>
            <p:cNvSpPr/>
            <p:nvPr/>
          </p:nvSpPr>
          <p:spPr>
            <a:xfrm>
              <a:off x="1816928" y="1123372"/>
              <a:ext cx="216000" cy="21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cxnSp>
        <p:nvCxnSpPr>
          <p:cNvPr id="135" name="Conector recto 134">
            <a:extLst>
              <a:ext uri="{FF2B5EF4-FFF2-40B4-BE49-F238E27FC236}">
                <a16:creationId xmlns:a16="http://schemas.microsoft.com/office/drawing/2014/main" id="{63FEE177-CD5C-9223-D21B-FC9D6FE58559}"/>
              </a:ext>
            </a:extLst>
          </p:cNvPr>
          <p:cNvCxnSpPr/>
          <p:nvPr/>
        </p:nvCxnSpPr>
        <p:spPr>
          <a:xfrm>
            <a:off x="2557261" y="4531226"/>
            <a:ext cx="0" cy="1847585"/>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grpSp>
        <p:nvGrpSpPr>
          <p:cNvPr id="140" name="Grupo 139">
            <a:extLst>
              <a:ext uri="{FF2B5EF4-FFF2-40B4-BE49-F238E27FC236}">
                <a16:creationId xmlns:a16="http://schemas.microsoft.com/office/drawing/2014/main" id="{24808B9D-6766-7E8D-1CAC-B712B89D2CA5}"/>
              </a:ext>
            </a:extLst>
          </p:cNvPr>
          <p:cNvGrpSpPr/>
          <p:nvPr/>
        </p:nvGrpSpPr>
        <p:grpSpPr>
          <a:xfrm>
            <a:off x="1180354" y="4701726"/>
            <a:ext cx="3977640" cy="1116000"/>
            <a:chOff x="1194840" y="4880040"/>
            <a:chExt cx="3977640" cy="1116000"/>
          </a:xfrm>
        </p:grpSpPr>
        <mc:AlternateContent xmlns:mc="http://schemas.openxmlformats.org/markup-compatibility/2006">
          <mc:Choice xmlns:p14="http://schemas.microsoft.com/office/powerpoint/2010/main" Requires="p14">
            <p:contentPart p14:bwMode="auto" r:id="rId14">
              <p14:nvContentPartPr>
                <p14:cNvPr id="138" name="Entrada de lápiz 137">
                  <a:extLst>
                    <a:ext uri="{FF2B5EF4-FFF2-40B4-BE49-F238E27FC236}">
                      <a16:creationId xmlns:a16="http://schemas.microsoft.com/office/drawing/2014/main" id="{0308E93B-8105-F87E-9789-FB3A04F556CD}"/>
                    </a:ext>
                  </a:extLst>
                </p14:cNvPr>
                <p14:cNvContentPartPr/>
                <p14:nvPr/>
              </p14:nvContentPartPr>
              <p14:xfrm>
                <a:off x="1194840" y="4880040"/>
                <a:ext cx="3977640" cy="1116000"/>
              </p14:xfrm>
            </p:contentPart>
          </mc:Choice>
          <mc:Fallback>
            <p:pic>
              <p:nvPicPr>
                <p:cNvPr id="138" name="Entrada de lápiz 137">
                  <a:extLst>
                    <a:ext uri="{FF2B5EF4-FFF2-40B4-BE49-F238E27FC236}">
                      <a16:creationId xmlns:a16="http://schemas.microsoft.com/office/drawing/2014/main" id="{0308E93B-8105-F87E-9789-FB3A04F556CD}"/>
                    </a:ext>
                  </a:extLst>
                </p:cNvPr>
                <p:cNvPicPr/>
                <p:nvPr/>
              </p:nvPicPr>
              <p:blipFill>
                <a:blip r:embed="rId15"/>
                <a:stretch>
                  <a:fillRect/>
                </a:stretch>
              </p:blipFill>
              <p:spPr>
                <a:xfrm>
                  <a:off x="1185840" y="4871400"/>
                  <a:ext cx="3995280" cy="11336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39" name="Entrada de lápiz 138">
                  <a:extLst>
                    <a:ext uri="{FF2B5EF4-FFF2-40B4-BE49-F238E27FC236}">
                      <a16:creationId xmlns:a16="http://schemas.microsoft.com/office/drawing/2014/main" id="{C5515805-97F8-A336-0468-DE88071593E3}"/>
                    </a:ext>
                  </a:extLst>
                </p14:cNvPr>
                <p14:cNvContentPartPr/>
                <p14:nvPr/>
              </p14:nvContentPartPr>
              <p14:xfrm>
                <a:off x="5154840" y="5912520"/>
                <a:ext cx="17280" cy="6480"/>
              </p14:xfrm>
            </p:contentPart>
          </mc:Choice>
          <mc:Fallback>
            <p:pic>
              <p:nvPicPr>
                <p:cNvPr id="139" name="Entrada de lápiz 138">
                  <a:extLst>
                    <a:ext uri="{FF2B5EF4-FFF2-40B4-BE49-F238E27FC236}">
                      <a16:creationId xmlns:a16="http://schemas.microsoft.com/office/drawing/2014/main" id="{C5515805-97F8-A336-0468-DE88071593E3}"/>
                    </a:ext>
                  </a:extLst>
                </p:cNvPr>
                <p:cNvPicPr/>
                <p:nvPr/>
              </p:nvPicPr>
              <p:blipFill>
                <a:blip r:embed="rId17"/>
                <a:stretch>
                  <a:fillRect/>
                </a:stretch>
              </p:blipFill>
              <p:spPr>
                <a:xfrm>
                  <a:off x="5145840" y="5903880"/>
                  <a:ext cx="34920" cy="24120"/>
                </a:xfrm>
                <a:prstGeom prst="rect">
                  <a:avLst/>
                </a:prstGeom>
              </p:spPr>
            </p:pic>
          </mc:Fallback>
        </mc:AlternateContent>
      </p:grpSp>
      <p:sp>
        <p:nvSpPr>
          <p:cNvPr id="141" name="CuadroTexto 140">
            <a:extLst>
              <a:ext uri="{FF2B5EF4-FFF2-40B4-BE49-F238E27FC236}">
                <a16:creationId xmlns:a16="http://schemas.microsoft.com/office/drawing/2014/main" id="{8261DB38-E16C-2F45-CB80-49DEAB123F21}"/>
              </a:ext>
            </a:extLst>
          </p:cNvPr>
          <p:cNvSpPr txBox="1"/>
          <p:nvPr/>
        </p:nvSpPr>
        <p:spPr>
          <a:xfrm>
            <a:off x="3160892" y="4710037"/>
            <a:ext cx="3186579" cy="276999"/>
          </a:xfrm>
          <a:prstGeom prst="rect">
            <a:avLst/>
          </a:prstGeom>
          <a:noFill/>
        </p:spPr>
        <p:txBody>
          <a:bodyPr wrap="square" rtlCol="0">
            <a:spAutoFit/>
          </a:bodyPr>
          <a:lstStyle/>
          <a:p>
            <a:r>
              <a:rPr lang="es-CO" sz="1200"/>
              <a:t>The distribution doesn’t fit good</a:t>
            </a:r>
          </a:p>
        </p:txBody>
      </p:sp>
      <p:grpSp>
        <p:nvGrpSpPr>
          <p:cNvPr id="142" name="Grupo 141">
            <a:extLst>
              <a:ext uri="{FF2B5EF4-FFF2-40B4-BE49-F238E27FC236}">
                <a16:creationId xmlns:a16="http://schemas.microsoft.com/office/drawing/2014/main" id="{DECAF0E0-0008-8D8F-F40E-F07102C8270B}"/>
              </a:ext>
            </a:extLst>
          </p:cNvPr>
          <p:cNvGrpSpPr/>
          <p:nvPr/>
        </p:nvGrpSpPr>
        <p:grpSpPr>
          <a:xfrm>
            <a:off x="675640" y="8205092"/>
            <a:ext cx="5295900" cy="216000"/>
            <a:chOff x="1016000" y="1123372"/>
            <a:chExt cx="5295900" cy="216000"/>
          </a:xfrm>
        </p:grpSpPr>
        <p:cxnSp>
          <p:nvCxnSpPr>
            <p:cNvPr id="143" name="Conector recto 142">
              <a:extLst>
                <a:ext uri="{FF2B5EF4-FFF2-40B4-BE49-F238E27FC236}">
                  <a16:creationId xmlns:a16="http://schemas.microsoft.com/office/drawing/2014/main" id="{DC8D879D-C2F7-C5D0-3B44-A4C4A771A682}"/>
                </a:ext>
              </a:extLst>
            </p:cNvPr>
            <p:cNvCxnSpPr/>
            <p:nvPr/>
          </p:nvCxnSpPr>
          <p:spPr>
            <a:xfrm>
              <a:off x="1016000" y="1231372"/>
              <a:ext cx="52959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44" name="Elipse 143">
              <a:extLst>
                <a:ext uri="{FF2B5EF4-FFF2-40B4-BE49-F238E27FC236}">
                  <a16:creationId xmlns:a16="http://schemas.microsoft.com/office/drawing/2014/main" id="{7E83ADFC-D992-C790-5DB6-98E3C7DB4FE3}"/>
                </a:ext>
              </a:extLst>
            </p:cNvPr>
            <p:cNvSpPr/>
            <p:nvPr/>
          </p:nvSpPr>
          <p:spPr>
            <a:xfrm>
              <a:off x="3530500" y="1123372"/>
              <a:ext cx="216000" cy="21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5" name="Elipse 144">
              <a:extLst>
                <a:ext uri="{FF2B5EF4-FFF2-40B4-BE49-F238E27FC236}">
                  <a16:creationId xmlns:a16="http://schemas.microsoft.com/office/drawing/2014/main" id="{79D2D489-49B0-09E3-51C9-3C36F3D1FCC7}"/>
                </a:ext>
              </a:extLst>
            </p:cNvPr>
            <p:cNvSpPr/>
            <p:nvPr/>
          </p:nvSpPr>
          <p:spPr>
            <a:xfrm>
              <a:off x="3767037" y="1123372"/>
              <a:ext cx="216000" cy="21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6" name="Elipse 145">
              <a:extLst>
                <a:ext uri="{FF2B5EF4-FFF2-40B4-BE49-F238E27FC236}">
                  <a16:creationId xmlns:a16="http://schemas.microsoft.com/office/drawing/2014/main" id="{67D7AE44-C10F-681F-02E2-39E7C8FBE837}"/>
                </a:ext>
              </a:extLst>
            </p:cNvPr>
            <p:cNvSpPr/>
            <p:nvPr/>
          </p:nvSpPr>
          <p:spPr>
            <a:xfrm>
              <a:off x="3286659" y="1123372"/>
              <a:ext cx="216000" cy="21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7" name="Elipse 146">
              <a:extLst>
                <a:ext uri="{FF2B5EF4-FFF2-40B4-BE49-F238E27FC236}">
                  <a16:creationId xmlns:a16="http://schemas.microsoft.com/office/drawing/2014/main" id="{53129E59-068C-32EB-75FF-E1F4C55FFCE2}"/>
                </a:ext>
              </a:extLst>
            </p:cNvPr>
            <p:cNvSpPr/>
            <p:nvPr/>
          </p:nvSpPr>
          <p:spPr>
            <a:xfrm>
              <a:off x="2880210" y="1123372"/>
              <a:ext cx="216000" cy="21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8" name="Elipse 147">
              <a:extLst>
                <a:ext uri="{FF2B5EF4-FFF2-40B4-BE49-F238E27FC236}">
                  <a16:creationId xmlns:a16="http://schemas.microsoft.com/office/drawing/2014/main" id="{037625AC-DD7B-A83C-7B36-BCB0049E5A7D}"/>
                </a:ext>
              </a:extLst>
            </p:cNvPr>
            <p:cNvSpPr/>
            <p:nvPr/>
          </p:nvSpPr>
          <p:spPr>
            <a:xfrm>
              <a:off x="2636369" y="1123372"/>
              <a:ext cx="216000" cy="21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9" name="Elipse 148">
              <a:extLst>
                <a:ext uri="{FF2B5EF4-FFF2-40B4-BE49-F238E27FC236}">
                  <a16:creationId xmlns:a16="http://schemas.microsoft.com/office/drawing/2014/main" id="{B614E6E2-F8B7-6C38-8CDF-217ED2823685}"/>
                </a:ext>
              </a:extLst>
            </p:cNvPr>
            <p:cNvSpPr/>
            <p:nvPr/>
          </p:nvSpPr>
          <p:spPr>
            <a:xfrm>
              <a:off x="4416432" y="1123372"/>
              <a:ext cx="216000" cy="21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0" name="Elipse 149">
              <a:extLst>
                <a:ext uri="{FF2B5EF4-FFF2-40B4-BE49-F238E27FC236}">
                  <a16:creationId xmlns:a16="http://schemas.microsoft.com/office/drawing/2014/main" id="{E2D2AEB4-7357-F833-253B-A7C788220766}"/>
                </a:ext>
              </a:extLst>
            </p:cNvPr>
            <p:cNvSpPr/>
            <p:nvPr/>
          </p:nvSpPr>
          <p:spPr>
            <a:xfrm>
              <a:off x="4172591" y="1123372"/>
              <a:ext cx="216000" cy="21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1" name="Elipse 150">
              <a:extLst>
                <a:ext uri="{FF2B5EF4-FFF2-40B4-BE49-F238E27FC236}">
                  <a16:creationId xmlns:a16="http://schemas.microsoft.com/office/drawing/2014/main" id="{B73F44B2-01FE-332A-C169-30FA2E0C8CEF}"/>
                </a:ext>
              </a:extLst>
            </p:cNvPr>
            <p:cNvSpPr/>
            <p:nvPr/>
          </p:nvSpPr>
          <p:spPr>
            <a:xfrm>
              <a:off x="5186972" y="1123372"/>
              <a:ext cx="216000" cy="21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2" name="Elipse 151">
              <a:extLst>
                <a:ext uri="{FF2B5EF4-FFF2-40B4-BE49-F238E27FC236}">
                  <a16:creationId xmlns:a16="http://schemas.microsoft.com/office/drawing/2014/main" id="{18E605C4-BC57-E098-400F-E78E7E59326F}"/>
                </a:ext>
              </a:extLst>
            </p:cNvPr>
            <p:cNvSpPr/>
            <p:nvPr/>
          </p:nvSpPr>
          <p:spPr>
            <a:xfrm>
              <a:off x="1816928" y="1123372"/>
              <a:ext cx="216000" cy="21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cxnSp>
        <p:nvCxnSpPr>
          <p:cNvPr id="153" name="Conector recto 152">
            <a:extLst>
              <a:ext uri="{FF2B5EF4-FFF2-40B4-BE49-F238E27FC236}">
                <a16:creationId xmlns:a16="http://schemas.microsoft.com/office/drawing/2014/main" id="{0799E6AE-6729-276E-4A2D-E66DFD3FA901}"/>
              </a:ext>
            </a:extLst>
          </p:cNvPr>
          <p:cNvCxnSpPr/>
          <p:nvPr/>
        </p:nvCxnSpPr>
        <p:spPr>
          <a:xfrm>
            <a:off x="3290051" y="6715626"/>
            <a:ext cx="0" cy="1847585"/>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18">
            <p14:nvContentPartPr>
              <p14:cNvPr id="157" name="Entrada de lápiz 156">
                <a:extLst>
                  <a:ext uri="{FF2B5EF4-FFF2-40B4-BE49-F238E27FC236}">
                    <a16:creationId xmlns:a16="http://schemas.microsoft.com/office/drawing/2014/main" id="{EA3D2216-D3EA-6EBA-593B-A0952676709B}"/>
                  </a:ext>
                </a:extLst>
              </p14:cNvPr>
              <p14:cNvContentPartPr/>
              <p14:nvPr/>
            </p14:nvContentPartPr>
            <p14:xfrm>
              <a:off x="1419977" y="7816491"/>
              <a:ext cx="41400" cy="19800"/>
            </p14:xfrm>
          </p:contentPart>
        </mc:Choice>
        <mc:Fallback>
          <p:pic>
            <p:nvPicPr>
              <p:cNvPr id="157" name="Entrada de lápiz 156">
                <a:extLst>
                  <a:ext uri="{FF2B5EF4-FFF2-40B4-BE49-F238E27FC236}">
                    <a16:creationId xmlns:a16="http://schemas.microsoft.com/office/drawing/2014/main" id="{EA3D2216-D3EA-6EBA-593B-A0952676709B}"/>
                  </a:ext>
                </a:extLst>
              </p:cNvPr>
              <p:cNvPicPr/>
              <p:nvPr/>
            </p:nvPicPr>
            <p:blipFill>
              <a:blip r:embed="rId19"/>
              <a:stretch>
                <a:fillRect/>
              </a:stretch>
            </p:blipFill>
            <p:spPr>
              <a:xfrm>
                <a:off x="1410977" y="7807491"/>
                <a:ext cx="5904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58" name="Entrada de lápiz 157">
                <a:extLst>
                  <a:ext uri="{FF2B5EF4-FFF2-40B4-BE49-F238E27FC236}">
                    <a16:creationId xmlns:a16="http://schemas.microsoft.com/office/drawing/2014/main" id="{82FC79EB-A923-44FF-199C-92D4EDFEDB39}"/>
                  </a:ext>
                </a:extLst>
              </p14:cNvPr>
              <p14:cNvContentPartPr/>
              <p14:nvPr/>
            </p14:nvContentPartPr>
            <p14:xfrm>
              <a:off x="1331750" y="6897101"/>
              <a:ext cx="4359600" cy="1055880"/>
            </p14:xfrm>
          </p:contentPart>
        </mc:Choice>
        <mc:Fallback>
          <p:pic>
            <p:nvPicPr>
              <p:cNvPr id="158" name="Entrada de lápiz 157">
                <a:extLst>
                  <a:ext uri="{FF2B5EF4-FFF2-40B4-BE49-F238E27FC236}">
                    <a16:creationId xmlns:a16="http://schemas.microsoft.com/office/drawing/2014/main" id="{82FC79EB-A923-44FF-199C-92D4EDFEDB39}"/>
                  </a:ext>
                </a:extLst>
              </p:cNvPr>
              <p:cNvPicPr/>
              <p:nvPr/>
            </p:nvPicPr>
            <p:blipFill>
              <a:blip r:embed="rId21"/>
              <a:stretch>
                <a:fillRect/>
              </a:stretch>
            </p:blipFill>
            <p:spPr>
              <a:xfrm>
                <a:off x="1323110" y="6888101"/>
                <a:ext cx="4377240" cy="1073520"/>
              </a:xfrm>
              <a:prstGeom prst="rect">
                <a:avLst/>
              </a:prstGeom>
            </p:spPr>
          </p:pic>
        </mc:Fallback>
      </mc:AlternateContent>
      <p:sp>
        <p:nvSpPr>
          <p:cNvPr id="159" name="CuadroTexto 158">
            <a:extLst>
              <a:ext uri="{FF2B5EF4-FFF2-40B4-BE49-F238E27FC236}">
                <a16:creationId xmlns:a16="http://schemas.microsoft.com/office/drawing/2014/main" id="{D55C88E0-3C40-8F71-01A0-D2FFA947573F}"/>
              </a:ext>
            </a:extLst>
          </p:cNvPr>
          <p:cNvSpPr txBox="1"/>
          <p:nvPr/>
        </p:nvSpPr>
        <p:spPr>
          <a:xfrm>
            <a:off x="3948089" y="6792959"/>
            <a:ext cx="1141192" cy="338554"/>
          </a:xfrm>
          <a:prstGeom prst="rect">
            <a:avLst/>
          </a:prstGeom>
          <a:noFill/>
        </p:spPr>
        <p:txBody>
          <a:bodyPr wrap="square" rtlCol="0">
            <a:spAutoFit/>
          </a:bodyPr>
          <a:lstStyle/>
          <a:p>
            <a:r>
              <a:rPr lang="es-CO" sz="1600" b="1"/>
              <a:t>Good FIT!</a:t>
            </a:r>
          </a:p>
        </p:txBody>
      </p:sp>
    </p:spTree>
    <p:extLst>
      <p:ext uri="{BB962C8B-B14F-4D97-AF65-F5344CB8AC3E}">
        <p14:creationId xmlns:p14="http://schemas.microsoft.com/office/powerpoint/2010/main" val="3623666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FD03F61B-8842-5E65-01D7-2CF515CCF8B5}"/>
              </a:ext>
            </a:extLst>
          </p:cNvPr>
          <p:cNvSpPr/>
          <p:nvPr/>
        </p:nvSpPr>
        <p:spPr>
          <a:xfrm>
            <a:off x="333375" y="520700"/>
            <a:ext cx="6134100" cy="55138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CuadroTexto 15">
            <a:extLst>
              <a:ext uri="{FF2B5EF4-FFF2-40B4-BE49-F238E27FC236}">
                <a16:creationId xmlns:a16="http://schemas.microsoft.com/office/drawing/2014/main" id="{B9C9203A-16FA-11FD-5A54-DB7531FA02C5}"/>
              </a:ext>
            </a:extLst>
          </p:cNvPr>
          <p:cNvSpPr txBox="1"/>
          <p:nvPr/>
        </p:nvSpPr>
        <p:spPr>
          <a:xfrm>
            <a:off x="1422400" y="215900"/>
            <a:ext cx="4000500" cy="369332"/>
          </a:xfrm>
          <a:prstGeom prst="rect">
            <a:avLst/>
          </a:prstGeom>
          <a:noFill/>
        </p:spPr>
        <p:txBody>
          <a:bodyPr wrap="square" rtlCol="0">
            <a:spAutoFit/>
          </a:bodyPr>
          <a:lstStyle/>
          <a:p>
            <a:endParaRPr lang="es-CO"/>
          </a:p>
        </p:txBody>
      </p:sp>
      <p:grpSp>
        <p:nvGrpSpPr>
          <p:cNvPr id="18" name="Grupo 17">
            <a:extLst>
              <a:ext uri="{FF2B5EF4-FFF2-40B4-BE49-F238E27FC236}">
                <a16:creationId xmlns:a16="http://schemas.microsoft.com/office/drawing/2014/main" id="{2D9B9742-BBF5-0477-5A4C-3644388FF9AF}"/>
              </a:ext>
            </a:extLst>
          </p:cNvPr>
          <p:cNvGrpSpPr/>
          <p:nvPr/>
        </p:nvGrpSpPr>
        <p:grpSpPr>
          <a:xfrm>
            <a:off x="333375" y="193811"/>
            <a:ext cx="6134101" cy="326889"/>
            <a:chOff x="333375" y="215900"/>
            <a:chExt cx="6134101" cy="326889"/>
          </a:xfrm>
        </p:grpSpPr>
        <p:sp>
          <p:nvSpPr>
            <p:cNvPr id="15" name="Rectángulo 14">
              <a:extLst>
                <a:ext uri="{FF2B5EF4-FFF2-40B4-BE49-F238E27FC236}">
                  <a16:creationId xmlns:a16="http://schemas.microsoft.com/office/drawing/2014/main" id="{1EF95B2A-CE07-1A36-6593-5CA7F176EA07}"/>
                </a:ext>
              </a:extLst>
            </p:cNvPr>
            <p:cNvSpPr/>
            <p:nvPr/>
          </p:nvSpPr>
          <p:spPr>
            <a:xfrm>
              <a:off x="333375" y="215900"/>
              <a:ext cx="6134100" cy="292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CuadroTexto 16">
              <a:extLst>
                <a:ext uri="{FF2B5EF4-FFF2-40B4-BE49-F238E27FC236}">
                  <a16:creationId xmlns:a16="http://schemas.microsoft.com/office/drawing/2014/main" id="{173CBE31-708D-3C8F-BCB9-895B4CF7657F}"/>
                </a:ext>
              </a:extLst>
            </p:cNvPr>
            <p:cNvSpPr txBox="1"/>
            <p:nvPr/>
          </p:nvSpPr>
          <p:spPr>
            <a:xfrm>
              <a:off x="333376" y="235012"/>
              <a:ext cx="6134100" cy="307777"/>
            </a:xfrm>
            <a:prstGeom prst="rect">
              <a:avLst/>
            </a:prstGeom>
            <a:noFill/>
          </p:spPr>
          <p:txBody>
            <a:bodyPr wrap="square" rtlCol="0">
              <a:spAutoFit/>
            </a:bodyPr>
            <a:lstStyle/>
            <a:p>
              <a:pPr algn="ctr"/>
              <a:r>
                <a:rPr lang="es-CO" sz="1400" b="1"/>
                <a:t>A simple point example</a:t>
              </a:r>
            </a:p>
          </p:txBody>
        </p:sp>
      </p:grpSp>
      <mc:AlternateContent xmlns:mc="http://schemas.openxmlformats.org/markup-compatibility/2006">
        <mc:Choice xmlns:p14="http://schemas.microsoft.com/office/powerpoint/2010/main" Requires="p14">
          <p:contentPart p14:bwMode="auto" r:id="rId3">
            <p14:nvContentPartPr>
              <p14:cNvPr id="89" name="Entrada de lápiz 88">
                <a:extLst>
                  <a:ext uri="{FF2B5EF4-FFF2-40B4-BE49-F238E27FC236}">
                    <a16:creationId xmlns:a16="http://schemas.microsoft.com/office/drawing/2014/main" id="{C64A4591-C897-F8BA-EBD4-27CD4B7D36DA}"/>
                  </a:ext>
                </a:extLst>
              </p14:cNvPr>
              <p14:cNvContentPartPr/>
              <p14:nvPr/>
            </p14:nvContentPartPr>
            <p14:xfrm>
              <a:off x="-1940120" y="3057660"/>
              <a:ext cx="20880" cy="21240"/>
            </p14:xfrm>
          </p:contentPart>
        </mc:Choice>
        <mc:Fallback>
          <p:pic>
            <p:nvPicPr>
              <p:cNvPr id="89" name="Entrada de lápiz 88">
                <a:extLst>
                  <a:ext uri="{FF2B5EF4-FFF2-40B4-BE49-F238E27FC236}">
                    <a16:creationId xmlns:a16="http://schemas.microsoft.com/office/drawing/2014/main" id="{C64A4591-C897-F8BA-EBD4-27CD4B7D36DA}"/>
                  </a:ext>
                </a:extLst>
              </p:cNvPr>
              <p:cNvPicPr/>
              <p:nvPr/>
            </p:nvPicPr>
            <p:blipFill>
              <a:blip r:embed="rId4"/>
              <a:stretch>
                <a:fillRect/>
              </a:stretch>
            </p:blipFill>
            <p:spPr>
              <a:xfrm>
                <a:off x="-1949120" y="3048505"/>
                <a:ext cx="38520" cy="39184"/>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93" name="Entrada de lápiz 92">
                <a:extLst>
                  <a:ext uri="{FF2B5EF4-FFF2-40B4-BE49-F238E27FC236}">
                    <a16:creationId xmlns:a16="http://schemas.microsoft.com/office/drawing/2014/main" id="{5B238645-BD5F-D017-79D9-27700D3FF630}"/>
                  </a:ext>
                </a:extLst>
              </p14:cNvPr>
              <p14:cNvContentPartPr/>
              <p14:nvPr/>
            </p14:nvContentPartPr>
            <p14:xfrm>
              <a:off x="-1784600" y="3009420"/>
              <a:ext cx="24120" cy="25560"/>
            </p14:xfrm>
          </p:contentPart>
        </mc:Choice>
        <mc:Fallback>
          <p:pic>
            <p:nvPicPr>
              <p:cNvPr id="93" name="Entrada de lápiz 92">
                <a:extLst>
                  <a:ext uri="{FF2B5EF4-FFF2-40B4-BE49-F238E27FC236}">
                    <a16:creationId xmlns:a16="http://schemas.microsoft.com/office/drawing/2014/main" id="{5B238645-BD5F-D017-79D9-27700D3FF630}"/>
                  </a:ext>
                </a:extLst>
              </p:cNvPr>
              <p:cNvPicPr/>
              <p:nvPr/>
            </p:nvPicPr>
            <p:blipFill>
              <a:blip r:embed="rId6"/>
              <a:stretch>
                <a:fillRect/>
              </a:stretch>
            </p:blipFill>
            <p:spPr>
              <a:xfrm>
                <a:off x="-1793600" y="3000545"/>
                <a:ext cx="41760" cy="42955"/>
              </a:xfrm>
              <a:prstGeom prst="rect">
                <a:avLst/>
              </a:prstGeom>
            </p:spPr>
          </p:pic>
        </mc:Fallback>
      </mc:AlternateContent>
      <mc:AlternateContent xmlns:mc="http://schemas.openxmlformats.org/markup-compatibility/2006">
        <mc:Choice xmlns:a14="http://schemas.microsoft.com/office/drawing/2010/main" Requires="a14">
          <p:sp>
            <p:nvSpPr>
              <p:cNvPr id="2" name="CuadroTexto 1">
                <a:extLst>
                  <a:ext uri="{FF2B5EF4-FFF2-40B4-BE49-F238E27FC236}">
                    <a16:creationId xmlns:a16="http://schemas.microsoft.com/office/drawing/2014/main" id="{EB98E2DF-5DC4-7488-1D57-6F32CBC17313}"/>
                  </a:ext>
                </a:extLst>
              </p:cNvPr>
              <p:cNvSpPr txBox="1"/>
              <p:nvPr/>
            </p:nvSpPr>
            <p:spPr>
              <a:xfrm>
                <a:off x="490764" y="620021"/>
                <a:ext cx="5662386" cy="461665"/>
              </a:xfrm>
              <a:prstGeom prst="rect">
                <a:avLst/>
              </a:prstGeom>
              <a:noFill/>
            </p:spPr>
            <p:txBody>
              <a:bodyPr wrap="square" rtlCol="0">
                <a:spAutoFit/>
              </a:bodyPr>
              <a:lstStyle/>
              <a:p>
                <a:r>
                  <a:rPr lang="en-US" sz="1200"/>
                  <a:t>Suppose that it’s known that the </a:t>
                </a:r>
                <a14:m>
                  <m:oMath xmlns:m="http://schemas.openxmlformats.org/officeDocument/2006/math">
                    <m:r>
                      <a:rPr lang="es-CO" sz="1200" b="0" i="1" smtClean="0">
                        <a:latin typeface="Cambria Math" panose="02040503050406030204" pitchFamily="18" charset="0"/>
                      </a:rPr>
                      <m:t>𝜎</m:t>
                    </m:r>
                    <m:r>
                      <a:rPr lang="es-CO" sz="1200" b="0" i="1" smtClean="0">
                        <a:latin typeface="Cambria Math" panose="02040503050406030204" pitchFamily="18" charset="0"/>
                      </a:rPr>
                      <m:t>=1</m:t>
                    </m:r>
                  </m:oMath>
                </a14:m>
                <a:r>
                  <a:rPr lang="es-CO" sz="1200"/>
                  <a:t>, and we measured an observation </a:t>
                </a:r>
              </a:p>
              <a:p>
                <a:r>
                  <a:rPr lang="es-CO" sz="1200"/>
                  <a:t>(</a:t>
                </a:r>
                <a14:m>
                  <m:oMath xmlns:m="http://schemas.openxmlformats.org/officeDocument/2006/math">
                    <m:sSub>
                      <m:sSubPr>
                        <m:ctrlPr>
                          <a:rPr lang="es-CO" sz="1200" b="0" i="1" smtClean="0">
                            <a:latin typeface="Cambria Math" panose="02040503050406030204" pitchFamily="18" charset="0"/>
                          </a:rPr>
                        </m:ctrlPr>
                      </m:sSubPr>
                      <m:e>
                        <m:r>
                          <a:rPr lang="es-CO" sz="1200" b="0" i="1" smtClean="0">
                            <a:latin typeface="Cambria Math" panose="02040503050406030204" pitchFamily="18" charset="0"/>
                          </a:rPr>
                          <m:t>𝑥</m:t>
                        </m:r>
                      </m:e>
                      <m:sub>
                        <m:r>
                          <a:rPr lang="es-CO" sz="1200" b="0" i="1" smtClean="0">
                            <a:latin typeface="Cambria Math" panose="02040503050406030204" pitchFamily="18" charset="0"/>
                          </a:rPr>
                          <m:t>1</m:t>
                        </m:r>
                      </m:sub>
                    </m:sSub>
                    <m:r>
                      <a:rPr lang="es-CO" sz="1200" b="0" i="1" smtClean="0">
                        <a:latin typeface="Cambria Math" panose="02040503050406030204" pitchFamily="18" charset="0"/>
                      </a:rPr>
                      <m:t>=172</m:t>
                    </m:r>
                  </m:oMath>
                </a14:m>
                <a:r>
                  <a:rPr lang="es-CO" sz="1200"/>
                  <a:t>), what will be the maximum likelihood estimation for the mean?</a:t>
                </a:r>
              </a:p>
            </p:txBody>
          </p:sp>
        </mc:Choice>
        <mc:Fallback>
          <p:sp>
            <p:nvSpPr>
              <p:cNvPr id="2" name="CuadroTexto 1">
                <a:extLst>
                  <a:ext uri="{FF2B5EF4-FFF2-40B4-BE49-F238E27FC236}">
                    <a16:creationId xmlns:a16="http://schemas.microsoft.com/office/drawing/2014/main" id="{EB98E2DF-5DC4-7488-1D57-6F32CBC17313}"/>
                  </a:ext>
                </a:extLst>
              </p:cNvPr>
              <p:cNvSpPr txBox="1">
                <a:spLocks noRot="1" noChangeAspect="1" noMove="1" noResize="1" noEditPoints="1" noAdjustHandles="1" noChangeArrowheads="1" noChangeShapeType="1" noTextEdit="1"/>
              </p:cNvSpPr>
              <p:nvPr/>
            </p:nvSpPr>
            <p:spPr>
              <a:xfrm>
                <a:off x="490764" y="620021"/>
                <a:ext cx="5662386" cy="461665"/>
              </a:xfrm>
              <a:prstGeom prst="rect">
                <a:avLst/>
              </a:prstGeom>
              <a:blipFill>
                <a:blip r:embed="rId7"/>
                <a:stretch>
                  <a:fillRect l="-108" t="-1333" b="-10667"/>
                </a:stretch>
              </a:blipFill>
            </p:spPr>
            <p:txBody>
              <a:bodyPr/>
              <a:lstStyle/>
              <a:p>
                <a:r>
                  <a:rPr lang="es-CO">
                    <a:noFill/>
                  </a:rPr>
                  <a:t> </a:t>
                </a:r>
              </a:p>
            </p:txBody>
          </p:sp>
        </mc:Fallback>
      </mc:AlternateContent>
      <p:grpSp>
        <p:nvGrpSpPr>
          <p:cNvPr id="24" name="Grupo 23">
            <a:extLst>
              <a:ext uri="{FF2B5EF4-FFF2-40B4-BE49-F238E27FC236}">
                <a16:creationId xmlns:a16="http://schemas.microsoft.com/office/drawing/2014/main" id="{9770C3CF-BA30-D7E7-23B1-8A4F17E160B5}"/>
              </a:ext>
            </a:extLst>
          </p:cNvPr>
          <p:cNvGrpSpPr/>
          <p:nvPr/>
        </p:nvGrpSpPr>
        <p:grpSpPr>
          <a:xfrm>
            <a:off x="1422400" y="2749780"/>
            <a:ext cx="3209925" cy="658239"/>
            <a:chOff x="1209675" y="2697660"/>
            <a:chExt cx="3209925" cy="658239"/>
          </a:xfrm>
        </p:grpSpPr>
        <p:cxnSp>
          <p:nvCxnSpPr>
            <p:cNvPr id="8" name="Conector recto 7">
              <a:extLst>
                <a:ext uri="{FF2B5EF4-FFF2-40B4-BE49-F238E27FC236}">
                  <a16:creationId xmlns:a16="http://schemas.microsoft.com/office/drawing/2014/main" id="{056D179C-ABAA-8B5C-EF14-C428959A291C}"/>
                </a:ext>
              </a:extLst>
            </p:cNvPr>
            <p:cNvCxnSpPr>
              <a:cxnSpLocks/>
            </p:cNvCxnSpPr>
            <p:nvPr/>
          </p:nvCxnSpPr>
          <p:spPr>
            <a:xfrm>
              <a:off x="1209675" y="2879197"/>
              <a:ext cx="320992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 name="Conector recto 8">
              <a:extLst>
                <a:ext uri="{FF2B5EF4-FFF2-40B4-BE49-F238E27FC236}">
                  <a16:creationId xmlns:a16="http://schemas.microsoft.com/office/drawing/2014/main" id="{9FCAD7F3-5F67-ED12-FE8A-6892E50A5DE7}"/>
                </a:ext>
              </a:extLst>
            </p:cNvPr>
            <p:cNvCxnSpPr/>
            <p:nvPr/>
          </p:nvCxnSpPr>
          <p:spPr>
            <a:xfrm>
              <a:off x="3171825" y="2708722"/>
              <a:ext cx="0" cy="360000"/>
            </a:xfrm>
            <a:prstGeom prst="line">
              <a:avLst/>
            </a:prstGeom>
            <a:ln>
              <a:solidFill>
                <a:srgbClr val="0070C0"/>
              </a:solidFill>
              <a:prstDash val="solid"/>
            </a:ln>
          </p:spPr>
          <p:style>
            <a:lnRef idx="1">
              <a:schemeClr val="accent1"/>
            </a:lnRef>
            <a:fillRef idx="0">
              <a:schemeClr val="accent1"/>
            </a:fillRef>
            <a:effectRef idx="0">
              <a:schemeClr val="accent1"/>
            </a:effectRef>
            <a:fontRef idx="minor">
              <a:schemeClr val="tx1"/>
            </a:fontRef>
          </p:style>
        </p:cxnSp>
        <p:cxnSp>
          <p:nvCxnSpPr>
            <p:cNvPr id="10" name="Conector recto 9">
              <a:extLst>
                <a:ext uri="{FF2B5EF4-FFF2-40B4-BE49-F238E27FC236}">
                  <a16:creationId xmlns:a16="http://schemas.microsoft.com/office/drawing/2014/main" id="{11361141-ADAC-3323-1CCC-8D9CDD97A12A}"/>
                </a:ext>
              </a:extLst>
            </p:cNvPr>
            <p:cNvCxnSpPr/>
            <p:nvPr/>
          </p:nvCxnSpPr>
          <p:spPr>
            <a:xfrm>
              <a:off x="3886200" y="2708722"/>
              <a:ext cx="0" cy="360000"/>
            </a:xfrm>
            <a:prstGeom prst="line">
              <a:avLst/>
            </a:prstGeom>
            <a:ln>
              <a:solidFill>
                <a:srgbClr val="0070C0"/>
              </a:solidFill>
              <a:prstDash val="solid"/>
            </a:ln>
          </p:spPr>
          <p:style>
            <a:lnRef idx="1">
              <a:schemeClr val="accent1"/>
            </a:lnRef>
            <a:fillRef idx="0">
              <a:schemeClr val="accent1"/>
            </a:fillRef>
            <a:effectRef idx="0">
              <a:schemeClr val="accent1"/>
            </a:effectRef>
            <a:fontRef idx="minor">
              <a:schemeClr val="tx1"/>
            </a:fontRef>
          </p:style>
        </p:cxnSp>
        <p:cxnSp>
          <p:nvCxnSpPr>
            <p:cNvPr id="11" name="Conector recto 10">
              <a:extLst>
                <a:ext uri="{FF2B5EF4-FFF2-40B4-BE49-F238E27FC236}">
                  <a16:creationId xmlns:a16="http://schemas.microsoft.com/office/drawing/2014/main" id="{19CF93C8-DEDD-EFBE-05C6-357CC2917D2E}"/>
                </a:ext>
              </a:extLst>
            </p:cNvPr>
            <p:cNvCxnSpPr/>
            <p:nvPr/>
          </p:nvCxnSpPr>
          <p:spPr>
            <a:xfrm>
              <a:off x="2514600" y="2697660"/>
              <a:ext cx="0" cy="360000"/>
            </a:xfrm>
            <a:prstGeom prst="line">
              <a:avLst/>
            </a:prstGeom>
            <a:ln>
              <a:solidFill>
                <a:srgbClr val="0070C0"/>
              </a:solidFill>
              <a:prstDash val="solid"/>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7E47CB4E-6CA5-2204-935E-335C3836A491}"/>
                </a:ext>
              </a:extLst>
            </p:cNvPr>
            <p:cNvCxnSpPr/>
            <p:nvPr/>
          </p:nvCxnSpPr>
          <p:spPr>
            <a:xfrm>
              <a:off x="1847850" y="2697660"/>
              <a:ext cx="0" cy="360000"/>
            </a:xfrm>
            <a:prstGeom prst="line">
              <a:avLst/>
            </a:prstGeom>
            <a:ln>
              <a:solidFill>
                <a:srgbClr val="0070C0"/>
              </a:solidFill>
              <a:prstDash val="solid"/>
            </a:ln>
          </p:spPr>
          <p:style>
            <a:lnRef idx="1">
              <a:schemeClr val="accent1"/>
            </a:lnRef>
            <a:fillRef idx="0">
              <a:schemeClr val="accent1"/>
            </a:fillRef>
            <a:effectRef idx="0">
              <a:schemeClr val="accent1"/>
            </a:effectRef>
            <a:fontRef idx="minor">
              <a:schemeClr val="tx1"/>
            </a:fontRef>
          </p:style>
        </p:cxnSp>
        <p:sp>
          <p:nvSpPr>
            <p:cNvPr id="14" name="CuadroTexto 13">
              <a:extLst>
                <a:ext uri="{FF2B5EF4-FFF2-40B4-BE49-F238E27FC236}">
                  <a16:creationId xmlns:a16="http://schemas.microsoft.com/office/drawing/2014/main" id="{2F23AAD6-1421-66D3-E21B-0E1F1F2EF60B}"/>
                </a:ext>
              </a:extLst>
            </p:cNvPr>
            <p:cNvSpPr txBox="1"/>
            <p:nvPr/>
          </p:nvSpPr>
          <p:spPr>
            <a:xfrm>
              <a:off x="2971800" y="3078900"/>
              <a:ext cx="552450" cy="276999"/>
            </a:xfrm>
            <a:prstGeom prst="rect">
              <a:avLst/>
            </a:prstGeom>
            <a:noFill/>
          </p:spPr>
          <p:txBody>
            <a:bodyPr wrap="square" rtlCol="0">
              <a:spAutoFit/>
            </a:bodyPr>
            <a:lstStyle/>
            <a:p>
              <a:r>
                <a:rPr lang="es-CO" sz="1200" b="1"/>
                <a:t>172</a:t>
              </a:r>
            </a:p>
          </p:txBody>
        </p:sp>
        <p:sp>
          <p:nvSpPr>
            <p:cNvPr id="19" name="CuadroTexto 18">
              <a:extLst>
                <a:ext uri="{FF2B5EF4-FFF2-40B4-BE49-F238E27FC236}">
                  <a16:creationId xmlns:a16="http://schemas.microsoft.com/office/drawing/2014/main" id="{8C6D2638-510C-B263-3DD2-B0AFFDE8288D}"/>
                </a:ext>
              </a:extLst>
            </p:cNvPr>
            <p:cNvSpPr txBox="1"/>
            <p:nvPr/>
          </p:nvSpPr>
          <p:spPr>
            <a:xfrm>
              <a:off x="3676650" y="3078900"/>
              <a:ext cx="552450" cy="276999"/>
            </a:xfrm>
            <a:prstGeom prst="rect">
              <a:avLst/>
            </a:prstGeom>
            <a:noFill/>
          </p:spPr>
          <p:txBody>
            <a:bodyPr wrap="square" rtlCol="0">
              <a:spAutoFit/>
            </a:bodyPr>
            <a:lstStyle/>
            <a:p>
              <a:r>
                <a:rPr lang="es-CO" sz="1200" b="1"/>
                <a:t>174</a:t>
              </a:r>
            </a:p>
          </p:txBody>
        </p:sp>
        <p:sp>
          <p:nvSpPr>
            <p:cNvPr id="20" name="CuadroTexto 19">
              <a:extLst>
                <a:ext uri="{FF2B5EF4-FFF2-40B4-BE49-F238E27FC236}">
                  <a16:creationId xmlns:a16="http://schemas.microsoft.com/office/drawing/2014/main" id="{CF7B28A0-BD70-A827-005D-C4CC3B0A024D}"/>
                </a:ext>
              </a:extLst>
            </p:cNvPr>
            <p:cNvSpPr txBox="1"/>
            <p:nvPr/>
          </p:nvSpPr>
          <p:spPr>
            <a:xfrm>
              <a:off x="2274118" y="3068318"/>
              <a:ext cx="552450" cy="276999"/>
            </a:xfrm>
            <a:prstGeom prst="rect">
              <a:avLst/>
            </a:prstGeom>
            <a:noFill/>
          </p:spPr>
          <p:txBody>
            <a:bodyPr wrap="square" rtlCol="0">
              <a:spAutoFit/>
            </a:bodyPr>
            <a:lstStyle/>
            <a:p>
              <a:r>
                <a:rPr lang="es-CO" sz="1200" b="1"/>
                <a:t>170</a:t>
              </a:r>
            </a:p>
          </p:txBody>
        </p:sp>
        <p:sp>
          <p:nvSpPr>
            <p:cNvPr id="21" name="CuadroTexto 20">
              <a:extLst>
                <a:ext uri="{FF2B5EF4-FFF2-40B4-BE49-F238E27FC236}">
                  <a16:creationId xmlns:a16="http://schemas.microsoft.com/office/drawing/2014/main" id="{CC89A551-A733-F377-DD2F-C5D10E9DF20B}"/>
                </a:ext>
              </a:extLst>
            </p:cNvPr>
            <p:cNvSpPr txBox="1"/>
            <p:nvPr/>
          </p:nvSpPr>
          <p:spPr>
            <a:xfrm>
              <a:off x="1616894" y="3057660"/>
              <a:ext cx="552450" cy="276999"/>
            </a:xfrm>
            <a:prstGeom prst="rect">
              <a:avLst/>
            </a:prstGeom>
            <a:noFill/>
          </p:spPr>
          <p:txBody>
            <a:bodyPr wrap="square" rtlCol="0">
              <a:spAutoFit/>
            </a:bodyPr>
            <a:lstStyle/>
            <a:p>
              <a:r>
                <a:rPr lang="es-CO" sz="1200" b="1"/>
                <a:t>168</a:t>
              </a:r>
            </a:p>
          </p:txBody>
        </p:sp>
        <p:sp>
          <p:nvSpPr>
            <p:cNvPr id="23" name="Elipse 22">
              <a:extLst>
                <a:ext uri="{FF2B5EF4-FFF2-40B4-BE49-F238E27FC236}">
                  <a16:creationId xmlns:a16="http://schemas.microsoft.com/office/drawing/2014/main" id="{9BA5FFC9-B2D9-1261-1161-D769956EADA2}"/>
                </a:ext>
              </a:extLst>
            </p:cNvPr>
            <p:cNvSpPr/>
            <p:nvPr/>
          </p:nvSpPr>
          <p:spPr>
            <a:xfrm>
              <a:off x="3063825" y="2769660"/>
              <a:ext cx="216000" cy="21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mc:AlternateContent xmlns:mc="http://schemas.openxmlformats.org/markup-compatibility/2006">
        <mc:Choice xmlns:p14="http://schemas.microsoft.com/office/powerpoint/2010/main" Requires="p14">
          <p:contentPart p14:bwMode="auto" r:id="rId8">
            <p14:nvContentPartPr>
              <p14:cNvPr id="27" name="Entrada de lápiz 26">
                <a:extLst>
                  <a:ext uri="{FF2B5EF4-FFF2-40B4-BE49-F238E27FC236}">
                    <a16:creationId xmlns:a16="http://schemas.microsoft.com/office/drawing/2014/main" id="{F53D37D8-F0F2-8C84-E356-B13CEB1A6D01}"/>
                  </a:ext>
                </a:extLst>
              </p14:cNvPr>
              <p14:cNvContentPartPr/>
              <p14:nvPr/>
            </p14:nvContentPartPr>
            <p14:xfrm>
              <a:off x="640086" y="1679745"/>
              <a:ext cx="2979736" cy="974635"/>
            </p14:xfrm>
          </p:contentPart>
        </mc:Choice>
        <mc:Fallback>
          <p:pic>
            <p:nvPicPr>
              <p:cNvPr id="27" name="Entrada de lápiz 26">
                <a:extLst>
                  <a:ext uri="{FF2B5EF4-FFF2-40B4-BE49-F238E27FC236}">
                    <a16:creationId xmlns:a16="http://schemas.microsoft.com/office/drawing/2014/main" id="{F53D37D8-F0F2-8C84-E356-B13CEB1A6D01}"/>
                  </a:ext>
                </a:extLst>
              </p:cNvPr>
              <p:cNvPicPr/>
              <p:nvPr/>
            </p:nvPicPr>
            <p:blipFill>
              <a:blip r:embed="rId9"/>
              <a:stretch>
                <a:fillRect/>
              </a:stretch>
            </p:blipFill>
            <p:spPr>
              <a:xfrm>
                <a:off x="631446" y="1671104"/>
                <a:ext cx="2997376" cy="992277"/>
              </a:xfrm>
              <a:prstGeom prst="rect">
                <a:avLst/>
              </a:prstGeom>
            </p:spPr>
          </p:pic>
        </mc:Fallback>
      </mc:AlternateContent>
      <mc:AlternateContent xmlns:mc="http://schemas.openxmlformats.org/markup-compatibility/2006">
        <mc:Choice xmlns:a14="http://schemas.microsoft.com/office/drawing/2010/main" Requires="a14">
          <p:sp>
            <p:nvSpPr>
              <p:cNvPr id="28" name="CuadroTexto 27">
                <a:extLst>
                  <a:ext uri="{FF2B5EF4-FFF2-40B4-BE49-F238E27FC236}">
                    <a16:creationId xmlns:a16="http://schemas.microsoft.com/office/drawing/2014/main" id="{EB94E2B1-F3EA-81B3-8E2B-A39FC50A63EA}"/>
                  </a:ext>
                </a:extLst>
              </p:cNvPr>
              <p:cNvSpPr txBox="1"/>
              <p:nvPr/>
            </p:nvSpPr>
            <p:spPr>
              <a:xfrm>
                <a:off x="2486843" y="1200421"/>
                <a:ext cx="3836689" cy="939681"/>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es-CO" sz="1200" b="0" i="1" smtClean="0">
                          <a:latin typeface="Cambria Math" panose="02040503050406030204" pitchFamily="18" charset="0"/>
                        </a:rPr>
                        <m:t>𝐿</m:t>
                      </m:r>
                      <m:d>
                        <m:dPr>
                          <m:ctrlPr>
                            <a:rPr lang="es-CO" sz="1200" b="0" i="1" smtClean="0">
                              <a:latin typeface="Cambria Math" panose="02040503050406030204" pitchFamily="18" charset="0"/>
                            </a:rPr>
                          </m:ctrlPr>
                        </m:dPr>
                        <m:e>
                          <m:r>
                            <a:rPr lang="es-CO" sz="1200" b="1" i="1" smtClean="0">
                              <a:solidFill>
                                <a:srgbClr val="002060"/>
                              </a:solidFill>
                              <a:latin typeface="Cambria Math" panose="02040503050406030204" pitchFamily="18" charset="0"/>
                            </a:rPr>
                            <m:t>𝝁</m:t>
                          </m:r>
                          <m:r>
                            <a:rPr lang="es-CO" sz="1200" b="1" i="1" smtClean="0">
                              <a:solidFill>
                                <a:srgbClr val="002060"/>
                              </a:solidFill>
                              <a:latin typeface="Cambria Math" panose="02040503050406030204" pitchFamily="18" charset="0"/>
                            </a:rPr>
                            <m:t>=</m:t>
                          </m:r>
                          <m:r>
                            <a:rPr lang="es-CO" sz="1200" b="1" i="1" smtClean="0">
                              <a:solidFill>
                                <a:srgbClr val="002060"/>
                              </a:solidFill>
                              <a:latin typeface="Cambria Math" panose="02040503050406030204" pitchFamily="18" charset="0"/>
                            </a:rPr>
                            <m:t>𝟏𝟔𝟖</m:t>
                          </m:r>
                          <m:r>
                            <a:rPr lang="es-CO" sz="1200" b="0" i="1" smtClean="0">
                              <a:latin typeface="Cambria Math" panose="02040503050406030204" pitchFamily="18" charset="0"/>
                            </a:rPr>
                            <m:t>, </m:t>
                          </m:r>
                          <m:r>
                            <a:rPr lang="es-CO" sz="1200" b="0" i="1" smtClean="0">
                              <a:latin typeface="Cambria Math" panose="02040503050406030204" pitchFamily="18" charset="0"/>
                            </a:rPr>
                            <m:t>𝜎</m:t>
                          </m:r>
                          <m:r>
                            <a:rPr lang="es-CO" sz="1200" b="0" i="1" smtClean="0">
                              <a:latin typeface="Cambria Math" panose="02040503050406030204" pitchFamily="18" charset="0"/>
                            </a:rPr>
                            <m:t>=1</m:t>
                          </m:r>
                        </m:e>
                        <m:e>
                          <m:sSub>
                            <m:sSubPr>
                              <m:ctrlPr>
                                <a:rPr lang="es-CO" sz="1200" b="0" i="1" smtClean="0">
                                  <a:latin typeface="Cambria Math" panose="02040503050406030204" pitchFamily="18" charset="0"/>
                                </a:rPr>
                              </m:ctrlPr>
                            </m:sSubPr>
                            <m:e>
                              <m:r>
                                <a:rPr lang="es-CO" sz="1200" b="0" i="1" smtClean="0">
                                  <a:latin typeface="Cambria Math" panose="02040503050406030204" pitchFamily="18" charset="0"/>
                                </a:rPr>
                                <m:t>𝑥</m:t>
                              </m:r>
                            </m:e>
                            <m:sub>
                              <m:r>
                                <a:rPr lang="es-CO" sz="1200" b="0" i="1" smtClean="0">
                                  <a:latin typeface="Cambria Math" panose="02040503050406030204" pitchFamily="18" charset="0"/>
                                </a:rPr>
                                <m:t>1</m:t>
                              </m:r>
                            </m:sub>
                          </m:sSub>
                          <m:r>
                            <a:rPr lang="es-CO" sz="1200" b="0" i="1" smtClean="0">
                              <a:latin typeface="Cambria Math" panose="02040503050406030204" pitchFamily="18" charset="0"/>
                            </a:rPr>
                            <m:t>=172</m:t>
                          </m:r>
                        </m:e>
                      </m:d>
                    </m:oMath>
                  </m:oMathPara>
                </a14:m>
                <a:endParaRPr lang="es-CO" sz="1200" b="0" i="1">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s-CO" sz="1200" b="0" i="1" smtClean="0">
                          <a:latin typeface="Cambria Math" panose="02040503050406030204" pitchFamily="18" charset="0"/>
                        </a:rPr>
                        <m:t>=</m:t>
                      </m:r>
                      <m:f>
                        <m:fPr>
                          <m:ctrlPr>
                            <a:rPr lang="es-CO" sz="1200" b="0" i="1" smtClean="0">
                              <a:latin typeface="Cambria Math" panose="02040503050406030204" pitchFamily="18" charset="0"/>
                            </a:rPr>
                          </m:ctrlPr>
                        </m:fPr>
                        <m:num>
                          <m:r>
                            <a:rPr lang="es-CO" sz="1200" b="0" i="1" smtClean="0">
                              <a:latin typeface="Cambria Math" panose="02040503050406030204" pitchFamily="18" charset="0"/>
                            </a:rPr>
                            <m:t>1</m:t>
                          </m:r>
                        </m:num>
                        <m:den>
                          <m:rad>
                            <m:radPr>
                              <m:degHide m:val="on"/>
                              <m:ctrlPr>
                                <a:rPr lang="es-CO" sz="1200" b="0" i="1" smtClean="0">
                                  <a:latin typeface="Cambria Math" panose="02040503050406030204" pitchFamily="18" charset="0"/>
                                </a:rPr>
                              </m:ctrlPr>
                            </m:radPr>
                            <m:deg/>
                            <m:e>
                              <m:r>
                                <a:rPr lang="es-CO" sz="1200" i="1">
                                  <a:latin typeface="Cambria Math" panose="02040503050406030204" pitchFamily="18" charset="0"/>
                                </a:rPr>
                                <m:t>2</m:t>
                              </m:r>
                              <m:r>
                                <a:rPr lang="es-CO" sz="1200" i="1">
                                  <a:latin typeface="Cambria Math" panose="02040503050406030204" pitchFamily="18" charset="0"/>
                                </a:rPr>
                                <m:t>𝜋</m:t>
                              </m:r>
                              <m:sSup>
                                <m:sSupPr>
                                  <m:ctrlPr>
                                    <a:rPr lang="es-CO" sz="1200" i="1">
                                      <a:latin typeface="Cambria Math" panose="02040503050406030204" pitchFamily="18" charset="0"/>
                                    </a:rPr>
                                  </m:ctrlPr>
                                </m:sSupPr>
                                <m:e>
                                  <m:r>
                                    <a:rPr lang="es-CO" sz="1200" i="1">
                                      <a:latin typeface="Cambria Math" panose="02040503050406030204" pitchFamily="18" charset="0"/>
                                    </a:rPr>
                                    <m:t>𝜎</m:t>
                                  </m:r>
                                </m:e>
                                <m:sup>
                                  <m:r>
                                    <a:rPr lang="es-CO" sz="1200" i="1">
                                      <a:latin typeface="Cambria Math" panose="02040503050406030204" pitchFamily="18" charset="0"/>
                                    </a:rPr>
                                    <m:t>2</m:t>
                                  </m:r>
                                </m:sup>
                              </m:sSup>
                            </m:e>
                          </m:rad>
                        </m:den>
                      </m:f>
                      <m:sSup>
                        <m:sSupPr>
                          <m:ctrlPr>
                            <a:rPr lang="es-CO" sz="1200" b="0" i="1" smtClean="0">
                              <a:latin typeface="Cambria Math" panose="02040503050406030204" pitchFamily="18" charset="0"/>
                            </a:rPr>
                          </m:ctrlPr>
                        </m:sSupPr>
                        <m:e>
                          <m:r>
                            <a:rPr lang="es-CO" sz="1200" b="0" i="1" smtClean="0">
                              <a:latin typeface="Cambria Math" panose="02040503050406030204" pitchFamily="18" charset="0"/>
                            </a:rPr>
                            <m:t>𝑒</m:t>
                          </m:r>
                        </m:e>
                        <m:sup>
                          <m:r>
                            <a:rPr lang="es-CO" sz="1200" b="0" i="1" smtClean="0">
                              <a:latin typeface="Cambria Math" panose="02040503050406030204" pitchFamily="18" charset="0"/>
                            </a:rPr>
                            <m:t>−</m:t>
                          </m:r>
                          <m:f>
                            <m:fPr>
                              <m:ctrlPr>
                                <a:rPr lang="es-CO" sz="1200" b="0" i="1" smtClean="0">
                                  <a:latin typeface="Cambria Math" panose="02040503050406030204" pitchFamily="18" charset="0"/>
                                </a:rPr>
                              </m:ctrlPr>
                            </m:fPr>
                            <m:num>
                              <m:sSup>
                                <m:sSupPr>
                                  <m:ctrlPr>
                                    <a:rPr lang="es-CO" sz="1200" b="0" i="1" smtClean="0">
                                      <a:latin typeface="Cambria Math" panose="02040503050406030204" pitchFamily="18" charset="0"/>
                                    </a:rPr>
                                  </m:ctrlPr>
                                </m:sSupPr>
                                <m:e>
                                  <m:d>
                                    <m:dPr>
                                      <m:ctrlPr>
                                        <a:rPr lang="es-CO" sz="1200" b="0" i="1" smtClean="0">
                                          <a:latin typeface="Cambria Math" panose="02040503050406030204" pitchFamily="18" charset="0"/>
                                        </a:rPr>
                                      </m:ctrlPr>
                                    </m:dPr>
                                    <m:e>
                                      <m:sSub>
                                        <m:sSubPr>
                                          <m:ctrlPr>
                                            <a:rPr lang="es-CO" sz="1200" b="0" i="1" smtClean="0">
                                              <a:latin typeface="Cambria Math" panose="02040503050406030204" pitchFamily="18" charset="0"/>
                                            </a:rPr>
                                          </m:ctrlPr>
                                        </m:sSubPr>
                                        <m:e>
                                          <m:r>
                                            <a:rPr lang="es-CO" sz="1200" b="0" i="1" smtClean="0">
                                              <a:latin typeface="Cambria Math" panose="02040503050406030204" pitchFamily="18" charset="0"/>
                                            </a:rPr>
                                            <m:t>𝑥</m:t>
                                          </m:r>
                                        </m:e>
                                        <m:sub>
                                          <m:r>
                                            <a:rPr lang="es-CO" sz="1200" b="0" i="1" smtClean="0">
                                              <a:latin typeface="Cambria Math" panose="02040503050406030204" pitchFamily="18" charset="0"/>
                                            </a:rPr>
                                            <m:t>1</m:t>
                                          </m:r>
                                        </m:sub>
                                      </m:sSub>
                                      <m:r>
                                        <a:rPr lang="es-CO" sz="1200" b="0" i="1" smtClean="0">
                                          <a:latin typeface="Cambria Math" panose="02040503050406030204" pitchFamily="18" charset="0"/>
                                        </a:rPr>
                                        <m:t>−</m:t>
                                      </m:r>
                                      <m:r>
                                        <a:rPr lang="es-CO" sz="1200" b="0" i="1" smtClean="0">
                                          <a:latin typeface="Cambria Math" panose="02040503050406030204" pitchFamily="18" charset="0"/>
                                        </a:rPr>
                                        <m:t>𝜇</m:t>
                                      </m:r>
                                    </m:e>
                                  </m:d>
                                </m:e>
                                <m:sup>
                                  <m:r>
                                    <a:rPr lang="es-CO" sz="1200" b="0" i="1" smtClean="0">
                                      <a:latin typeface="Cambria Math" panose="02040503050406030204" pitchFamily="18" charset="0"/>
                                    </a:rPr>
                                    <m:t>2</m:t>
                                  </m:r>
                                </m:sup>
                              </m:sSup>
                            </m:num>
                            <m:den>
                              <m:r>
                                <a:rPr lang="es-CO" sz="1200" b="0" i="1" smtClean="0">
                                  <a:latin typeface="Cambria Math" panose="02040503050406030204" pitchFamily="18" charset="0"/>
                                </a:rPr>
                                <m:t>2</m:t>
                              </m:r>
                              <m:sSup>
                                <m:sSupPr>
                                  <m:ctrlPr>
                                    <a:rPr lang="es-CO" sz="1200" b="0" i="1" smtClean="0">
                                      <a:latin typeface="Cambria Math" panose="02040503050406030204" pitchFamily="18" charset="0"/>
                                    </a:rPr>
                                  </m:ctrlPr>
                                </m:sSupPr>
                                <m:e>
                                  <m:r>
                                    <a:rPr lang="es-CO" sz="1200" b="0" i="1" smtClean="0">
                                      <a:latin typeface="Cambria Math" panose="02040503050406030204" pitchFamily="18" charset="0"/>
                                    </a:rPr>
                                    <m:t>𝜎</m:t>
                                  </m:r>
                                </m:e>
                                <m:sup>
                                  <m:r>
                                    <a:rPr lang="es-CO" sz="1200" b="0" i="1" smtClean="0">
                                      <a:latin typeface="Cambria Math" panose="02040503050406030204" pitchFamily="18" charset="0"/>
                                    </a:rPr>
                                    <m:t>2</m:t>
                                  </m:r>
                                </m:sup>
                              </m:sSup>
                            </m:den>
                          </m:f>
                        </m:sup>
                      </m:sSup>
                      <m:r>
                        <a:rPr lang="es-CO" sz="1200" b="0" i="1" smtClean="0">
                          <a:latin typeface="Cambria Math" panose="02040503050406030204" pitchFamily="18" charset="0"/>
                        </a:rPr>
                        <m:t>=</m:t>
                      </m:r>
                      <m:f>
                        <m:fPr>
                          <m:ctrlPr>
                            <a:rPr lang="es-CO" sz="1200" b="0" i="1" smtClean="0">
                              <a:latin typeface="Cambria Math" panose="02040503050406030204" pitchFamily="18" charset="0"/>
                            </a:rPr>
                          </m:ctrlPr>
                        </m:fPr>
                        <m:num>
                          <m:r>
                            <a:rPr lang="es-CO" sz="1200" b="0" i="1" smtClean="0">
                              <a:latin typeface="Cambria Math" panose="02040503050406030204" pitchFamily="18" charset="0"/>
                            </a:rPr>
                            <m:t>1</m:t>
                          </m:r>
                        </m:num>
                        <m:den>
                          <m:rad>
                            <m:radPr>
                              <m:degHide m:val="on"/>
                              <m:ctrlPr>
                                <a:rPr lang="es-CO" sz="1200" b="0" i="1" smtClean="0">
                                  <a:latin typeface="Cambria Math" panose="02040503050406030204" pitchFamily="18" charset="0"/>
                                </a:rPr>
                              </m:ctrlPr>
                            </m:radPr>
                            <m:deg/>
                            <m:e>
                              <m:r>
                                <a:rPr lang="es-CO" sz="1200" b="0" i="1" smtClean="0">
                                  <a:latin typeface="Cambria Math" panose="02040503050406030204" pitchFamily="18" charset="0"/>
                                </a:rPr>
                                <m:t>2</m:t>
                              </m:r>
                              <m:r>
                                <a:rPr lang="es-CO" sz="1200" b="0" i="1" smtClean="0">
                                  <a:latin typeface="Cambria Math" panose="02040503050406030204" pitchFamily="18" charset="0"/>
                                </a:rPr>
                                <m:t>𝜋</m:t>
                              </m:r>
                              <m:sSup>
                                <m:sSupPr>
                                  <m:ctrlPr>
                                    <a:rPr lang="es-CO" sz="1200" b="0" i="1" smtClean="0">
                                      <a:latin typeface="Cambria Math" panose="02040503050406030204" pitchFamily="18" charset="0"/>
                                    </a:rPr>
                                  </m:ctrlPr>
                                </m:sSupPr>
                                <m:e>
                                  <m:d>
                                    <m:dPr>
                                      <m:ctrlPr>
                                        <a:rPr lang="es-CO" sz="1200" b="0" i="1" smtClean="0">
                                          <a:latin typeface="Cambria Math" panose="02040503050406030204" pitchFamily="18" charset="0"/>
                                        </a:rPr>
                                      </m:ctrlPr>
                                    </m:dPr>
                                    <m:e>
                                      <m:r>
                                        <a:rPr lang="es-CO" sz="1200" b="0" i="1" smtClean="0">
                                          <a:latin typeface="Cambria Math" panose="02040503050406030204" pitchFamily="18" charset="0"/>
                                        </a:rPr>
                                        <m:t>1</m:t>
                                      </m:r>
                                    </m:e>
                                  </m:d>
                                </m:e>
                                <m:sup>
                                  <m:r>
                                    <a:rPr lang="es-CO" sz="1200" b="0" i="1" smtClean="0">
                                      <a:latin typeface="Cambria Math" panose="02040503050406030204" pitchFamily="18" charset="0"/>
                                    </a:rPr>
                                    <m:t>2</m:t>
                                  </m:r>
                                </m:sup>
                              </m:sSup>
                            </m:e>
                          </m:rad>
                        </m:den>
                      </m:f>
                      <m:sSup>
                        <m:sSupPr>
                          <m:ctrlPr>
                            <a:rPr lang="es-CO" sz="1200" b="0" i="1" smtClean="0">
                              <a:latin typeface="Cambria Math" panose="02040503050406030204" pitchFamily="18" charset="0"/>
                            </a:rPr>
                          </m:ctrlPr>
                        </m:sSupPr>
                        <m:e>
                          <m:r>
                            <a:rPr lang="es-CO" sz="1200" b="0" i="1" smtClean="0">
                              <a:latin typeface="Cambria Math" panose="02040503050406030204" pitchFamily="18" charset="0"/>
                            </a:rPr>
                            <m:t>𝑒</m:t>
                          </m:r>
                        </m:e>
                        <m:sup>
                          <m:r>
                            <a:rPr lang="es-CO" sz="1200" i="1">
                              <a:latin typeface="Cambria Math" panose="02040503050406030204" pitchFamily="18" charset="0"/>
                            </a:rPr>
                            <m:t>−</m:t>
                          </m:r>
                          <m:f>
                            <m:fPr>
                              <m:ctrlPr>
                                <a:rPr lang="es-CO" sz="1200" i="1">
                                  <a:latin typeface="Cambria Math" panose="02040503050406030204" pitchFamily="18" charset="0"/>
                                </a:rPr>
                              </m:ctrlPr>
                            </m:fPr>
                            <m:num>
                              <m:sSup>
                                <m:sSupPr>
                                  <m:ctrlPr>
                                    <a:rPr lang="es-CO" sz="1200" i="1">
                                      <a:latin typeface="Cambria Math" panose="02040503050406030204" pitchFamily="18" charset="0"/>
                                    </a:rPr>
                                  </m:ctrlPr>
                                </m:sSupPr>
                                <m:e>
                                  <m:d>
                                    <m:dPr>
                                      <m:ctrlPr>
                                        <a:rPr lang="es-CO" sz="1200" i="1">
                                          <a:latin typeface="Cambria Math" panose="02040503050406030204" pitchFamily="18" charset="0"/>
                                        </a:rPr>
                                      </m:ctrlPr>
                                    </m:dPr>
                                    <m:e>
                                      <m:r>
                                        <a:rPr lang="es-CO" sz="1200" b="0" i="1" smtClean="0">
                                          <a:latin typeface="Cambria Math" panose="02040503050406030204" pitchFamily="18" charset="0"/>
                                        </a:rPr>
                                        <m:t>172</m:t>
                                      </m:r>
                                      <m:r>
                                        <a:rPr lang="es-CO" sz="1200" i="1">
                                          <a:latin typeface="Cambria Math" panose="02040503050406030204" pitchFamily="18" charset="0"/>
                                        </a:rPr>
                                        <m:t>−</m:t>
                                      </m:r>
                                      <m:r>
                                        <a:rPr lang="es-CO" sz="1200" b="0" i="1" smtClean="0">
                                          <a:latin typeface="Cambria Math" panose="02040503050406030204" pitchFamily="18" charset="0"/>
                                        </a:rPr>
                                        <m:t>168</m:t>
                                      </m:r>
                                    </m:e>
                                  </m:d>
                                </m:e>
                                <m:sup>
                                  <m:r>
                                    <a:rPr lang="es-CO" sz="1200" i="1">
                                      <a:latin typeface="Cambria Math" panose="02040503050406030204" pitchFamily="18" charset="0"/>
                                    </a:rPr>
                                    <m:t>2</m:t>
                                  </m:r>
                                </m:sup>
                              </m:sSup>
                            </m:num>
                            <m:den>
                              <m:r>
                                <a:rPr lang="es-CO" sz="1200" i="1">
                                  <a:latin typeface="Cambria Math" panose="02040503050406030204" pitchFamily="18" charset="0"/>
                                </a:rPr>
                                <m:t>2</m:t>
                              </m:r>
                              <m:sSup>
                                <m:sSupPr>
                                  <m:ctrlPr>
                                    <a:rPr lang="es-CO" sz="1200" i="1">
                                      <a:latin typeface="Cambria Math" panose="02040503050406030204" pitchFamily="18" charset="0"/>
                                    </a:rPr>
                                  </m:ctrlPr>
                                </m:sSupPr>
                                <m:e>
                                  <m:r>
                                    <a:rPr lang="es-CO" sz="1200" b="0" i="1" smtClean="0">
                                      <a:latin typeface="Cambria Math" panose="02040503050406030204" pitchFamily="18" charset="0"/>
                                    </a:rPr>
                                    <m:t>(1)</m:t>
                                  </m:r>
                                </m:e>
                                <m:sup>
                                  <m:r>
                                    <a:rPr lang="es-CO" sz="1200" i="1">
                                      <a:latin typeface="Cambria Math" panose="02040503050406030204" pitchFamily="18" charset="0"/>
                                    </a:rPr>
                                    <m:t>2</m:t>
                                  </m:r>
                                </m:sup>
                              </m:sSup>
                            </m:den>
                          </m:f>
                        </m:sup>
                      </m:sSup>
                      <m:r>
                        <a:rPr lang="es-CO" sz="1200" b="0" i="1" smtClean="0">
                          <a:latin typeface="Cambria Math" panose="02040503050406030204" pitchFamily="18" charset="0"/>
                        </a:rPr>
                        <m:t>=</m:t>
                      </m:r>
                      <m:r>
                        <a:rPr lang="es-CO" sz="1200" b="1" i="1" smtClean="0">
                          <a:solidFill>
                            <a:srgbClr val="FF0000"/>
                          </a:solidFill>
                          <a:latin typeface="Cambria Math" panose="02040503050406030204" pitchFamily="18" charset="0"/>
                        </a:rPr>
                        <m:t>𝟎</m:t>
                      </m:r>
                      <m:r>
                        <a:rPr lang="es-CO" sz="1200" b="1" i="1" smtClean="0">
                          <a:solidFill>
                            <a:srgbClr val="FF0000"/>
                          </a:solidFill>
                          <a:latin typeface="Cambria Math" panose="02040503050406030204" pitchFamily="18" charset="0"/>
                        </a:rPr>
                        <m:t>.</m:t>
                      </m:r>
                      <m:r>
                        <a:rPr lang="es-CO" sz="1200" b="1" i="1" smtClean="0">
                          <a:solidFill>
                            <a:srgbClr val="FF0000"/>
                          </a:solidFill>
                          <a:latin typeface="Cambria Math" panose="02040503050406030204" pitchFamily="18" charset="0"/>
                        </a:rPr>
                        <m:t>𝟎𝟎𝟎𝟏𝟑𝟒</m:t>
                      </m:r>
                    </m:oMath>
                  </m:oMathPara>
                </a14:m>
                <a:endParaRPr lang="es-CO" sz="1200" b="1"/>
              </a:p>
            </p:txBody>
          </p:sp>
        </mc:Choice>
        <mc:Fallback>
          <p:sp>
            <p:nvSpPr>
              <p:cNvPr id="28" name="CuadroTexto 27">
                <a:extLst>
                  <a:ext uri="{FF2B5EF4-FFF2-40B4-BE49-F238E27FC236}">
                    <a16:creationId xmlns:a16="http://schemas.microsoft.com/office/drawing/2014/main" id="{EB94E2B1-F3EA-81B3-8E2B-A39FC50A63EA}"/>
                  </a:ext>
                </a:extLst>
              </p:cNvPr>
              <p:cNvSpPr txBox="1">
                <a:spLocks noRot="1" noChangeAspect="1" noMove="1" noResize="1" noEditPoints="1" noAdjustHandles="1" noChangeArrowheads="1" noChangeShapeType="1" noTextEdit="1"/>
              </p:cNvSpPr>
              <p:nvPr/>
            </p:nvSpPr>
            <p:spPr>
              <a:xfrm>
                <a:off x="2486843" y="1200421"/>
                <a:ext cx="3836689" cy="939681"/>
              </a:xfrm>
              <a:prstGeom prst="rect">
                <a:avLst/>
              </a:prstGeom>
              <a:blipFill>
                <a:blip r:embed="rId10"/>
                <a:stretch>
                  <a:fillRect/>
                </a:stretch>
              </a:blipFill>
            </p:spPr>
            <p:txBody>
              <a:bodyPr/>
              <a:lstStyle/>
              <a:p>
                <a:r>
                  <a:rPr lang="es-CO">
                    <a:noFill/>
                  </a:rPr>
                  <a:t> </a:t>
                </a:r>
              </a:p>
            </p:txBody>
          </p:sp>
        </mc:Fallback>
      </mc:AlternateContent>
      <p:cxnSp>
        <p:nvCxnSpPr>
          <p:cNvPr id="32" name="Conector recto de flecha 31">
            <a:extLst>
              <a:ext uri="{FF2B5EF4-FFF2-40B4-BE49-F238E27FC236}">
                <a16:creationId xmlns:a16="http://schemas.microsoft.com/office/drawing/2014/main" id="{6EEB1D47-4B76-2E02-1C69-A6A19ACEEC4C}"/>
              </a:ext>
            </a:extLst>
          </p:cNvPr>
          <p:cNvCxnSpPr>
            <a:cxnSpLocks/>
            <a:stCxn id="23" idx="0"/>
          </p:cNvCxnSpPr>
          <p:nvPr/>
        </p:nvCxnSpPr>
        <p:spPr>
          <a:xfrm flipV="1">
            <a:off x="3384550" y="2591957"/>
            <a:ext cx="0" cy="22982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Signo de multiplicación 33">
            <a:extLst>
              <a:ext uri="{FF2B5EF4-FFF2-40B4-BE49-F238E27FC236}">
                <a16:creationId xmlns:a16="http://schemas.microsoft.com/office/drawing/2014/main" id="{B7385745-6E7D-6057-1A8B-BD4A75927989}"/>
              </a:ext>
            </a:extLst>
          </p:cNvPr>
          <p:cNvSpPr/>
          <p:nvPr/>
        </p:nvSpPr>
        <p:spPr>
          <a:xfrm>
            <a:off x="3299255" y="2505768"/>
            <a:ext cx="170590" cy="148892"/>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nvGrpSpPr>
          <p:cNvPr id="36" name="Grupo 35">
            <a:extLst>
              <a:ext uri="{FF2B5EF4-FFF2-40B4-BE49-F238E27FC236}">
                <a16:creationId xmlns:a16="http://schemas.microsoft.com/office/drawing/2014/main" id="{48E148D2-E9C3-63BD-211D-A50C94C5F894}"/>
              </a:ext>
            </a:extLst>
          </p:cNvPr>
          <p:cNvGrpSpPr/>
          <p:nvPr/>
        </p:nvGrpSpPr>
        <p:grpSpPr>
          <a:xfrm>
            <a:off x="1237098" y="5315286"/>
            <a:ext cx="3209925" cy="658239"/>
            <a:chOff x="1209675" y="2697660"/>
            <a:chExt cx="3209925" cy="658239"/>
          </a:xfrm>
        </p:grpSpPr>
        <p:cxnSp>
          <p:nvCxnSpPr>
            <p:cNvPr id="38" name="Conector recto 37">
              <a:extLst>
                <a:ext uri="{FF2B5EF4-FFF2-40B4-BE49-F238E27FC236}">
                  <a16:creationId xmlns:a16="http://schemas.microsoft.com/office/drawing/2014/main" id="{04764284-1EB9-EB98-9BFB-52AAB5AB1F1A}"/>
                </a:ext>
              </a:extLst>
            </p:cNvPr>
            <p:cNvCxnSpPr>
              <a:cxnSpLocks/>
            </p:cNvCxnSpPr>
            <p:nvPr/>
          </p:nvCxnSpPr>
          <p:spPr>
            <a:xfrm>
              <a:off x="1209675" y="2879197"/>
              <a:ext cx="320992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0" name="Conector recto 39">
              <a:extLst>
                <a:ext uri="{FF2B5EF4-FFF2-40B4-BE49-F238E27FC236}">
                  <a16:creationId xmlns:a16="http://schemas.microsoft.com/office/drawing/2014/main" id="{F083D0D6-28B9-6DE1-F9B4-5E5166C756F9}"/>
                </a:ext>
              </a:extLst>
            </p:cNvPr>
            <p:cNvCxnSpPr/>
            <p:nvPr/>
          </p:nvCxnSpPr>
          <p:spPr>
            <a:xfrm>
              <a:off x="3171825" y="2708722"/>
              <a:ext cx="0" cy="360000"/>
            </a:xfrm>
            <a:prstGeom prst="line">
              <a:avLst/>
            </a:prstGeom>
            <a:ln>
              <a:solidFill>
                <a:srgbClr val="0070C0"/>
              </a:solidFill>
              <a:prstDash val="solid"/>
            </a:ln>
          </p:spPr>
          <p:style>
            <a:lnRef idx="1">
              <a:schemeClr val="accent1"/>
            </a:lnRef>
            <a:fillRef idx="0">
              <a:schemeClr val="accent1"/>
            </a:fillRef>
            <a:effectRef idx="0">
              <a:schemeClr val="accent1"/>
            </a:effectRef>
            <a:fontRef idx="minor">
              <a:schemeClr val="tx1"/>
            </a:fontRef>
          </p:style>
        </p:cxnSp>
        <p:cxnSp>
          <p:nvCxnSpPr>
            <p:cNvPr id="41" name="Conector recto 40">
              <a:extLst>
                <a:ext uri="{FF2B5EF4-FFF2-40B4-BE49-F238E27FC236}">
                  <a16:creationId xmlns:a16="http://schemas.microsoft.com/office/drawing/2014/main" id="{CFE45E81-ABF1-32AF-BF28-93CBDC4A0F27}"/>
                </a:ext>
              </a:extLst>
            </p:cNvPr>
            <p:cNvCxnSpPr/>
            <p:nvPr/>
          </p:nvCxnSpPr>
          <p:spPr>
            <a:xfrm>
              <a:off x="3886200" y="2708722"/>
              <a:ext cx="0" cy="360000"/>
            </a:xfrm>
            <a:prstGeom prst="line">
              <a:avLst/>
            </a:prstGeom>
            <a:ln>
              <a:solidFill>
                <a:srgbClr val="0070C0"/>
              </a:solidFill>
              <a:prstDash val="solid"/>
            </a:ln>
          </p:spPr>
          <p:style>
            <a:lnRef idx="1">
              <a:schemeClr val="accent1"/>
            </a:lnRef>
            <a:fillRef idx="0">
              <a:schemeClr val="accent1"/>
            </a:fillRef>
            <a:effectRef idx="0">
              <a:schemeClr val="accent1"/>
            </a:effectRef>
            <a:fontRef idx="minor">
              <a:schemeClr val="tx1"/>
            </a:fontRef>
          </p:style>
        </p:cxnSp>
        <p:cxnSp>
          <p:nvCxnSpPr>
            <p:cNvPr id="42" name="Conector recto 41">
              <a:extLst>
                <a:ext uri="{FF2B5EF4-FFF2-40B4-BE49-F238E27FC236}">
                  <a16:creationId xmlns:a16="http://schemas.microsoft.com/office/drawing/2014/main" id="{5CD2DAAB-0BC8-2DCD-2B89-A66870EF14EA}"/>
                </a:ext>
              </a:extLst>
            </p:cNvPr>
            <p:cNvCxnSpPr/>
            <p:nvPr/>
          </p:nvCxnSpPr>
          <p:spPr>
            <a:xfrm>
              <a:off x="2514600" y="2697660"/>
              <a:ext cx="0" cy="360000"/>
            </a:xfrm>
            <a:prstGeom prst="line">
              <a:avLst/>
            </a:prstGeom>
            <a:ln>
              <a:solidFill>
                <a:srgbClr val="0070C0"/>
              </a:solidFill>
              <a:prstDash val="solid"/>
            </a:ln>
          </p:spPr>
          <p:style>
            <a:lnRef idx="1">
              <a:schemeClr val="accent1"/>
            </a:lnRef>
            <a:fillRef idx="0">
              <a:schemeClr val="accent1"/>
            </a:fillRef>
            <a:effectRef idx="0">
              <a:schemeClr val="accent1"/>
            </a:effectRef>
            <a:fontRef idx="minor">
              <a:schemeClr val="tx1"/>
            </a:fontRef>
          </p:style>
        </p:cxnSp>
        <p:cxnSp>
          <p:nvCxnSpPr>
            <p:cNvPr id="43" name="Conector recto 42">
              <a:extLst>
                <a:ext uri="{FF2B5EF4-FFF2-40B4-BE49-F238E27FC236}">
                  <a16:creationId xmlns:a16="http://schemas.microsoft.com/office/drawing/2014/main" id="{52B8AF57-53AE-EE10-9B81-F5761BCF0C40}"/>
                </a:ext>
              </a:extLst>
            </p:cNvPr>
            <p:cNvCxnSpPr/>
            <p:nvPr/>
          </p:nvCxnSpPr>
          <p:spPr>
            <a:xfrm>
              <a:off x="1847850" y="2697660"/>
              <a:ext cx="0" cy="360000"/>
            </a:xfrm>
            <a:prstGeom prst="line">
              <a:avLst/>
            </a:prstGeom>
            <a:ln>
              <a:solidFill>
                <a:srgbClr val="0070C0"/>
              </a:solidFill>
              <a:prstDash val="solid"/>
            </a:ln>
          </p:spPr>
          <p:style>
            <a:lnRef idx="1">
              <a:schemeClr val="accent1"/>
            </a:lnRef>
            <a:fillRef idx="0">
              <a:schemeClr val="accent1"/>
            </a:fillRef>
            <a:effectRef idx="0">
              <a:schemeClr val="accent1"/>
            </a:effectRef>
            <a:fontRef idx="minor">
              <a:schemeClr val="tx1"/>
            </a:fontRef>
          </p:style>
        </p:cxnSp>
        <p:sp>
          <p:nvSpPr>
            <p:cNvPr id="46" name="CuadroTexto 45">
              <a:extLst>
                <a:ext uri="{FF2B5EF4-FFF2-40B4-BE49-F238E27FC236}">
                  <a16:creationId xmlns:a16="http://schemas.microsoft.com/office/drawing/2014/main" id="{7BEC73B9-2B22-E140-5E99-2AE075429357}"/>
                </a:ext>
              </a:extLst>
            </p:cNvPr>
            <p:cNvSpPr txBox="1"/>
            <p:nvPr/>
          </p:nvSpPr>
          <p:spPr>
            <a:xfrm>
              <a:off x="2971800" y="3078900"/>
              <a:ext cx="552450" cy="276999"/>
            </a:xfrm>
            <a:prstGeom prst="rect">
              <a:avLst/>
            </a:prstGeom>
            <a:noFill/>
          </p:spPr>
          <p:txBody>
            <a:bodyPr wrap="square" rtlCol="0">
              <a:spAutoFit/>
            </a:bodyPr>
            <a:lstStyle/>
            <a:p>
              <a:r>
                <a:rPr lang="es-CO" sz="1200" b="1"/>
                <a:t>172</a:t>
              </a:r>
            </a:p>
          </p:txBody>
        </p:sp>
        <p:sp>
          <p:nvSpPr>
            <p:cNvPr id="47" name="CuadroTexto 46">
              <a:extLst>
                <a:ext uri="{FF2B5EF4-FFF2-40B4-BE49-F238E27FC236}">
                  <a16:creationId xmlns:a16="http://schemas.microsoft.com/office/drawing/2014/main" id="{CB28BC4C-A2C6-64DA-01F3-B4CD69CFDE4A}"/>
                </a:ext>
              </a:extLst>
            </p:cNvPr>
            <p:cNvSpPr txBox="1"/>
            <p:nvPr/>
          </p:nvSpPr>
          <p:spPr>
            <a:xfrm>
              <a:off x="3676650" y="3078900"/>
              <a:ext cx="552450" cy="276999"/>
            </a:xfrm>
            <a:prstGeom prst="rect">
              <a:avLst/>
            </a:prstGeom>
            <a:noFill/>
          </p:spPr>
          <p:txBody>
            <a:bodyPr wrap="square" rtlCol="0">
              <a:spAutoFit/>
            </a:bodyPr>
            <a:lstStyle/>
            <a:p>
              <a:r>
                <a:rPr lang="es-CO" sz="1200" b="1"/>
                <a:t>174</a:t>
              </a:r>
            </a:p>
          </p:txBody>
        </p:sp>
        <p:sp>
          <p:nvSpPr>
            <p:cNvPr id="49" name="CuadroTexto 48">
              <a:extLst>
                <a:ext uri="{FF2B5EF4-FFF2-40B4-BE49-F238E27FC236}">
                  <a16:creationId xmlns:a16="http://schemas.microsoft.com/office/drawing/2014/main" id="{A3B287AC-6B23-B241-C9DE-9C752E448EED}"/>
                </a:ext>
              </a:extLst>
            </p:cNvPr>
            <p:cNvSpPr txBox="1"/>
            <p:nvPr/>
          </p:nvSpPr>
          <p:spPr>
            <a:xfrm>
              <a:off x="2274118" y="3068318"/>
              <a:ext cx="552450" cy="276999"/>
            </a:xfrm>
            <a:prstGeom prst="rect">
              <a:avLst/>
            </a:prstGeom>
            <a:noFill/>
          </p:spPr>
          <p:txBody>
            <a:bodyPr wrap="square" rtlCol="0">
              <a:spAutoFit/>
            </a:bodyPr>
            <a:lstStyle/>
            <a:p>
              <a:r>
                <a:rPr lang="es-CO" sz="1200" b="1"/>
                <a:t>170</a:t>
              </a:r>
            </a:p>
          </p:txBody>
        </p:sp>
        <p:sp>
          <p:nvSpPr>
            <p:cNvPr id="50" name="CuadroTexto 49">
              <a:extLst>
                <a:ext uri="{FF2B5EF4-FFF2-40B4-BE49-F238E27FC236}">
                  <a16:creationId xmlns:a16="http://schemas.microsoft.com/office/drawing/2014/main" id="{8003FDC3-479E-175C-F0C5-7D38BEA49D2F}"/>
                </a:ext>
              </a:extLst>
            </p:cNvPr>
            <p:cNvSpPr txBox="1"/>
            <p:nvPr/>
          </p:nvSpPr>
          <p:spPr>
            <a:xfrm>
              <a:off x="1616894" y="3057660"/>
              <a:ext cx="552450" cy="276999"/>
            </a:xfrm>
            <a:prstGeom prst="rect">
              <a:avLst/>
            </a:prstGeom>
            <a:noFill/>
          </p:spPr>
          <p:txBody>
            <a:bodyPr wrap="square" rtlCol="0">
              <a:spAutoFit/>
            </a:bodyPr>
            <a:lstStyle/>
            <a:p>
              <a:r>
                <a:rPr lang="es-CO" sz="1200" b="1"/>
                <a:t>168</a:t>
              </a:r>
            </a:p>
          </p:txBody>
        </p:sp>
        <p:sp>
          <p:nvSpPr>
            <p:cNvPr id="51" name="Elipse 50">
              <a:extLst>
                <a:ext uri="{FF2B5EF4-FFF2-40B4-BE49-F238E27FC236}">
                  <a16:creationId xmlns:a16="http://schemas.microsoft.com/office/drawing/2014/main" id="{E56F5366-165B-7B85-0B8A-A1AF661D8D46}"/>
                </a:ext>
              </a:extLst>
            </p:cNvPr>
            <p:cNvSpPr/>
            <p:nvPr/>
          </p:nvSpPr>
          <p:spPr>
            <a:xfrm>
              <a:off x="3063825" y="2769660"/>
              <a:ext cx="216000" cy="21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mc:AlternateContent xmlns:mc="http://schemas.openxmlformats.org/markup-compatibility/2006">
        <mc:Choice xmlns:p14="http://schemas.microsoft.com/office/powerpoint/2010/main" Requires="p14">
          <p:contentPart p14:bwMode="auto" r:id="rId11">
            <p14:nvContentPartPr>
              <p14:cNvPr id="63" name="Entrada de lápiz 62">
                <a:extLst>
                  <a:ext uri="{FF2B5EF4-FFF2-40B4-BE49-F238E27FC236}">
                    <a16:creationId xmlns:a16="http://schemas.microsoft.com/office/drawing/2014/main" id="{CB7576CF-AB8F-2CB2-D031-BABFF2DAF63C}"/>
                  </a:ext>
                </a:extLst>
              </p14:cNvPr>
              <p14:cNvContentPartPr/>
              <p14:nvPr/>
            </p14:nvContentPartPr>
            <p14:xfrm>
              <a:off x="1703872" y="4301796"/>
              <a:ext cx="2979736" cy="974635"/>
            </p14:xfrm>
          </p:contentPart>
        </mc:Choice>
        <mc:Fallback>
          <p:pic>
            <p:nvPicPr>
              <p:cNvPr id="63" name="Entrada de lápiz 62">
                <a:extLst>
                  <a:ext uri="{FF2B5EF4-FFF2-40B4-BE49-F238E27FC236}">
                    <a16:creationId xmlns:a16="http://schemas.microsoft.com/office/drawing/2014/main" id="{CB7576CF-AB8F-2CB2-D031-BABFF2DAF63C}"/>
                  </a:ext>
                </a:extLst>
              </p:cNvPr>
              <p:cNvPicPr/>
              <p:nvPr/>
            </p:nvPicPr>
            <p:blipFill>
              <a:blip r:embed="rId9"/>
              <a:stretch>
                <a:fillRect/>
              </a:stretch>
            </p:blipFill>
            <p:spPr>
              <a:xfrm>
                <a:off x="1695232" y="4293155"/>
                <a:ext cx="2997376" cy="992277"/>
              </a:xfrm>
              <a:prstGeom prst="rect">
                <a:avLst/>
              </a:prstGeom>
            </p:spPr>
          </p:pic>
        </mc:Fallback>
      </mc:AlternateContent>
      <mc:AlternateContent xmlns:mc="http://schemas.openxmlformats.org/markup-compatibility/2006">
        <mc:Choice xmlns:a14="http://schemas.microsoft.com/office/drawing/2010/main" Requires="a14">
          <p:sp>
            <p:nvSpPr>
              <p:cNvPr id="64" name="CuadroTexto 63">
                <a:extLst>
                  <a:ext uri="{FF2B5EF4-FFF2-40B4-BE49-F238E27FC236}">
                    <a16:creationId xmlns:a16="http://schemas.microsoft.com/office/drawing/2014/main" id="{688411CE-757F-16C1-7885-539DE38D59C2}"/>
                  </a:ext>
                </a:extLst>
              </p:cNvPr>
              <p:cNvSpPr txBox="1"/>
              <p:nvPr/>
            </p:nvSpPr>
            <p:spPr>
              <a:xfrm>
                <a:off x="1913592" y="3504272"/>
                <a:ext cx="3836689" cy="75866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s-CO" sz="1200" b="0" i="1" smtClean="0">
                          <a:latin typeface="Cambria Math" panose="02040503050406030204" pitchFamily="18" charset="0"/>
                        </a:rPr>
                        <m:t>𝐿</m:t>
                      </m:r>
                      <m:d>
                        <m:dPr>
                          <m:ctrlPr>
                            <a:rPr lang="es-CO" sz="1200" b="0" i="1" smtClean="0">
                              <a:latin typeface="Cambria Math" panose="02040503050406030204" pitchFamily="18" charset="0"/>
                            </a:rPr>
                          </m:ctrlPr>
                        </m:dPr>
                        <m:e>
                          <m:r>
                            <a:rPr lang="es-CO" sz="1200" b="1" i="1" smtClean="0">
                              <a:solidFill>
                                <a:srgbClr val="002060"/>
                              </a:solidFill>
                              <a:latin typeface="Cambria Math" panose="02040503050406030204" pitchFamily="18" charset="0"/>
                            </a:rPr>
                            <m:t>𝝁</m:t>
                          </m:r>
                          <m:r>
                            <a:rPr lang="es-CO" sz="1200" b="1" i="1" smtClean="0">
                              <a:solidFill>
                                <a:srgbClr val="002060"/>
                              </a:solidFill>
                              <a:latin typeface="Cambria Math" panose="02040503050406030204" pitchFamily="18" charset="0"/>
                            </a:rPr>
                            <m:t>=</m:t>
                          </m:r>
                          <m:r>
                            <a:rPr lang="es-CO" sz="1200" b="1" i="1" smtClean="0">
                              <a:solidFill>
                                <a:srgbClr val="002060"/>
                              </a:solidFill>
                              <a:latin typeface="Cambria Math" panose="02040503050406030204" pitchFamily="18" charset="0"/>
                            </a:rPr>
                            <m:t>𝟏𝟕𝟐</m:t>
                          </m:r>
                          <m:r>
                            <a:rPr lang="es-CO" sz="1200" b="0" i="1" smtClean="0">
                              <a:latin typeface="Cambria Math" panose="02040503050406030204" pitchFamily="18" charset="0"/>
                            </a:rPr>
                            <m:t>, </m:t>
                          </m:r>
                          <m:r>
                            <a:rPr lang="es-CO" sz="1200" b="0" i="1" smtClean="0">
                              <a:latin typeface="Cambria Math" panose="02040503050406030204" pitchFamily="18" charset="0"/>
                            </a:rPr>
                            <m:t>𝜎</m:t>
                          </m:r>
                          <m:r>
                            <a:rPr lang="es-CO" sz="1200" b="0" i="1" smtClean="0">
                              <a:latin typeface="Cambria Math" panose="02040503050406030204" pitchFamily="18" charset="0"/>
                            </a:rPr>
                            <m:t>=1</m:t>
                          </m:r>
                        </m:e>
                        <m:e>
                          <m:sSub>
                            <m:sSubPr>
                              <m:ctrlPr>
                                <a:rPr lang="es-CO" sz="1200" b="0" i="1" smtClean="0">
                                  <a:latin typeface="Cambria Math" panose="02040503050406030204" pitchFamily="18" charset="0"/>
                                </a:rPr>
                              </m:ctrlPr>
                            </m:sSubPr>
                            <m:e>
                              <m:r>
                                <a:rPr lang="es-CO" sz="1200" b="0" i="1" smtClean="0">
                                  <a:latin typeface="Cambria Math" panose="02040503050406030204" pitchFamily="18" charset="0"/>
                                </a:rPr>
                                <m:t>𝑥</m:t>
                              </m:r>
                            </m:e>
                            <m:sub>
                              <m:r>
                                <a:rPr lang="es-CO" sz="1200" b="0" i="1" smtClean="0">
                                  <a:latin typeface="Cambria Math" panose="02040503050406030204" pitchFamily="18" charset="0"/>
                                </a:rPr>
                                <m:t>1</m:t>
                              </m:r>
                            </m:sub>
                          </m:sSub>
                          <m:r>
                            <a:rPr lang="es-CO" sz="1200" b="0" i="1" smtClean="0">
                              <a:latin typeface="Cambria Math" panose="02040503050406030204" pitchFamily="18" charset="0"/>
                            </a:rPr>
                            <m:t>=172</m:t>
                          </m:r>
                        </m:e>
                      </m:d>
                    </m:oMath>
                  </m:oMathPara>
                </a14:m>
                <a:endParaRPr lang="es-CO" sz="1200" b="0" i="1">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s-CO" sz="1200" b="0" i="1" smtClean="0">
                          <a:latin typeface="Cambria Math" panose="02040503050406030204" pitchFamily="18" charset="0"/>
                        </a:rPr>
                        <m:t>=</m:t>
                      </m:r>
                      <m:f>
                        <m:fPr>
                          <m:ctrlPr>
                            <a:rPr lang="es-CO" sz="1200" b="0" i="1" smtClean="0">
                              <a:latin typeface="Cambria Math" panose="02040503050406030204" pitchFamily="18" charset="0"/>
                            </a:rPr>
                          </m:ctrlPr>
                        </m:fPr>
                        <m:num>
                          <m:r>
                            <a:rPr lang="es-CO" sz="1200" b="0" i="1" smtClean="0">
                              <a:latin typeface="Cambria Math" panose="02040503050406030204" pitchFamily="18" charset="0"/>
                            </a:rPr>
                            <m:t>1</m:t>
                          </m:r>
                        </m:num>
                        <m:den>
                          <m:rad>
                            <m:radPr>
                              <m:degHide m:val="on"/>
                              <m:ctrlPr>
                                <a:rPr lang="es-CO" sz="1200" b="0" i="1" smtClean="0">
                                  <a:latin typeface="Cambria Math" panose="02040503050406030204" pitchFamily="18" charset="0"/>
                                </a:rPr>
                              </m:ctrlPr>
                            </m:radPr>
                            <m:deg/>
                            <m:e>
                              <m:r>
                                <a:rPr lang="es-CO" sz="1200" i="1">
                                  <a:latin typeface="Cambria Math" panose="02040503050406030204" pitchFamily="18" charset="0"/>
                                </a:rPr>
                                <m:t>2</m:t>
                              </m:r>
                              <m:r>
                                <a:rPr lang="es-CO" sz="1200" i="1">
                                  <a:latin typeface="Cambria Math" panose="02040503050406030204" pitchFamily="18" charset="0"/>
                                </a:rPr>
                                <m:t>𝜋</m:t>
                              </m:r>
                              <m:sSup>
                                <m:sSupPr>
                                  <m:ctrlPr>
                                    <a:rPr lang="es-CO" sz="1200" i="1">
                                      <a:latin typeface="Cambria Math" panose="02040503050406030204" pitchFamily="18" charset="0"/>
                                    </a:rPr>
                                  </m:ctrlPr>
                                </m:sSupPr>
                                <m:e>
                                  <m:r>
                                    <a:rPr lang="es-CO" sz="1200" i="1">
                                      <a:latin typeface="Cambria Math" panose="02040503050406030204" pitchFamily="18" charset="0"/>
                                    </a:rPr>
                                    <m:t>𝜎</m:t>
                                  </m:r>
                                </m:e>
                                <m:sup>
                                  <m:r>
                                    <a:rPr lang="es-CO" sz="1200" i="1">
                                      <a:latin typeface="Cambria Math" panose="02040503050406030204" pitchFamily="18" charset="0"/>
                                    </a:rPr>
                                    <m:t>2</m:t>
                                  </m:r>
                                </m:sup>
                              </m:sSup>
                            </m:e>
                          </m:rad>
                        </m:den>
                      </m:f>
                      <m:sSup>
                        <m:sSupPr>
                          <m:ctrlPr>
                            <a:rPr lang="es-CO" sz="1200" b="0" i="1" smtClean="0">
                              <a:latin typeface="Cambria Math" panose="02040503050406030204" pitchFamily="18" charset="0"/>
                            </a:rPr>
                          </m:ctrlPr>
                        </m:sSupPr>
                        <m:e>
                          <m:r>
                            <a:rPr lang="es-CO" sz="1200" b="0" i="1" smtClean="0">
                              <a:latin typeface="Cambria Math" panose="02040503050406030204" pitchFamily="18" charset="0"/>
                            </a:rPr>
                            <m:t>𝑒</m:t>
                          </m:r>
                        </m:e>
                        <m:sup>
                          <m:r>
                            <a:rPr lang="es-CO" sz="1200" b="0" i="1" smtClean="0">
                              <a:latin typeface="Cambria Math" panose="02040503050406030204" pitchFamily="18" charset="0"/>
                            </a:rPr>
                            <m:t>−</m:t>
                          </m:r>
                          <m:f>
                            <m:fPr>
                              <m:ctrlPr>
                                <a:rPr lang="es-CO" sz="1200" b="0" i="1" smtClean="0">
                                  <a:latin typeface="Cambria Math" panose="02040503050406030204" pitchFamily="18" charset="0"/>
                                </a:rPr>
                              </m:ctrlPr>
                            </m:fPr>
                            <m:num>
                              <m:sSup>
                                <m:sSupPr>
                                  <m:ctrlPr>
                                    <a:rPr lang="es-CO" sz="1200" b="0" i="1" smtClean="0">
                                      <a:latin typeface="Cambria Math" panose="02040503050406030204" pitchFamily="18" charset="0"/>
                                    </a:rPr>
                                  </m:ctrlPr>
                                </m:sSupPr>
                                <m:e>
                                  <m:d>
                                    <m:dPr>
                                      <m:ctrlPr>
                                        <a:rPr lang="es-CO" sz="1200" b="0" i="1" smtClean="0">
                                          <a:latin typeface="Cambria Math" panose="02040503050406030204" pitchFamily="18" charset="0"/>
                                        </a:rPr>
                                      </m:ctrlPr>
                                    </m:dPr>
                                    <m:e>
                                      <m:sSub>
                                        <m:sSubPr>
                                          <m:ctrlPr>
                                            <a:rPr lang="es-CO" sz="1200" b="0" i="1" smtClean="0">
                                              <a:latin typeface="Cambria Math" panose="02040503050406030204" pitchFamily="18" charset="0"/>
                                            </a:rPr>
                                          </m:ctrlPr>
                                        </m:sSubPr>
                                        <m:e>
                                          <m:r>
                                            <a:rPr lang="es-CO" sz="1200" b="0" i="1" smtClean="0">
                                              <a:latin typeface="Cambria Math" panose="02040503050406030204" pitchFamily="18" charset="0"/>
                                            </a:rPr>
                                            <m:t>𝑥</m:t>
                                          </m:r>
                                        </m:e>
                                        <m:sub>
                                          <m:r>
                                            <a:rPr lang="es-CO" sz="1200" b="0" i="1" smtClean="0">
                                              <a:latin typeface="Cambria Math" panose="02040503050406030204" pitchFamily="18" charset="0"/>
                                            </a:rPr>
                                            <m:t>1</m:t>
                                          </m:r>
                                        </m:sub>
                                      </m:sSub>
                                      <m:r>
                                        <a:rPr lang="es-CO" sz="1200" b="0" i="1" smtClean="0">
                                          <a:latin typeface="Cambria Math" panose="02040503050406030204" pitchFamily="18" charset="0"/>
                                        </a:rPr>
                                        <m:t>−</m:t>
                                      </m:r>
                                      <m:r>
                                        <a:rPr lang="es-CO" sz="1200" b="0" i="1" smtClean="0">
                                          <a:latin typeface="Cambria Math" panose="02040503050406030204" pitchFamily="18" charset="0"/>
                                        </a:rPr>
                                        <m:t>𝜇</m:t>
                                      </m:r>
                                    </m:e>
                                  </m:d>
                                </m:e>
                                <m:sup>
                                  <m:r>
                                    <a:rPr lang="es-CO" sz="1200" b="0" i="1" smtClean="0">
                                      <a:latin typeface="Cambria Math" panose="02040503050406030204" pitchFamily="18" charset="0"/>
                                    </a:rPr>
                                    <m:t>2</m:t>
                                  </m:r>
                                </m:sup>
                              </m:sSup>
                            </m:num>
                            <m:den>
                              <m:r>
                                <a:rPr lang="es-CO" sz="1200" b="0" i="1" smtClean="0">
                                  <a:latin typeface="Cambria Math" panose="02040503050406030204" pitchFamily="18" charset="0"/>
                                </a:rPr>
                                <m:t>2</m:t>
                              </m:r>
                              <m:sSup>
                                <m:sSupPr>
                                  <m:ctrlPr>
                                    <a:rPr lang="es-CO" sz="1200" b="0" i="1" smtClean="0">
                                      <a:latin typeface="Cambria Math" panose="02040503050406030204" pitchFamily="18" charset="0"/>
                                    </a:rPr>
                                  </m:ctrlPr>
                                </m:sSupPr>
                                <m:e>
                                  <m:r>
                                    <a:rPr lang="es-CO" sz="1200" b="0" i="1" smtClean="0">
                                      <a:latin typeface="Cambria Math" panose="02040503050406030204" pitchFamily="18" charset="0"/>
                                    </a:rPr>
                                    <m:t>𝜎</m:t>
                                  </m:r>
                                </m:e>
                                <m:sup>
                                  <m:r>
                                    <a:rPr lang="es-CO" sz="1200" b="0" i="1" smtClean="0">
                                      <a:latin typeface="Cambria Math" panose="02040503050406030204" pitchFamily="18" charset="0"/>
                                    </a:rPr>
                                    <m:t>2</m:t>
                                  </m:r>
                                </m:sup>
                              </m:sSup>
                            </m:den>
                          </m:f>
                        </m:sup>
                      </m:sSup>
                      <m:r>
                        <a:rPr lang="es-CO" sz="1200" b="0" i="1" smtClean="0">
                          <a:latin typeface="Cambria Math" panose="02040503050406030204" pitchFamily="18" charset="0"/>
                        </a:rPr>
                        <m:t>=</m:t>
                      </m:r>
                      <m:f>
                        <m:fPr>
                          <m:ctrlPr>
                            <a:rPr lang="es-CO" sz="1200" b="0" i="1" smtClean="0">
                              <a:latin typeface="Cambria Math" panose="02040503050406030204" pitchFamily="18" charset="0"/>
                            </a:rPr>
                          </m:ctrlPr>
                        </m:fPr>
                        <m:num>
                          <m:r>
                            <a:rPr lang="es-CO" sz="1200" b="0" i="1" smtClean="0">
                              <a:latin typeface="Cambria Math" panose="02040503050406030204" pitchFamily="18" charset="0"/>
                            </a:rPr>
                            <m:t>1</m:t>
                          </m:r>
                        </m:num>
                        <m:den>
                          <m:rad>
                            <m:radPr>
                              <m:degHide m:val="on"/>
                              <m:ctrlPr>
                                <a:rPr lang="es-CO" sz="1200" b="0" i="1" smtClean="0">
                                  <a:latin typeface="Cambria Math" panose="02040503050406030204" pitchFamily="18" charset="0"/>
                                </a:rPr>
                              </m:ctrlPr>
                            </m:radPr>
                            <m:deg/>
                            <m:e>
                              <m:r>
                                <a:rPr lang="es-CO" sz="1200" b="0" i="1" smtClean="0">
                                  <a:latin typeface="Cambria Math" panose="02040503050406030204" pitchFamily="18" charset="0"/>
                                </a:rPr>
                                <m:t>2</m:t>
                              </m:r>
                              <m:r>
                                <a:rPr lang="es-CO" sz="1200" b="0" i="1" smtClean="0">
                                  <a:latin typeface="Cambria Math" panose="02040503050406030204" pitchFamily="18" charset="0"/>
                                </a:rPr>
                                <m:t>𝜋</m:t>
                              </m:r>
                              <m:sSup>
                                <m:sSupPr>
                                  <m:ctrlPr>
                                    <a:rPr lang="es-CO" sz="1200" b="0" i="1" smtClean="0">
                                      <a:latin typeface="Cambria Math" panose="02040503050406030204" pitchFamily="18" charset="0"/>
                                    </a:rPr>
                                  </m:ctrlPr>
                                </m:sSupPr>
                                <m:e>
                                  <m:d>
                                    <m:dPr>
                                      <m:ctrlPr>
                                        <a:rPr lang="es-CO" sz="1200" b="0" i="1" smtClean="0">
                                          <a:latin typeface="Cambria Math" panose="02040503050406030204" pitchFamily="18" charset="0"/>
                                        </a:rPr>
                                      </m:ctrlPr>
                                    </m:dPr>
                                    <m:e>
                                      <m:r>
                                        <a:rPr lang="es-CO" sz="1200" b="0" i="1" smtClean="0">
                                          <a:latin typeface="Cambria Math" panose="02040503050406030204" pitchFamily="18" charset="0"/>
                                        </a:rPr>
                                        <m:t>1</m:t>
                                      </m:r>
                                    </m:e>
                                  </m:d>
                                </m:e>
                                <m:sup>
                                  <m:r>
                                    <a:rPr lang="es-CO" sz="1200" b="0" i="1" smtClean="0">
                                      <a:latin typeface="Cambria Math" panose="02040503050406030204" pitchFamily="18" charset="0"/>
                                    </a:rPr>
                                    <m:t>2</m:t>
                                  </m:r>
                                </m:sup>
                              </m:sSup>
                            </m:e>
                          </m:rad>
                        </m:den>
                      </m:f>
                      <m:sSup>
                        <m:sSupPr>
                          <m:ctrlPr>
                            <a:rPr lang="es-CO" sz="1200" b="0" i="1" smtClean="0">
                              <a:latin typeface="Cambria Math" panose="02040503050406030204" pitchFamily="18" charset="0"/>
                            </a:rPr>
                          </m:ctrlPr>
                        </m:sSupPr>
                        <m:e>
                          <m:r>
                            <a:rPr lang="es-CO" sz="1200" b="0" i="1" smtClean="0">
                              <a:latin typeface="Cambria Math" panose="02040503050406030204" pitchFamily="18" charset="0"/>
                            </a:rPr>
                            <m:t>𝑒</m:t>
                          </m:r>
                        </m:e>
                        <m:sup>
                          <m:r>
                            <a:rPr lang="es-CO" sz="1200" i="1">
                              <a:latin typeface="Cambria Math" panose="02040503050406030204" pitchFamily="18" charset="0"/>
                            </a:rPr>
                            <m:t>−</m:t>
                          </m:r>
                          <m:f>
                            <m:fPr>
                              <m:ctrlPr>
                                <a:rPr lang="es-CO" sz="1200" i="1">
                                  <a:latin typeface="Cambria Math" panose="02040503050406030204" pitchFamily="18" charset="0"/>
                                </a:rPr>
                              </m:ctrlPr>
                            </m:fPr>
                            <m:num>
                              <m:sSup>
                                <m:sSupPr>
                                  <m:ctrlPr>
                                    <a:rPr lang="es-CO" sz="1200" i="1">
                                      <a:latin typeface="Cambria Math" panose="02040503050406030204" pitchFamily="18" charset="0"/>
                                    </a:rPr>
                                  </m:ctrlPr>
                                </m:sSupPr>
                                <m:e>
                                  <m:d>
                                    <m:dPr>
                                      <m:ctrlPr>
                                        <a:rPr lang="es-CO" sz="1200" i="1">
                                          <a:latin typeface="Cambria Math" panose="02040503050406030204" pitchFamily="18" charset="0"/>
                                        </a:rPr>
                                      </m:ctrlPr>
                                    </m:dPr>
                                    <m:e>
                                      <m:r>
                                        <a:rPr lang="es-CO" sz="1200" b="0" i="1" smtClean="0">
                                          <a:latin typeface="Cambria Math" panose="02040503050406030204" pitchFamily="18" charset="0"/>
                                        </a:rPr>
                                        <m:t>172</m:t>
                                      </m:r>
                                      <m:r>
                                        <a:rPr lang="es-CO" sz="1200" i="1">
                                          <a:latin typeface="Cambria Math" panose="02040503050406030204" pitchFamily="18" charset="0"/>
                                        </a:rPr>
                                        <m:t>−</m:t>
                                      </m:r>
                                      <m:r>
                                        <a:rPr lang="es-CO" sz="1200" b="0" i="1" smtClean="0">
                                          <a:latin typeface="Cambria Math" panose="02040503050406030204" pitchFamily="18" charset="0"/>
                                        </a:rPr>
                                        <m:t>172</m:t>
                                      </m:r>
                                    </m:e>
                                  </m:d>
                                </m:e>
                                <m:sup>
                                  <m:r>
                                    <a:rPr lang="es-CO" sz="1200" i="1">
                                      <a:latin typeface="Cambria Math" panose="02040503050406030204" pitchFamily="18" charset="0"/>
                                    </a:rPr>
                                    <m:t>2</m:t>
                                  </m:r>
                                </m:sup>
                              </m:sSup>
                            </m:num>
                            <m:den>
                              <m:r>
                                <a:rPr lang="es-CO" sz="1200" i="1">
                                  <a:latin typeface="Cambria Math" panose="02040503050406030204" pitchFamily="18" charset="0"/>
                                </a:rPr>
                                <m:t>2</m:t>
                              </m:r>
                              <m:sSup>
                                <m:sSupPr>
                                  <m:ctrlPr>
                                    <a:rPr lang="es-CO" sz="1200" i="1">
                                      <a:latin typeface="Cambria Math" panose="02040503050406030204" pitchFamily="18" charset="0"/>
                                    </a:rPr>
                                  </m:ctrlPr>
                                </m:sSupPr>
                                <m:e>
                                  <m:r>
                                    <a:rPr lang="es-CO" sz="1200" b="0" i="1" smtClean="0">
                                      <a:latin typeface="Cambria Math" panose="02040503050406030204" pitchFamily="18" charset="0"/>
                                    </a:rPr>
                                    <m:t>(1)</m:t>
                                  </m:r>
                                </m:e>
                                <m:sup>
                                  <m:r>
                                    <a:rPr lang="es-CO" sz="1200" i="1">
                                      <a:latin typeface="Cambria Math" panose="02040503050406030204" pitchFamily="18" charset="0"/>
                                    </a:rPr>
                                    <m:t>2</m:t>
                                  </m:r>
                                </m:sup>
                              </m:sSup>
                            </m:den>
                          </m:f>
                        </m:sup>
                      </m:sSup>
                      <m:r>
                        <a:rPr lang="es-CO" sz="1200" b="0" i="1" smtClean="0">
                          <a:latin typeface="Cambria Math" panose="02040503050406030204" pitchFamily="18" charset="0"/>
                        </a:rPr>
                        <m:t>=</m:t>
                      </m:r>
                      <m:r>
                        <a:rPr lang="es-CO" sz="1200" b="1" i="1" smtClean="0">
                          <a:solidFill>
                            <a:srgbClr val="FF0000"/>
                          </a:solidFill>
                          <a:latin typeface="Cambria Math" panose="02040503050406030204" pitchFamily="18" charset="0"/>
                        </a:rPr>
                        <m:t>𝟎</m:t>
                      </m:r>
                      <m:r>
                        <a:rPr lang="es-CO" sz="1200" b="1" i="1" smtClean="0">
                          <a:solidFill>
                            <a:srgbClr val="FF0000"/>
                          </a:solidFill>
                          <a:latin typeface="Cambria Math" panose="02040503050406030204" pitchFamily="18" charset="0"/>
                        </a:rPr>
                        <m:t>.</m:t>
                      </m:r>
                      <m:r>
                        <a:rPr lang="es-CO" sz="1200" b="1" i="1" smtClean="0">
                          <a:solidFill>
                            <a:srgbClr val="FF0000"/>
                          </a:solidFill>
                          <a:latin typeface="Cambria Math" panose="02040503050406030204" pitchFamily="18" charset="0"/>
                        </a:rPr>
                        <m:t>𝟑𝟗𝟖𝟗</m:t>
                      </m:r>
                    </m:oMath>
                  </m:oMathPara>
                </a14:m>
                <a:endParaRPr lang="es-CO" sz="1200" b="1"/>
              </a:p>
            </p:txBody>
          </p:sp>
        </mc:Choice>
        <mc:Fallback>
          <p:sp>
            <p:nvSpPr>
              <p:cNvPr id="64" name="CuadroTexto 63">
                <a:extLst>
                  <a:ext uri="{FF2B5EF4-FFF2-40B4-BE49-F238E27FC236}">
                    <a16:creationId xmlns:a16="http://schemas.microsoft.com/office/drawing/2014/main" id="{688411CE-757F-16C1-7885-539DE38D59C2}"/>
                  </a:ext>
                </a:extLst>
              </p:cNvPr>
              <p:cNvSpPr txBox="1">
                <a:spLocks noRot="1" noChangeAspect="1" noMove="1" noResize="1" noEditPoints="1" noAdjustHandles="1" noChangeArrowheads="1" noChangeShapeType="1" noTextEdit="1"/>
              </p:cNvSpPr>
              <p:nvPr/>
            </p:nvSpPr>
            <p:spPr>
              <a:xfrm>
                <a:off x="1913592" y="3504272"/>
                <a:ext cx="3836689" cy="758669"/>
              </a:xfrm>
              <a:prstGeom prst="rect">
                <a:avLst/>
              </a:prstGeom>
              <a:blipFill>
                <a:blip r:embed="rId12"/>
                <a:stretch>
                  <a:fillRect/>
                </a:stretch>
              </a:blipFill>
            </p:spPr>
            <p:txBody>
              <a:bodyPr/>
              <a:lstStyle/>
              <a:p>
                <a:r>
                  <a:rPr lang="es-CO">
                    <a:noFill/>
                  </a:rPr>
                  <a:t> </a:t>
                </a:r>
              </a:p>
            </p:txBody>
          </p:sp>
        </mc:Fallback>
      </mc:AlternateContent>
      <p:cxnSp>
        <p:nvCxnSpPr>
          <p:cNvPr id="65" name="Conector recto de flecha 64">
            <a:extLst>
              <a:ext uri="{FF2B5EF4-FFF2-40B4-BE49-F238E27FC236}">
                <a16:creationId xmlns:a16="http://schemas.microsoft.com/office/drawing/2014/main" id="{2EEFD49F-B3F3-31EA-6E93-D3F504EB5820}"/>
              </a:ext>
            </a:extLst>
          </p:cNvPr>
          <p:cNvCxnSpPr>
            <a:cxnSpLocks/>
            <a:stCxn id="51" idx="0"/>
          </p:cNvCxnSpPr>
          <p:nvPr/>
        </p:nvCxnSpPr>
        <p:spPr>
          <a:xfrm flipH="1" flipV="1">
            <a:off x="3173414" y="4312107"/>
            <a:ext cx="25834" cy="107517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6" name="Signo de multiplicación 65">
            <a:extLst>
              <a:ext uri="{FF2B5EF4-FFF2-40B4-BE49-F238E27FC236}">
                <a16:creationId xmlns:a16="http://schemas.microsoft.com/office/drawing/2014/main" id="{847DD78B-D4FE-AE1F-D115-CA03E001B80D}"/>
              </a:ext>
            </a:extLst>
          </p:cNvPr>
          <p:cNvSpPr/>
          <p:nvPr/>
        </p:nvSpPr>
        <p:spPr>
          <a:xfrm>
            <a:off x="3088119" y="4237661"/>
            <a:ext cx="170590" cy="148892"/>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3" name="CuadroTexto 72">
            <a:extLst>
              <a:ext uri="{FF2B5EF4-FFF2-40B4-BE49-F238E27FC236}">
                <a16:creationId xmlns:a16="http://schemas.microsoft.com/office/drawing/2014/main" id="{29D4303E-DE14-ED05-AD30-B6B62AA683B3}"/>
              </a:ext>
            </a:extLst>
          </p:cNvPr>
          <p:cNvSpPr txBox="1"/>
          <p:nvPr/>
        </p:nvSpPr>
        <p:spPr>
          <a:xfrm>
            <a:off x="4509396" y="4512114"/>
            <a:ext cx="1643754" cy="276999"/>
          </a:xfrm>
          <a:prstGeom prst="rect">
            <a:avLst/>
          </a:prstGeom>
          <a:noFill/>
        </p:spPr>
        <p:txBody>
          <a:bodyPr wrap="square" rtlCol="0">
            <a:spAutoFit/>
          </a:bodyPr>
          <a:lstStyle/>
          <a:p>
            <a:r>
              <a:rPr lang="es-CO" sz="1200" b="1"/>
              <a:t>Maximum Likelihood</a:t>
            </a:r>
          </a:p>
        </p:txBody>
      </p:sp>
      <p:cxnSp>
        <p:nvCxnSpPr>
          <p:cNvPr id="74" name="Conector recto de flecha 73">
            <a:extLst>
              <a:ext uri="{FF2B5EF4-FFF2-40B4-BE49-F238E27FC236}">
                <a16:creationId xmlns:a16="http://schemas.microsoft.com/office/drawing/2014/main" id="{ECE3C3DA-778F-C132-07AB-EB41189D213D}"/>
              </a:ext>
            </a:extLst>
          </p:cNvPr>
          <p:cNvCxnSpPr>
            <a:cxnSpLocks/>
            <a:stCxn id="73" idx="0"/>
          </p:cNvCxnSpPr>
          <p:nvPr/>
        </p:nvCxnSpPr>
        <p:spPr>
          <a:xfrm flipH="1" flipV="1">
            <a:off x="5330029" y="4113023"/>
            <a:ext cx="1244" cy="39909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90" name="Grupo 89">
            <a:extLst>
              <a:ext uri="{FF2B5EF4-FFF2-40B4-BE49-F238E27FC236}">
                <a16:creationId xmlns:a16="http://schemas.microsoft.com/office/drawing/2014/main" id="{261329DF-3BED-8E03-4F94-AEABB233C72E}"/>
              </a:ext>
            </a:extLst>
          </p:cNvPr>
          <p:cNvGrpSpPr/>
          <p:nvPr/>
        </p:nvGrpSpPr>
        <p:grpSpPr>
          <a:xfrm>
            <a:off x="333374" y="6168676"/>
            <a:ext cx="6134101" cy="391421"/>
            <a:chOff x="485775" y="346211"/>
            <a:chExt cx="6134101" cy="391421"/>
          </a:xfrm>
        </p:grpSpPr>
        <p:sp>
          <p:nvSpPr>
            <p:cNvPr id="81" name="CuadroTexto 80">
              <a:extLst>
                <a:ext uri="{FF2B5EF4-FFF2-40B4-BE49-F238E27FC236}">
                  <a16:creationId xmlns:a16="http://schemas.microsoft.com/office/drawing/2014/main" id="{B031852E-BC27-24FE-8537-77C529A96738}"/>
                </a:ext>
              </a:extLst>
            </p:cNvPr>
            <p:cNvSpPr txBox="1"/>
            <p:nvPr/>
          </p:nvSpPr>
          <p:spPr>
            <a:xfrm>
              <a:off x="1574800" y="368300"/>
              <a:ext cx="4000500" cy="369332"/>
            </a:xfrm>
            <a:prstGeom prst="rect">
              <a:avLst/>
            </a:prstGeom>
            <a:noFill/>
          </p:spPr>
          <p:txBody>
            <a:bodyPr wrap="square" rtlCol="0">
              <a:spAutoFit/>
            </a:bodyPr>
            <a:lstStyle/>
            <a:p>
              <a:endParaRPr lang="es-CO"/>
            </a:p>
          </p:txBody>
        </p:sp>
        <p:grpSp>
          <p:nvGrpSpPr>
            <p:cNvPr id="84" name="Grupo 83">
              <a:extLst>
                <a:ext uri="{FF2B5EF4-FFF2-40B4-BE49-F238E27FC236}">
                  <a16:creationId xmlns:a16="http://schemas.microsoft.com/office/drawing/2014/main" id="{CAFB94ED-A4EE-ADE9-15EC-8082C201E411}"/>
                </a:ext>
              </a:extLst>
            </p:cNvPr>
            <p:cNvGrpSpPr/>
            <p:nvPr/>
          </p:nvGrpSpPr>
          <p:grpSpPr>
            <a:xfrm>
              <a:off x="485775" y="346211"/>
              <a:ext cx="6134101" cy="326889"/>
              <a:chOff x="333375" y="215900"/>
              <a:chExt cx="6134101" cy="326889"/>
            </a:xfrm>
          </p:grpSpPr>
          <p:sp>
            <p:nvSpPr>
              <p:cNvPr id="87" name="Rectángulo 86">
                <a:extLst>
                  <a:ext uri="{FF2B5EF4-FFF2-40B4-BE49-F238E27FC236}">
                    <a16:creationId xmlns:a16="http://schemas.microsoft.com/office/drawing/2014/main" id="{CCB300F1-A6DF-4E70-B108-A3717E01AAC4}"/>
                  </a:ext>
                </a:extLst>
              </p:cNvPr>
              <p:cNvSpPr/>
              <p:nvPr/>
            </p:nvSpPr>
            <p:spPr>
              <a:xfrm>
                <a:off x="333375" y="215900"/>
                <a:ext cx="6134100" cy="292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8" name="CuadroTexto 87">
                <a:extLst>
                  <a:ext uri="{FF2B5EF4-FFF2-40B4-BE49-F238E27FC236}">
                    <a16:creationId xmlns:a16="http://schemas.microsoft.com/office/drawing/2014/main" id="{59C2C7F1-ECAE-C76D-644E-09330C512CEF}"/>
                  </a:ext>
                </a:extLst>
              </p:cNvPr>
              <p:cNvSpPr txBox="1"/>
              <p:nvPr/>
            </p:nvSpPr>
            <p:spPr>
              <a:xfrm>
                <a:off x="333376" y="235012"/>
                <a:ext cx="6134100" cy="307777"/>
              </a:xfrm>
              <a:prstGeom prst="rect">
                <a:avLst/>
              </a:prstGeom>
              <a:noFill/>
            </p:spPr>
            <p:txBody>
              <a:bodyPr wrap="square" rtlCol="0">
                <a:spAutoFit/>
              </a:bodyPr>
              <a:lstStyle/>
              <a:p>
                <a:pPr algn="ctr"/>
                <a:r>
                  <a:rPr lang="es-CO" sz="1400" b="1"/>
                  <a:t>How to calculate likelihood for more than 1 data points</a:t>
                </a:r>
              </a:p>
            </p:txBody>
          </p:sp>
        </p:grpSp>
      </p:grpSp>
      <p:grpSp>
        <p:nvGrpSpPr>
          <p:cNvPr id="91" name="Grupo 90">
            <a:extLst>
              <a:ext uri="{FF2B5EF4-FFF2-40B4-BE49-F238E27FC236}">
                <a16:creationId xmlns:a16="http://schemas.microsoft.com/office/drawing/2014/main" id="{4C2F5387-E649-FBB3-68B2-85775A32651A}"/>
              </a:ext>
            </a:extLst>
          </p:cNvPr>
          <p:cNvGrpSpPr/>
          <p:nvPr/>
        </p:nvGrpSpPr>
        <p:grpSpPr>
          <a:xfrm>
            <a:off x="1213834" y="7789754"/>
            <a:ext cx="3209925" cy="658239"/>
            <a:chOff x="1209675" y="2697660"/>
            <a:chExt cx="3209925" cy="658239"/>
          </a:xfrm>
        </p:grpSpPr>
        <p:cxnSp>
          <p:nvCxnSpPr>
            <p:cNvPr id="92" name="Conector recto 91">
              <a:extLst>
                <a:ext uri="{FF2B5EF4-FFF2-40B4-BE49-F238E27FC236}">
                  <a16:creationId xmlns:a16="http://schemas.microsoft.com/office/drawing/2014/main" id="{B74E6D1B-638F-1D6D-CC44-9C064ED4C578}"/>
                </a:ext>
              </a:extLst>
            </p:cNvPr>
            <p:cNvCxnSpPr>
              <a:cxnSpLocks/>
            </p:cNvCxnSpPr>
            <p:nvPr/>
          </p:nvCxnSpPr>
          <p:spPr>
            <a:xfrm>
              <a:off x="1209675" y="2879197"/>
              <a:ext cx="320992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4" name="Conector recto 93">
              <a:extLst>
                <a:ext uri="{FF2B5EF4-FFF2-40B4-BE49-F238E27FC236}">
                  <a16:creationId xmlns:a16="http://schemas.microsoft.com/office/drawing/2014/main" id="{F2F145B0-7EAB-979F-A2DD-1B4C8A2E869A}"/>
                </a:ext>
              </a:extLst>
            </p:cNvPr>
            <p:cNvCxnSpPr/>
            <p:nvPr/>
          </p:nvCxnSpPr>
          <p:spPr>
            <a:xfrm>
              <a:off x="3171825" y="2708722"/>
              <a:ext cx="0" cy="360000"/>
            </a:xfrm>
            <a:prstGeom prst="line">
              <a:avLst/>
            </a:prstGeom>
            <a:ln>
              <a:solidFill>
                <a:srgbClr val="0070C0"/>
              </a:solidFill>
              <a:prstDash val="solid"/>
            </a:ln>
          </p:spPr>
          <p:style>
            <a:lnRef idx="1">
              <a:schemeClr val="accent1"/>
            </a:lnRef>
            <a:fillRef idx="0">
              <a:schemeClr val="accent1"/>
            </a:fillRef>
            <a:effectRef idx="0">
              <a:schemeClr val="accent1"/>
            </a:effectRef>
            <a:fontRef idx="minor">
              <a:schemeClr val="tx1"/>
            </a:fontRef>
          </p:style>
        </p:cxnSp>
        <p:cxnSp>
          <p:nvCxnSpPr>
            <p:cNvPr id="95" name="Conector recto 94">
              <a:extLst>
                <a:ext uri="{FF2B5EF4-FFF2-40B4-BE49-F238E27FC236}">
                  <a16:creationId xmlns:a16="http://schemas.microsoft.com/office/drawing/2014/main" id="{B50769D3-BA16-2CE8-1B67-A91DC1E83DF9}"/>
                </a:ext>
              </a:extLst>
            </p:cNvPr>
            <p:cNvCxnSpPr/>
            <p:nvPr/>
          </p:nvCxnSpPr>
          <p:spPr>
            <a:xfrm>
              <a:off x="3886200" y="2708722"/>
              <a:ext cx="0" cy="360000"/>
            </a:xfrm>
            <a:prstGeom prst="line">
              <a:avLst/>
            </a:prstGeom>
            <a:ln>
              <a:solidFill>
                <a:srgbClr val="0070C0"/>
              </a:solidFill>
              <a:prstDash val="solid"/>
            </a:ln>
          </p:spPr>
          <p:style>
            <a:lnRef idx="1">
              <a:schemeClr val="accent1"/>
            </a:lnRef>
            <a:fillRef idx="0">
              <a:schemeClr val="accent1"/>
            </a:fillRef>
            <a:effectRef idx="0">
              <a:schemeClr val="accent1"/>
            </a:effectRef>
            <a:fontRef idx="minor">
              <a:schemeClr val="tx1"/>
            </a:fontRef>
          </p:style>
        </p:cxnSp>
        <p:cxnSp>
          <p:nvCxnSpPr>
            <p:cNvPr id="96" name="Conector recto 95">
              <a:extLst>
                <a:ext uri="{FF2B5EF4-FFF2-40B4-BE49-F238E27FC236}">
                  <a16:creationId xmlns:a16="http://schemas.microsoft.com/office/drawing/2014/main" id="{F683750D-215C-759B-5AFE-E247E8AB3639}"/>
                </a:ext>
              </a:extLst>
            </p:cNvPr>
            <p:cNvCxnSpPr/>
            <p:nvPr/>
          </p:nvCxnSpPr>
          <p:spPr>
            <a:xfrm>
              <a:off x="2514600" y="2697660"/>
              <a:ext cx="0" cy="360000"/>
            </a:xfrm>
            <a:prstGeom prst="line">
              <a:avLst/>
            </a:prstGeom>
            <a:ln>
              <a:solidFill>
                <a:srgbClr val="0070C0"/>
              </a:solidFill>
              <a:prstDash val="solid"/>
            </a:ln>
          </p:spPr>
          <p:style>
            <a:lnRef idx="1">
              <a:schemeClr val="accent1"/>
            </a:lnRef>
            <a:fillRef idx="0">
              <a:schemeClr val="accent1"/>
            </a:fillRef>
            <a:effectRef idx="0">
              <a:schemeClr val="accent1"/>
            </a:effectRef>
            <a:fontRef idx="minor">
              <a:schemeClr val="tx1"/>
            </a:fontRef>
          </p:style>
        </p:cxnSp>
        <p:cxnSp>
          <p:nvCxnSpPr>
            <p:cNvPr id="97" name="Conector recto 96">
              <a:extLst>
                <a:ext uri="{FF2B5EF4-FFF2-40B4-BE49-F238E27FC236}">
                  <a16:creationId xmlns:a16="http://schemas.microsoft.com/office/drawing/2014/main" id="{9EC12C24-EFBF-7D17-394A-02190C5217A0}"/>
                </a:ext>
              </a:extLst>
            </p:cNvPr>
            <p:cNvCxnSpPr/>
            <p:nvPr/>
          </p:nvCxnSpPr>
          <p:spPr>
            <a:xfrm>
              <a:off x="1847850" y="2697660"/>
              <a:ext cx="0" cy="360000"/>
            </a:xfrm>
            <a:prstGeom prst="line">
              <a:avLst/>
            </a:prstGeom>
            <a:ln>
              <a:solidFill>
                <a:srgbClr val="0070C0"/>
              </a:solidFill>
              <a:prstDash val="solid"/>
            </a:ln>
          </p:spPr>
          <p:style>
            <a:lnRef idx="1">
              <a:schemeClr val="accent1"/>
            </a:lnRef>
            <a:fillRef idx="0">
              <a:schemeClr val="accent1"/>
            </a:fillRef>
            <a:effectRef idx="0">
              <a:schemeClr val="accent1"/>
            </a:effectRef>
            <a:fontRef idx="minor">
              <a:schemeClr val="tx1"/>
            </a:fontRef>
          </p:style>
        </p:cxnSp>
        <p:sp>
          <p:nvSpPr>
            <p:cNvPr id="98" name="CuadroTexto 97">
              <a:extLst>
                <a:ext uri="{FF2B5EF4-FFF2-40B4-BE49-F238E27FC236}">
                  <a16:creationId xmlns:a16="http://schemas.microsoft.com/office/drawing/2014/main" id="{AC52675F-5C7F-E2FE-D50F-C0B150665AA2}"/>
                </a:ext>
              </a:extLst>
            </p:cNvPr>
            <p:cNvSpPr txBox="1"/>
            <p:nvPr/>
          </p:nvSpPr>
          <p:spPr>
            <a:xfrm>
              <a:off x="2971800" y="3078900"/>
              <a:ext cx="552450" cy="276999"/>
            </a:xfrm>
            <a:prstGeom prst="rect">
              <a:avLst/>
            </a:prstGeom>
            <a:noFill/>
          </p:spPr>
          <p:txBody>
            <a:bodyPr wrap="square" rtlCol="0">
              <a:spAutoFit/>
            </a:bodyPr>
            <a:lstStyle/>
            <a:p>
              <a:r>
                <a:rPr lang="es-CO" sz="1200" b="1"/>
                <a:t>172</a:t>
              </a:r>
            </a:p>
          </p:txBody>
        </p:sp>
        <p:sp>
          <p:nvSpPr>
            <p:cNvPr id="100" name="CuadroTexto 99">
              <a:extLst>
                <a:ext uri="{FF2B5EF4-FFF2-40B4-BE49-F238E27FC236}">
                  <a16:creationId xmlns:a16="http://schemas.microsoft.com/office/drawing/2014/main" id="{1B20C311-FA61-317D-9B8E-983E80C21526}"/>
                </a:ext>
              </a:extLst>
            </p:cNvPr>
            <p:cNvSpPr txBox="1"/>
            <p:nvPr/>
          </p:nvSpPr>
          <p:spPr>
            <a:xfrm>
              <a:off x="3676650" y="3078900"/>
              <a:ext cx="552450" cy="276999"/>
            </a:xfrm>
            <a:prstGeom prst="rect">
              <a:avLst/>
            </a:prstGeom>
            <a:noFill/>
          </p:spPr>
          <p:txBody>
            <a:bodyPr wrap="square" rtlCol="0">
              <a:spAutoFit/>
            </a:bodyPr>
            <a:lstStyle/>
            <a:p>
              <a:r>
                <a:rPr lang="es-CO" sz="1200" b="1"/>
                <a:t>174</a:t>
              </a:r>
            </a:p>
          </p:txBody>
        </p:sp>
        <p:sp>
          <p:nvSpPr>
            <p:cNvPr id="101" name="CuadroTexto 100">
              <a:extLst>
                <a:ext uri="{FF2B5EF4-FFF2-40B4-BE49-F238E27FC236}">
                  <a16:creationId xmlns:a16="http://schemas.microsoft.com/office/drawing/2014/main" id="{B1B85573-E468-81CE-8D9A-0AF3073E29DD}"/>
                </a:ext>
              </a:extLst>
            </p:cNvPr>
            <p:cNvSpPr txBox="1"/>
            <p:nvPr/>
          </p:nvSpPr>
          <p:spPr>
            <a:xfrm>
              <a:off x="2274118" y="3068318"/>
              <a:ext cx="552450" cy="276999"/>
            </a:xfrm>
            <a:prstGeom prst="rect">
              <a:avLst/>
            </a:prstGeom>
            <a:noFill/>
          </p:spPr>
          <p:txBody>
            <a:bodyPr wrap="square" rtlCol="0">
              <a:spAutoFit/>
            </a:bodyPr>
            <a:lstStyle/>
            <a:p>
              <a:r>
                <a:rPr lang="es-CO" sz="1200" b="1"/>
                <a:t>170</a:t>
              </a:r>
            </a:p>
          </p:txBody>
        </p:sp>
        <p:sp>
          <p:nvSpPr>
            <p:cNvPr id="102" name="CuadroTexto 101">
              <a:extLst>
                <a:ext uri="{FF2B5EF4-FFF2-40B4-BE49-F238E27FC236}">
                  <a16:creationId xmlns:a16="http://schemas.microsoft.com/office/drawing/2014/main" id="{21CDFB06-AF2C-F4BC-E20B-2307466A5F89}"/>
                </a:ext>
              </a:extLst>
            </p:cNvPr>
            <p:cNvSpPr txBox="1"/>
            <p:nvPr/>
          </p:nvSpPr>
          <p:spPr>
            <a:xfrm>
              <a:off x="1616894" y="3057660"/>
              <a:ext cx="552450" cy="276999"/>
            </a:xfrm>
            <a:prstGeom prst="rect">
              <a:avLst/>
            </a:prstGeom>
            <a:noFill/>
          </p:spPr>
          <p:txBody>
            <a:bodyPr wrap="square" rtlCol="0">
              <a:spAutoFit/>
            </a:bodyPr>
            <a:lstStyle/>
            <a:p>
              <a:r>
                <a:rPr lang="es-CO" sz="1200" b="1"/>
                <a:t>168</a:t>
              </a:r>
            </a:p>
          </p:txBody>
        </p:sp>
        <p:sp>
          <p:nvSpPr>
            <p:cNvPr id="103" name="Elipse 102">
              <a:extLst>
                <a:ext uri="{FF2B5EF4-FFF2-40B4-BE49-F238E27FC236}">
                  <a16:creationId xmlns:a16="http://schemas.microsoft.com/office/drawing/2014/main" id="{9720A57C-5E6F-8295-24BF-2216CE5E0D3B}"/>
                </a:ext>
              </a:extLst>
            </p:cNvPr>
            <p:cNvSpPr/>
            <p:nvPr/>
          </p:nvSpPr>
          <p:spPr>
            <a:xfrm>
              <a:off x="3063825" y="2769660"/>
              <a:ext cx="216000" cy="21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mc:AlternateContent xmlns:mc="http://schemas.openxmlformats.org/markup-compatibility/2006">
        <mc:Choice xmlns:p14="http://schemas.microsoft.com/office/powerpoint/2010/main" Requires="p14">
          <p:contentPart p14:bwMode="auto" r:id="rId13">
            <p14:nvContentPartPr>
              <p14:cNvPr id="104" name="Entrada de lápiz 103">
                <a:extLst>
                  <a:ext uri="{FF2B5EF4-FFF2-40B4-BE49-F238E27FC236}">
                    <a16:creationId xmlns:a16="http://schemas.microsoft.com/office/drawing/2014/main" id="{E440D41D-548F-2FEF-3F8D-89F643D53531}"/>
                  </a:ext>
                </a:extLst>
              </p14:cNvPr>
              <p14:cNvContentPartPr/>
              <p14:nvPr/>
            </p14:nvContentPartPr>
            <p14:xfrm>
              <a:off x="420688" y="6750587"/>
              <a:ext cx="2979736" cy="974635"/>
            </p14:xfrm>
          </p:contentPart>
        </mc:Choice>
        <mc:Fallback>
          <p:pic>
            <p:nvPicPr>
              <p:cNvPr id="104" name="Entrada de lápiz 103">
                <a:extLst>
                  <a:ext uri="{FF2B5EF4-FFF2-40B4-BE49-F238E27FC236}">
                    <a16:creationId xmlns:a16="http://schemas.microsoft.com/office/drawing/2014/main" id="{E440D41D-548F-2FEF-3F8D-89F643D53531}"/>
                  </a:ext>
                </a:extLst>
              </p:cNvPr>
              <p:cNvPicPr/>
              <p:nvPr/>
            </p:nvPicPr>
            <p:blipFill>
              <a:blip r:embed="rId9"/>
              <a:stretch>
                <a:fillRect/>
              </a:stretch>
            </p:blipFill>
            <p:spPr>
              <a:xfrm>
                <a:off x="412048" y="6741946"/>
                <a:ext cx="2997376" cy="992277"/>
              </a:xfrm>
              <a:prstGeom prst="rect">
                <a:avLst/>
              </a:prstGeom>
            </p:spPr>
          </p:pic>
        </mc:Fallback>
      </mc:AlternateContent>
      <p:sp>
        <p:nvSpPr>
          <p:cNvPr id="105" name="Elipse 104">
            <a:extLst>
              <a:ext uri="{FF2B5EF4-FFF2-40B4-BE49-F238E27FC236}">
                <a16:creationId xmlns:a16="http://schemas.microsoft.com/office/drawing/2014/main" id="{F4172EFE-F319-1ABC-08A6-CACEDE30DB94}"/>
              </a:ext>
            </a:extLst>
          </p:cNvPr>
          <p:cNvSpPr/>
          <p:nvPr/>
        </p:nvSpPr>
        <p:spPr>
          <a:xfrm>
            <a:off x="2072622" y="7849852"/>
            <a:ext cx="216000" cy="21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mc:AlternateContent xmlns:mc="http://schemas.openxmlformats.org/markup-compatibility/2006">
        <mc:Choice xmlns:a14="http://schemas.microsoft.com/office/drawing/2010/main" Requires="a14">
          <p:sp>
            <p:nvSpPr>
              <p:cNvPr id="106" name="CuadroTexto 105">
                <a:extLst>
                  <a:ext uri="{FF2B5EF4-FFF2-40B4-BE49-F238E27FC236}">
                    <a16:creationId xmlns:a16="http://schemas.microsoft.com/office/drawing/2014/main" id="{B3BEFF60-34E4-FE60-0FFA-A732CEB93C35}"/>
                  </a:ext>
                </a:extLst>
              </p:cNvPr>
              <p:cNvSpPr txBox="1"/>
              <p:nvPr/>
            </p:nvSpPr>
            <p:spPr>
              <a:xfrm>
                <a:off x="2023185" y="7785330"/>
                <a:ext cx="333924" cy="27699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s-CO" sz="1200" b="0" i="1" smtClean="0">
                              <a:solidFill>
                                <a:schemeClr val="bg1"/>
                              </a:solidFill>
                              <a:latin typeface="Cambria Math" panose="02040503050406030204" pitchFamily="18" charset="0"/>
                            </a:rPr>
                          </m:ctrlPr>
                        </m:sSubPr>
                        <m:e>
                          <m:r>
                            <a:rPr lang="es-CO" sz="1200" b="0" i="1" smtClean="0">
                              <a:solidFill>
                                <a:schemeClr val="bg1"/>
                              </a:solidFill>
                              <a:latin typeface="Cambria Math" panose="02040503050406030204" pitchFamily="18" charset="0"/>
                            </a:rPr>
                            <m:t>𝑥</m:t>
                          </m:r>
                        </m:e>
                        <m:sub>
                          <m:r>
                            <a:rPr lang="es-CO" sz="1200" b="0" i="1" smtClean="0">
                              <a:solidFill>
                                <a:schemeClr val="bg1"/>
                              </a:solidFill>
                              <a:latin typeface="Cambria Math" panose="02040503050406030204" pitchFamily="18" charset="0"/>
                            </a:rPr>
                            <m:t>2</m:t>
                          </m:r>
                        </m:sub>
                      </m:sSub>
                    </m:oMath>
                  </m:oMathPara>
                </a14:m>
                <a:endParaRPr lang="es-CO" sz="1200"/>
              </a:p>
            </p:txBody>
          </p:sp>
        </mc:Choice>
        <mc:Fallback>
          <p:sp>
            <p:nvSpPr>
              <p:cNvPr id="106" name="CuadroTexto 105">
                <a:extLst>
                  <a:ext uri="{FF2B5EF4-FFF2-40B4-BE49-F238E27FC236}">
                    <a16:creationId xmlns:a16="http://schemas.microsoft.com/office/drawing/2014/main" id="{B3BEFF60-34E4-FE60-0FFA-A732CEB93C35}"/>
                  </a:ext>
                </a:extLst>
              </p:cNvPr>
              <p:cNvSpPr txBox="1">
                <a:spLocks noRot="1" noChangeAspect="1" noMove="1" noResize="1" noEditPoints="1" noAdjustHandles="1" noChangeArrowheads="1" noChangeShapeType="1" noTextEdit="1"/>
              </p:cNvSpPr>
              <p:nvPr/>
            </p:nvSpPr>
            <p:spPr>
              <a:xfrm>
                <a:off x="2023185" y="7785330"/>
                <a:ext cx="333924" cy="276999"/>
              </a:xfrm>
              <a:prstGeom prst="rect">
                <a:avLst/>
              </a:prstGeom>
              <a:blipFill>
                <a:blip r:embed="rId14"/>
                <a:stretch>
                  <a:fillRect/>
                </a:stretch>
              </a:blipFill>
            </p:spPr>
            <p:txBody>
              <a:bodyPr/>
              <a:lstStyle/>
              <a:p>
                <a:r>
                  <a:rPr lang="es-CO">
                    <a:noFill/>
                  </a:rPr>
                  <a:t> </a:t>
                </a:r>
              </a:p>
            </p:txBody>
          </p:sp>
        </mc:Fallback>
      </mc:AlternateContent>
      <mc:AlternateContent xmlns:mc="http://schemas.openxmlformats.org/markup-compatibility/2006">
        <mc:Choice xmlns:a14="http://schemas.microsoft.com/office/drawing/2010/main" Requires="a14">
          <p:sp>
            <p:nvSpPr>
              <p:cNvPr id="107" name="CuadroTexto 106">
                <a:extLst>
                  <a:ext uri="{FF2B5EF4-FFF2-40B4-BE49-F238E27FC236}">
                    <a16:creationId xmlns:a16="http://schemas.microsoft.com/office/drawing/2014/main" id="{82AEE67A-4B56-2BA2-485A-C0100FB72E5E}"/>
                  </a:ext>
                </a:extLst>
              </p:cNvPr>
              <p:cNvSpPr txBox="1"/>
              <p:nvPr/>
            </p:nvSpPr>
            <p:spPr>
              <a:xfrm>
                <a:off x="3023036" y="7814291"/>
                <a:ext cx="333924" cy="27699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s-CO" sz="1200" b="0" i="1" smtClean="0">
                              <a:solidFill>
                                <a:schemeClr val="bg1"/>
                              </a:solidFill>
                              <a:latin typeface="Cambria Math" panose="02040503050406030204" pitchFamily="18" charset="0"/>
                            </a:rPr>
                          </m:ctrlPr>
                        </m:sSubPr>
                        <m:e>
                          <m:r>
                            <a:rPr lang="es-CO" sz="1200" b="0" i="1" smtClean="0">
                              <a:solidFill>
                                <a:schemeClr val="bg1"/>
                              </a:solidFill>
                              <a:latin typeface="Cambria Math" panose="02040503050406030204" pitchFamily="18" charset="0"/>
                            </a:rPr>
                            <m:t>𝑥</m:t>
                          </m:r>
                        </m:e>
                        <m:sub>
                          <m:r>
                            <a:rPr lang="es-CO" sz="1200" b="0" i="1" smtClean="0">
                              <a:solidFill>
                                <a:schemeClr val="bg1"/>
                              </a:solidFill>
                              <a:latin typeface="Cambria Math" panose="02040503050406030204" pitchFamily="18" charset="0"/>
                            </a:rPr>
                            <m:t>1</m:t>
                          </m:r>
                        </m:sub>
                      </m:sSub>
                    </m:oMath>
                  </m:oMathPara>
                </a14:m>
                <a:endParaRPr lang="es-CO" sz="1200"/>
              </a:p>
            </p:txBody>
          </p:sp>
        </mc:Choice>
        <mc:Fallback>
          <p:sp>
            <p:nvSpPr>
              <p:cNvPr id="107" name="CuadroTexto 106">
                <a:extLst>
                  <a:ext uri="{FF2B5EF4-FFF2-40B4-BE49-F238E27FC236}">
                    <a16:creationId xmlns:a16="http://schemas.microsoft.com/office/drawing/2014/main" id="{82AEE67A-4B56-2BA2-485A-C0100FB72E5E}"/>
                  </a:ext>
                </a:extLst>
              </p:cNvPr>
              <p:cNvSpPr txBox="1">
                <a:spLocks noRot="1" noChangeAspect="1" noMove="1" noResize="1" noEditPoints="1" noAdjustHandles="1" noChangeArrowheads="1" noChangeShapeType="1" noTextEdit="1"/>
              </p:cNvSpPr>
              <p:nvPr/>
            </p:nvSpPr>
            <p:spPr>
              <a:xfrm>
                <a:off x="3023036" y="7814291"/>
                <a:ext cx="333924" cy="276999"/>
              </a:xfrm>
              <a:prstGeom prst="rect">
                <a:avLst/>
              </a:prstGeom>
              <a:blipFill>
                <a:blip r:embed="rId15"/>
                <a:stretch>
                  <a:fillRect/>
                </a:stretch>
              </a:blipFill>
            </p:spPr>
            <p:txBody>
              <a:bodyPr/>
              <a:lstStyle/>
              <a:p>
                <a:r>
                  <a:rPr lang="es-CO">
                    <a:noFill/>
                  </a:rPr>
                  <a:t> </a:t>
                </a:r>
              </a:p>
            </p:txBody>
          </p:sp>
        </mc:Fallback>
      </mc:AlternateContent>
      <mc:AlternateContent xmlns:mc="http://schemas.openxmlformats.org/markup-compatibility/2006">
        <mc:Choice xmlns:a14="http://schemas.microsoft.com/office/drawing/2010/main" Requires="a14">
          <p:sp>
            <p:nvSpPr>
              <p:cNvPr id="113" name="CuadroTexto 112">
                <a:extLst>
                  <a:ext uri="{FF2B5EF4-FFF2-40B4-BE49-F238E27FC236}">
                    <a16:creationId xmlns:a16="http://schemas.microsoft.com/office/drawing/2014/main" id="{496F198F-9FAD-741D-5534-81DC72C98327}"/>
                  </a:ext>
                </a:extLst>
              </p:cNvPr>
              <p:cNvSpPr txBox="1"/>
              <p:nvPr/>
            </p:nvSpPr>
            <p:spPr>
              <a:xfrm>
                <a:off x="3343796" y="6609563"/>
                <a:ext cx="2979736" cy="642099"/>
              </a:xfrm>
              <a:prstGeom prst="rect">
                <a:avLst/>
              </a:prstGeom>
              <a:noFill/>
              <a:ln>
                <a:solidFill>
                  <a:schemeClr val="tx1"/>
                </a:solidFill>
              </a:ln>
            </p:spPr>
            <p:txBody>
              <a:bodyPr wrap="square" rtlCol="0">
                <a:spAutoFit/>
              </a:bodyPr>
              <a:lstStyle/>
              <a:p>
                <a14:m>
                  <m:oMathPara xmlns:m="http://schemas.openxmlformats.org/officeDocument/2006/math">
                    <m:oMathParaPr>
                      <m:jc m:val="centerGroup"/>
                    </m:oMathParaPr>
                    <m:oMath xmlns:m="http://schemas.openxmlformats.org/officeDocument/2006/math">
                      <m:r>
                        <a:rPr lang="es-CO" sz="1200" b="0" i="1" smtClean="0">
                          <a:latin typeface="Cambria Math" panose="02040503050406030204" pitchFamily="18" charset="0"/>
                        </a:rPr>
                        <m:t>𝐿</m:t>
                      </m:r>
                      <m:d>
                        <m:dPr>
                          <m:ctrlPr>
                            <a:rPr lang="es-CO" sz="1200" i="1" smtClean="0">
                              <a:solidFill>
                                <a:schemeClr val="tx1"/>
                              </a:solidFill>
                              <a:latin typeface="Cambria Math" panose="02040503050406030204" pitchFamily="18" charset="0"/>
                            </a:rPr>
                          </m:ctrlPr>
                        </m:dPr>
                        <m:e>
                          <m:r>
                            <a:rPr lang="es-CO" sz="1200" b="0" i="1" smtClean="0">
                              <a:solidFill>
                                <a:schemeClr val="tx1"/>
                              </a:solidFill>
                              <a:latin typeface="Cambria Math" panose="02040503050406030204" pitchFamily="18" charset="0"/>
                            </a:rPr>
                            <m:t>𝜇</m:t>
                          </m:r>
                          <m:r>
                            <a:rPr lang="es-CO" sz="1200" b="0" i="1" smtClean="0">
                              <a:solidFill>
                                <a:schemeClr val="tx1"/>
                              </a:solidFill>
                              <a:latin typeface="Cambria Math" panose="02040503050406030204" pitchFamily="18" charset="0"/>
                            </a:rPr>
                            <m:t>=168, </m:t>
                          </m:r>
                          <m:r>
                            <a:rPr lang="es-CO" sz="1200" b="0" i="1" smtClean="0">
                              <a:solidFill>
                                <a:schemeClr val="tx1"/>
                              </a:solidFill>
                              <a:latin typeface="Cambria Math" panose="02040503050406030204" pitchFamily="18" charset="0"/>
                            </a:rPr>
                            <m:t>𝜎</m:t>
                          </m:r>
                          <m:r>
                            <a:rPr lang="es-CO" sz="1200" b="0" i="1" smtClean="0">
                              <a:solidFill>
                                <a:schemeClr val="tx1"/>
                              </a:solidFill>
                              <a:latin typeface="Cambria Math" panose="02040503050406030204" pitchFamily="18" charset="0"/>
                            </a:rPr>
                            <m:t>=1</m:t>
                          </m:r>
                        </m:e>
                        <m:e>
                          <m:sSub>
                            <m:sSubPr>
                              <m:ctrlPr>
                                <a:rPr lang="es-CO" sz="1200" i="1" smtClean="0">
                                  <a:solidFill>
                                    <a:schemeClr val="tx1"/>
                                  </a:solidFill>
                                  <a:latin typeface="Cambria Math" panose="02040503050406030204" pitchFamily="18" charset="0"/>
                                </a:rPr>
                              </m:ctrlPr>
                            </m:sSubPr>
                            <m:e>
                              <m:r>
                                <a:rPr lang="es-CO" sz="1200" b="0" i="1" smtClean="0">
                                  <a:solidFill>
                                    <a:schemeClr val="tx1"/>
                                  </a:solidFill>
                                  <a:latin typeface="Cambria Math" panose="02040503050406030204" pitchFamily="18" charset="0"/>
                                </a:rPr>
                                <m:t>𝑥</m:t>
                              </m:r>
                            </m:e>
                            <m:sub>
                              <m:r>
                                <a:rPr lang="es-CO" sz="1200" b="0" i="1" smtClean="0">
                                  <a:solidFill>
                                    <a:schemeClr val="tx1"/>
                                  </a:solidFill>
                                  <a:latin typeface="Cambria Math" panose="02040503050406030204" pitchFamily="18" charset="0"/>
                                </a:rPr>
                                <m:t>1</m:t>
                              </m:r>
                            </m:sub>
                          </m:sSub>
                          <m:r>
                            <a:rPr lang="es-CO" sz="1200" b="0" i="1" smtClean="0">
                              <a:solidFill>
                                <a:schemeClr val="tx1"/>
                              </a:solidFill>
                              <a:latin typeface="Cambria Math" panose="02040503050406030204" pitchFamily="18" charset="0"/>
                            </a:rPr>
                            <m:t>=172, </m:t>
                          </m:r>
                          <m:sSub>
                            <m:sSubPr>
                              <m:ctrlPr>
                                <a:rPr lang="es-CO" sz="1200" b="0" i="1" smtClean="0">
                                  <a:solidFill>
                                    <a:schemeClr val="tx1"/>
                                  </a:solidFill>
                                  <a:latin typeface="Cambria Math" panose="02040503050406030204" pitchFamily="18" charset="0"/>
                                </a:rPr>
                              </m:ctrlPr>
                            </m:sSubPr>
                            <m:e>
                              <m:r>
                                <a:rPr lang="es-CO" sz="1200" b="0" i="1" smtClean="0">
                                  <a:solidFill>
                                    <a:schemeClr val="tx1"/>
                                  </a:solidFill>
                                  <a:latin typeface="Cambria Math" panose="02040503050406030204" pitchFamily="18" charset="0"/>
                                </a:rPr>
                                <m:t>𝑥</m:t>
                              </m:r>
                            </m:e>
                            <m:sub>
                              <m:r>
                                <a:rPr lang="es-CO" sz="1200" b="0" i="1" smtClean="0">
                                  <a:solidFill>
                                    <a:schemeClr val="tx1"/>
                                  </a:solidFill>
                                  <a:latin typeface="Cambria Math" panose="02040503050406030204" pitchFamily="18" charset="0"/>
                                </a:rPr>
                                <m:t>2</m:t>
                              </m:r>
                            </m:sub>
                          </m:sSub>
                          <m:r>
                            <a:rPr lang="es-CO" sz="1200" b="0" i="1" smtClean="0">
                              <a:solidFill>
                                <a:schemeClr val="tx1"/>
                              </a:solidFill>
                              <a:latin typeface="Cambria Math" panose="02040503050406030204" pitchFamily="18" charset="0"/>
                            </a:rPr>
                            <m:t>=169</m:t>
                          </m:r>
                        </m:e>
                      </m:d>
                      <m:r>
                        <a:rPr lang="es-CO" sz="1200" b="0" i="1" smtClean="0">
                          <a:solidFill>
                            <a:schemeClr val="tx1"/>
                          </a:solidFill>
                          <a:latin typeface="Cambria Math" panose="02040503050406030204" pitchFamily="18" charset="0"/>
                        </a:rPr>
                        <m:t>=</m:t>
                      </m:r>
                    </m:oMath>
                  </m:oMathPara>
                </a14:m>
                <a:endParaRPr lang="es-CO" sz="1200" b="0" i="1">
                  <a:solidFill>
                    <a:schemeClr val="tx1"/>
                  </a:solidFill>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s-CO" sz="1200" b="0" i="1" smtClean="0">
                          <a:solidFill>
                            <a:schemeClr val="tx1"/>
                          </a:solidFill>
                          <a:latin typeface="Cambria Math" panose="02040503050406030204" pitchFamily="18" charset="0"/>
                        </a:rPr>
                        <m:t>𝐿</m:t>
                      </m:r>
                      <m:d>
                        <m:dPr>
                          <m:ctrlPr>
                            <a:rPr lang="es-CO" sz="1200" i="1">
                              <a:latin typeface="Cambria Math" panose="02040503050406030204" pitchFamily="18" charset="0"/>
                            </a:rPr>
                          </m:ctrlPr>
                        </m:dPr>
                        <m:e>
                          <m:r>
                            <a:rPr lang="es-CO" sz="1200" i="1">
                              <a:latin typeface="Cambria Math" panose="02040503050406030204" pitchFamily="18" charset="0"/>
                            </a:rPr>
                            <m:t>𝜇</m:t>
                          </m:r>
                          <m:r>
                            <a:rPr lang="es-CO" sz="1200" i="1">
                              <a:latin typeface="Cambria Math" panose="02040503050406030204" pitchFamily="18" charset="0"/>
                            </a:rPr>
                            <m:t>=168, </m:t>
                          </m:r>
                          <m:r>
                            <a:rPr lang="es-CO" sz="1200" i="1">
                              <a:latin typeface="Cambria Math" panose="02040503050406030204" pitchFamily="18" charset="0"/>
                            </a:rPr>
                            <m:t>𝜎</m:t>
                          </m:r>
                          <m:r>
                            <a:rPr lang="es-CO" sz="1200" i="1">
                              <a:latin typeface="Cambria Math" panose="02040503050406030204" pitchFamily="18" charset="0"/>
                            </a:rPr>
                            <m:t>=1</m:t>
                          </m:r>
                        </m:e>
                        <m:e>
                          <m:sSub>
                            <m:sSubPr>
                              <m:ctrlPr>
                                <a:rPr lang="es-CO" sz="1200" i="1">
                                  <a:latin typeface="Cambria Math" panose="02040503050406030204" pitchFamily="18" charset="0"/>
                                </a:rPr>
                              </m:ctrlPr>
                            </m:sSubPr>
                            <m:e>
                              <m:r>
                                <a:rPr lang="es-CO" sz="1200" i="1">
                                  <a:latin typeface="Cambria Math" panose="02040503050406030204" pitchFamily="18" charset="0"/>
                                </a:rPr>
                                <m:t>𝑥</m:t>
                              </m:r>
                            </m:e>
                            <m:sub>
                              <m:r>
                                <a:rPr lang="es-CO" sz="1200" i="1">
                                  <a:latin typeface="Cambria Math" panose="02040503050406030204" pitchFamily="18" charset="0"/>
                                </a:rPr>
                                <m:t>1</m:t>
                              </m:r>
                            </m:sub>
                          </m:sSub>
                          <m:r>
                            <a:rPr lang="es-CO" sz="1200" i="1">
                              <a:latin typeface="Cambria Math" panose="02040503050406030204" pitchFamily="18" charset="0"/>
                            </a:rPr>
                            <m:t>=172</m:t>
                          </m:r>
                        </m:e>
                      </m:d>
                      <m:r>
                        <a:rPr lang="es-CO" sz="1200" b="0" i="1" smtClean="0">
                          <a:latin typeface="Cambria Math" panose="02040503050406030204" pitchFamily="18" charset="0"/>
                        </a:rPr>
                        <m:t>×</m:t>
                      </m:r>
                      <m:r>
                        <a:rPr lang="es-CO" sz="1200" i="1">
                          <a:latin typeface="Cambria Math" panose="02040503050406030204" pitchFamily="18" charset="0"/>
                        </a:rPr>
                        <m:t>𝐿</m:t>
                      </m:r>
                      <m:d>
                        <m:dPr>
                          <m:ctrlPr>
                            <a:rPr lang="es-CO" sz="1200" i="1">
                              <a:latin typeface="Cambria Math" panose="02040503050406030204" pitchFamily="18" charset="0"/>
                            </a:rPr>
                          </m:ctrlPr>
                        </m:dPr>
                        <m:e>
                          <m:r>
                            <a:rPr lang="es-CO" sz="1200" i="1">
                              <a:latin typeface="Cambria Math" panose="02040503050406030204" pitchFamily="18" charset="0"/>
                            </a:rPr>
                            <m:t>𝜇</m:t>
                          </m:r>
                          <m:r>
                            <a:rPr lang="es-CO" sz="1200" i="1">
                              <a:latin typeface="Cambria Math" panose="02040503050406030204" pitchFamily="18" charset="0"/>
                            </a:rPr>
                            <m:t>=168, </m:t>
                          </m:r>
                          <m:r>
                            <a:rPr lang="es-CO" sz="1200" i="1">
                              <a:latin typeface="Cambria Math" panose="02040503050406030204" pitchFamily="18" charset="0"/>
                            </a:rPr>
                            <m:t>𝜎</m:t>
                          </m:r>
                          <m:r>
                            <a:rPr lang="es-CO" sz="1200" i="1">
                              <a:latin typeface="Cambria Math" panose="02040503050406030204" pitchFamily="18" charset="0"/>
                            </a:rPr>
                            <m:t>=1</m:t>
                          </m:r>
                        </m:e>
                        <m:e>
                          <m:sSub>
                            <m:sSubPr>
                              <m:ctrlPr>
                                <a:rPr lang="es-CO" sz="1200" i="1">
                                  <a:latin typeface="Cambria Math" panose="02040503050406030204" pitchFamily="18" charset="0"/>
                                </a:rPr>
                              </m:ctrlPr>
                            </m:sSubPr>
                            <m:e>
                              <m:r>
                                <a:rPr lang="es-CO" sz="1200" i="1">
                                  <a:latin typeface="Cambria Math" panose="02040503050406030204" pitchFamily="18" charset="0"/>
                                </a:rPr>
                                <m:t>𝑥</m:t>
                              </m:r>
                            </m:e>
                            <m:sub>
                              <m:r>
                                <a:rPr lang="es-CO" sz="1200" i="1">
                                  <a:latin typeface="Cambria Math" panose="02040503050406030204" pitchFamily="18" charset="0"/>
                                </a:rPr>
                                <m:t>1</m:t>
                              </m:r>
                            </m:sub>
                          </m:sSub>
                          <m:r>
                            <a:rPr lang="es-CO" sz="1200" i="1">
                              <a:latin typeface="Cambria Math" panose="02040503050406030204" pitchFamily="18" charset="0"/>
                            </a:rPr>
                            <m:t>=1</m:t>
                          </m:r>
                          <m:r>
                            <a:rPr lang="es-CO" sz="1200" b="0" i="1" smtClean="0">
                              <a:latin typeface="Cambria Math" panose="02040503050406030204" pitchFamily="18" charset="0"/>
                            </a:rPr>
                            <m:t>69</m:t>
                          </m:r>
                        </m:e>
                      </m:d>
                    </m:oMath>
                  </m:oMathPara>
                </a14:m>
                <a:endParaRPr lang="es-CO" sz="1200" i="1">
                  <a:latin typeface="Cambria Math" panose="02040503050406030204" pitchFamily="18" charset="0"/>
                </a:endParaRPr>
              </a:p>
            </p:txBody>
          </p:sp>
        </mc:Choice>
        <mc:Fallback>
          <p:sp>
            <p:nvSpPr>
              <p:cNvPr id="113" name="CuadroTexto 112">
                <a:extLst>
                  <a:ext uri="{FF2B5EF4-FFF2-40B4-BE49-F238E27FC236}">
                    <a16:creationId xmlns:a16="http://schemas.microsoft.com/office/drawing/2014/main" id="{496F198F-9FAD-741D-5534-81DC72C98327}"/>
                  </a:ext>
                </a:extLst>
              </p:cNvPr>
              <p:cNvSpPr txBox="1">
                <a:spLocks noRot="1" noChangeAspect="1" noMove="1" noResize="1" noEditPoints="1" noAdjustHandles="1" noChangeArrowheads="1" noChangeShapeType="1" noTextEdit="1"/>
              </p:cNvSpPr>
              <p:nvPr/>
            </p:nvSpPr>
            <p:spPr>
              <a:xfrm>
                <a:off x="3343796" y="6609563"/>
                <a:ext cx="2979736" cy="642099"/>
              </a:xfrm>
              <a:prstGeom prst="rect">
                <a:avLst/>
              </a:prstGeom>
              <a:blipFill>
                <a:blip r:embed="rId16"/>
                <a:stretch>
                  <a:fillRect/>
                </a:stretch>
              </a:blipFill>
              <a:ln>
                <a:solidFill>
                  <a:schemeClr val="tx1"/>
                </a:solidFill>
              </a:ln>
            </p:spPr>
            <p:txBody>
              <a:bodyPr/>
              <a:lstStyle/>
              <a:p>
                <a:r>
                  <a:rPr lang="es-CO">
                    <a:noFill/>
                  </a:rPr>
                  <a:t> </a:t>
                </a:r>
              </a:p>
            </p:txBody>
          </p:sp>
        </mc:Fallback>
      </mc:AlternateContent>
      <mc:AlternateContent xmlns:mc="http://schemas.openxmlformats.org/markup-compatibility/2006">
        <mc:Choice xmlns:a14="http://schemas.microsoft.com/office/drawing/2010/main" Requires="a14">
          <p:sp>
            <p:nvSpPr>
              <p:cNvPr id="114" name="CuadroTexto 113">
                <a:extLst>
                  <a:ext uri="{FF2B5EF4-FFF2-40B4-BE49-F238E27FC236}">
                    <a16:creationId xmlns:a16="http://schemas.microsoft.com/office/drawing/2014/main" id="{B9A1386B-BF9D-E715-B49A-7D3F7529D6C7}"/>
                  </a:ext>
                </a:extLst>
              </p:cNvPr>
              <p:cNvSpPr txBox="1"/>
              <p:nvPr/>
            </p:nvSpPr>
            <p:spPr>
              <a:xfrm>
                <a:off x="4383318" y="7349942"/>
                <a:ext cx="1643754" cy="461665"/>
              </a:xfrm>
              <a:prstGeom prst="rect">
                <a:avLst/>
              </a:prstGeom>
              <a:noFill/>
            </p:spPr>
            <p:txBody>
              <a:bodyPr wrap="square" rtlCol="0">
                <a:spAutoFit/>
              </a:bodyPr>
              <a:lstStyle/>
              <a:p>
                <a:r>
                  <a:rPr lang="es-CO" sz="1200" b="1"/>
                  <a:t>If </a:t>
                </a:r>
                <a14:m>
                  <m:oMath xmlns:m="http://schemas.openxmlformats.org/officeDocument/2006/math">
                    <m:sSub>
                      <m:sSubPr>
                        <m:ctrlPr>
                          <a:rPr lang="es-CO" sz="1200" b="1" i="1" smtClean="0">
                            <a:latin typeface="Cambria Math" panose="02040503050406030204" pitchFamily="18" charset="0"/>
                          </a:rPr>
                        </m:ctrlPr>
                      </m:sSubPr>
                      <m:e>
                        <m:r>
                          <a:rPr lang="es-CO" sz="1200" b="1" i="1" smtClean="0">
                            <a:latin typeface="Cambria Math" panose="02040503050406030204" pitchFamily="18" charset="0"/>
                          </a:rPr>
                          <m:t>𝒙</m:t>
                        </m:r>
                      </m:e>
                      <m:sub>
                        <m:r>
                          <a:rPr lang="es-CO" sz="1200" b="1" i="1" smtClean="0">
                            <a:latin typeface="Cambria Math" panose="02040503050406030204" pitchFamily="18" charset="0"/>
                          </a:rPr>
                          <m:t>𝟏</m:t>
                        </m:r>
                      </m:sub>
                    </m:sSub>
                  </m:oMath>
                </a14:m>
                <a:r>
                  <a:rPr lang="es-CO" sz="1200" b="1"/>
                  <a:t> and </a:t>
                </a:r>
                <a14:m>
                  <m:oMath xmlns:m="http://schemas.openxmlformats.org/officeDocument/2006/math">
                    <m:sSub>
                      <m:sSubPr>
                        <m:ctrlPr>
                          <a:rPr lang="es-CO" sz="1200" b="1" i="1" smtClean="0">
                            <a:latin typeface="Cambria Math" panose="02040503050406030204" pitchFamily="18" charset="0"/>
                          </a:rPr>
                        </m:ctrlPr>
                      </m:sSubPr>
                      <m:e>
                        <m:r>
                          <a:rPr lang="es-CO" sz="1200" b="1" i="1" smtClean="0">
                            <a:latin typeface="Cambria Math" panose="02040503050406030204" pitchFamily="18" charset="0"/>
                          </a:rPr>
                          <m:t>𝒙</m:t>
                        </m:r>
                      </m:e>
                      <m:sub>
                        <m:r>
                          <a:rPr lang="es-CO" sz="1200" b="1" i="1" smtClean="0">
                            <a:latin typeface="Cambria Math" panose="02040503050406030204" pitchFamily="18" charset="0"/>
                          </a:rPr>
                          <m:t>𝟐</m:t>
                        </m:r>
                      </m:sub>
                    </m:sSub>
                  </m:oMath>
                </a14:m>
                <a:r>
                  <a:rPr lang="es-CO" sz="1200" b="1"/>
                  <a:t> are independent</a:t>
                </a:r>
              </a:p>
            </p:txBody>
          </p:sp>
        </mc:Choice>
        <mc:Fallback>
          <p:sp>
            <p:nvSpPr>
              <p:cNvPr id="114" name="CuadroTexto 113">
                <a:extLst>
                  <a:ext uri="{FF2B5EF4-FFF2-40B4-BE49-F238E27FC236}">
                    <a16:creationId xmlns:a16="http://schemas.microsoft.com/office/drawing/2014/main" id="{B9A1386B-BF9D-E715-B49A-7D3F7529D6C7}"/>
                  </a:ext>
                </a:extLst>
              </p:cNvPr>
              <p:cNvSpPr txBox="1">
                <a:spLocks noRot="1" noChangeAspect="1" noMove="1" noResize="1" noEditPoints="1" noAdjustHandles="1" noChangeArrowheads="1" noChangeShapeType="1" noTextEdit="1"/>
              </p:cNvSpPr>
              <p:nvPr/>
            </p:nvSpPr>
            <p:spPr>
              <a:xfrm>
                <a:off x="4383318" y="7349942"/>
                <a:ext cx="1643754" cy="461665"/>
              </a:xfrm>
              <a:prstGeom prst="rect">
                <a:avLst/>
              </a:prstGeom>
              <a:blipFill>
                <a:blip r:embed="rId17"/>
                <a:stretch>
                  <a:fillRect t="-1333" b="-10667"/>
                </a:stretch>
              </a:blipFill>
            </p:spPr>
            <p:txBody>
              <a:bodyPr/>
              <a:lstStyle/>
              <a:p>
                <a:r>
                  <a:rPr lang="es-CO">
                    <a:noFill/>
                  </a:rPr>
                  <a:t> </a:t>
                </a:r>
              </a:p>
            </p:txBody>
          </p:sp>
        </mc:Fallback>
      </mc:AlternateContent>
      <p:sp>
        <p:nvSpPr>
          <p:cNvPr id="115" name="Rectángulo 114">
            <a:extLst>
              <a:ext uri="{FF2B5EF4-FFF2-40B4-BE49-F238E27FC236}">
                <a16:creationId xmlns:a16="http://schemas.microsoft.com/office/drawing/2014/main" id="{C8CEFED1-7738-5F14-1D36-478BC4B6AC9B}"/>
              </a:ext>
            </a:extLst>
          </p:cNvPr>
          <p:cNvSpPr/>
          <p:nvPr/>
        </p:nvSpPr>
        <p:spPr>
          <a:xfrm>
            <a:off x="331787" y="6560097"/>
            <a:ext cx="6134100" cy="201919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397057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FD03F61B-8842-5E65-01D7-2CF515CCF8B5}"/>
              </a:ext>
            </a:extLst>
          </p:cNvPr>
          <p:cNvSpPr/>
          <p:nvPr/>
        </p:nvSpPr>
        <p:spPr>
          <a:xfrm>
            <a:off x="333375" y="520700"/>
            <a:ext cx="6134100" cy="43080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CuadroTexto 15">
            <a:extLst>
              <a:ext uri="{FF2B5EF4-FFF2-40B4-BE49-F238E27FC236}">
                <a16:creationId xmlns:a16="http://schemas.microsoft.com/office/drawing/2014/main" id="{B9C9203A-16FA-11FD-5A54-DB7531FA02C5}"/>
              </a:ext>
            </a:extLst>
          </p:cNvPr>
          <p:cNvSpPr txBox="1"/>
          <p:nvPr/>
        </p:nvSpPr>
        <p:spPr>
          <a:xfrm>
            <a:off x="1422400" y="215900"/>
            <a:ext cx="4000500" cy="369332"/>
          </a:xfrm>
          <a:prstGeom prst="rect">
            <a:avLst/>
          </a:prstGeom>
          <a:noFill/>
        </p:spPr>
        <p:txBody>
          <a:bodyPr wrap="square" rtlCol="0">
            <a:spAutoFit/>
          </a:bodyPr>
          <a:lstStyle/>
          <a:p>
            <a:endParaRPr lang="es-CO"/>
          </a:p>
        </p:txBody>
      </p:sp>
      <p:grpSp>
        <p:nvGrpSpPr>
          <p:cNvPr id="18" name="Grupo 17">
            <a:extLst>
              <a:ext uri="{FF2B5EF4-FFF2-40B4-BE49-F238E27FC236}">
                <a16:creationId xmlns:a16="http://schemas.microsoft.com/office/drawing/2014/main" id="{2D9B9742-BBF5-0477-5A4C-3644388FF9AF}"/>
              </a:ext>
            </a:extLst>
          </p:cNvPr>
          <p:cNvGrpSpPr/>
          <p:nvPr/>
        </p:nvGrpSpPr>
        <p:grpSpPr>
          <a:xfrm>
            <a:off x="333375" y="193811"/>
            <a:ext cx="6134101" cy="326889"/>
            <a:chOff x="333375" y="215900"/>
            <a:chExt cx="6134101" cy="326889"/>
          </a:xfrm>
        </p:grpSpPr>
        <p:sp>
          <p:nvSpPr>
            <p:cNvPr id="15" name="Rectángulo 14">
              <a:extLst>
                <a:ext uri="{FF2B5EF4-FFF2-40B4-BE49-F238E27FC236}">
                  <a16:creationId xmlns:a16="http://schemas.microsoft.com/office/drawing/2014/main" id="{1EF95B2A-CE07-1A36-6593-5CA7F176EA07}"/>
                </a:ext>
              </a:extLst>
            </p:cNvPr>
            <p:cNvSpPr/>
            <p:nvPr/>
          </p:nvSpPr>
          <p:spPr>
            <a:xfrm>
              <a:off x="333375" y="215900"/>
              <a:ext cx="6134100" cy="292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CuadroTexto 16">
              <a:extLst>
                <a:ext uri="{FF2B5EF4-FFF2-40B4-BE49-F238E27FC236}">
                  <a16:creationId xmlns:a16="http://schemas.microsoft.com/office/drawing/2014/main" id="{173CBE31-708D-3C8F-BCB9-895B4CF7657F}"/>
                </a:ext>
              </a:extLst>
            </p:cNvPr>
            <p:cNvSpPr txBox="1"/>
            <p:nvPr/>
          </p:nvSpPr>
          <p:spPr>
            <a:xfrm>
              <a:off x="333376" y="235012"/>
              <a:ext cx="6134100" cy="307777"/>
            </a:xfrm>
            <a:prstGeom prst="rect">
              <a:avLst/>
            </a:prstGeom>
            <a:noFill/>
          </p:spPr>
          <p:txBody>
            <a:bodyPr wrap="square" rtlCol="0">
              <a:spAutoFit/>
            </a:bodyPr>
            <a:lstStyle/>
            <a:p>
              <a:pPr algn="ctr"/>
              <a:r>
                <a:rPr lang="es-CO" sz="1400" b="1"/>
                <a:t>Log Likelihood</a:t>
              </a:r>
            </a:p>
          </p:txBody>
        </p:sp>
      </p:grpSp>
      <mc:AlternateContent xmlns:mc="http://schemas.openxmlformats.org/markup-compatibility/2006">
        <mc:Choice xmlns:p14="http://schemas.microsoft.com/office/powerpoint/2010/main" Requires="p14">
          <p:contentPart p14:bwMode="auto" r:id="rId2">
            <p14:nvContentPartPr>
              <p14:cNvPr id="89" name="Entrada de lápiz 88">
                <a:extLst>
                  <a:ext uri="{FF2B5EF4-FFF2-40B4-BE49-F238E27FC236}">
                    <a16:creationId xmlns:a16="http://schemas.microsoft.com/office/drawing/2014/main" id="{C64A4591-C897-F8BA-EBD4-27CD4B7D36DA}"/>
                  </a:ext>
                </a:extLst>
              </p14:cNvPr>
              <p14:cNvContentPartPr/>
              <p14:nvPr/>
            </p14:nvContentPartPr>
            <p14:xfrm>
              <a:off x="-1940120" y="3057660"/>
              <a:ext cx="20880" cy="21240"/>
            </p14:xfrm>
          </p:contentPart>
        </mc:Choice>
        <mc:Fallback>
          <p:pic>
            <p:nvPicPr>
              <p:cNvPr id="89" name="Entrada de lápiz 88">
                <a:extLst>
                  <a:ext uri="{FF2B5EF4-FFF2-40B4-BE49-F238E27FC236}">
                    <a16:creationId xmlns:a16="http://schemas.microsoft.com/office/drawing/2014/main" id="{C64A4591-C897-F8BA-EBD4-27CD4B7D36DA}"/>
                  </a:ext>
                </a:extLst>
              </p:cNvPr>
              <p:cNvPicPr/>
              <p:nvPr/>
            </p:nvPicPr>
            <p:blipFill>
              <a:blip r:embed="rId3"/>
              <a:stretch>
                <a:fillRect/>
              </a:stretch>
            </p:blipFill>
            <p:spPr>
              <a:xfrm>
                <a:off x="-1949120" y="3048505"/>
                <a:ext cx="38520" cy="39184"/>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93" name="Entrada de lápiz 92">
                <a:extLst>
                  <a:ext uri="{FF2B5EF4-FFF2-40B4-BE49-F238E27FC236}">
                    <a16:creationId xmlns:a16="http://schemas.microsoft.com/office/drawing/2014/main" id="{5B238645-BD5F-D017-79D9-27700D3FF630}"/>
                  </a:ext>
                </a:extLst>
              </p14:cNvPr>
              <p14:cNvContentPartPr/>
              <p14:nvPr/>
            </p14:nvContentPartPr>
            <p14:xfrm>
              <a:off x="-1784600" y="3009420"/>
              <a:ext cx="24120" cy="25560"/>
            </p14:xfrm>
          </p:contentPart>
        </mc:Choice>
        <mc:Fallback>
          <p:pic>
            <p:nvPicPr>
              <p:cNvPr id="93" name="Entrada de lápiz 92">
                <a:extLst>
                  <a:ext uri="{FF2B5EF4-FFF2-40B4-BE49-F238E27FC236}">
                    <a16:creationId xmlns:a16="http://schemas.microsoft.com/office/drawing/2014/main" id="{5B238645-BD5F-D017-79D9-27700D3FF630}"/>
                  </a:ext>
                </a:extLst>
              </p:cNvPr>
              <p:cNvPicPr/>
              <p:nvPr/>
            </p:nvPicPr>
            <p:blipFill>
              <a:blip r:embed="rId5"/>
              <a:stretch>
                <a:fillRect/>
              </a:stretch>
            </p:blipFill>
            <p:spPr>
              <a:xfrm>
                <a:off x="-1793600" y="3000545"/>
                <a:ext cx="41760" cy="42955"/>
              </a:xfrm>
              <a:prstGeom prst="rect">
                <a:avLst/>
              </a:prstGeom>
            </p:spPr>
          </p:pic>
        </mc:Fallback>
      </mc:AlternateContent>
      <mc:AlternateContent xmlns:mc="http://schemas.openxmlformats.org/markup-compatibility/2006">
        <mc:Choice xmlns:a14="http://schemas.microsoft.com/office/drawing/2010/main" Requires="a14">
          <p:sp>
            <p:nvSpPr>
              <p:cNvPr id="2" name="CuadroTexto 1">
                <a:extLst>
                  <a:ext uri="{FF2B5EF4-FFF2-40B4-BE49-F238E27FC236}">
                    <a16:creationId xmlns:a16="http://schemas.microsoft.com/office/drawing/2014/main" id="{D5314E9B-B6CB-D7C5-DBD1-9A0B277BB97C}"/>
                  </a:ext>
                </a:extLst>
              </p:cNvPr>
              <p:cNvSpPr txBox="1"/>
              <p:nvPr/>
            </p:nvSpPr>
            <p:spPr>
              <a:xfrm>
                <a:off x="490764" y="620021"/>
                <a:ext cx="5662386" cy="4259820"/>
              </a:xfrm>
              <a:prstGeom prst="rect">
                <a:avLst/>
              </a:prstGeom>
              <a:noFill/>
            </p:spPr>
            <p:txBody>
              <a:bodyPr wrap="square" rtlCol="0">
                <a:spAutoFit/>
              </a:bodyPr>
              <a:lstStyle/>
              <a:p>
                <a:r>
                  <a:rPr lang="es-CO" sz="1200"/>
                  <a:t>With n data points:</a:t>
                </a:r>
              </a:p>
              <a:p>
                <a:endParaRPr lang="es-CO" sz="1200"/>
              </a:p>
              <a:p>
                <a14:m>
                  <m:oMathPara xmlns:m="http://schemas.openxmlformats.org/officeDocument/2006/math">
                    <m:oMathParaPr>
                      <m:jc m:val="centerGroup"/>
                    </m:oMathParaPr>
                    <m:oMath xmlns:m="http://schemas.openxmlformats.org/officeDocument/2006/math">
                      <m:r>
                        <a:rPr lang="es-CO" sz="1200" b="0" i="1" smtClean="0">
                          <a:latin typeface="Cambria Math" panose="02040503050406030204" pitchFamily="18" charset="0"/>
                        </a:rPr>
                        <m:t>𝐿</m:t>
                      </m:r>
                      <m:d>
                        <m:dPr>
                          <m:ctrlPr>
                            <a:rPr lang="es-CO" sz="1200" b="0" i="1" smtClean="0">
                              <a:latin typeface="Cambria Math" panose="02040503050406030204" pitchFamily="18" charset="0"/>
                            </a:rPr>
                          </m:ctrlPr>
                        </m:dPr>
                        <m:e>
                          <m:r>
                            <a:rPr lang="es-CO" sz="1200" b="0" i="1" smtClean="0">
                              <a:latin typeface="Cambria Math" panose="02040503050406030204" pitchFamily="18" charset="0"/>
                            </a:rPr>
                            <m:t>𝜇</m:t>
                          </m:r>
                          <m:r>
                            <a:rPr lang="es-CO" sz="1200" b="0" i="1" smtClean="0">
                              <a:latin typeface="Cambria Math" panose="02040503050406030204" pitchFamily="18" charset="0"/>
                            </a:rPr>
                            <m:t>, </m:t>
                          </m:r>
                          <m:r>
                            <a:rPr lang="es-CO" sz="1200" b="0" i="1" smtClean="0">
                              <a:latin typeface="Cambria Math" panose="02040503050406030204" pitchFamily="18" charset="0"/>
                            </a:rPr>
                            <m:t>𝜎</m:t>
                          </m:r>
                          <m:r>
                            <a:rPr lang="es-CO" sz="1200" b="0" i="1" smtClean="0">
                              <a:latin typeface="Cambria Math" panose="02040503050406030204" pitchFamily="18" charset="0"/>
                            </a:rPr>
                            <m:t>|</m:t>
                          </m:r>
                          <m:sSub>
                            <m:sSubPr>
                              <m:ctrlPr>
                                <a:rPr lang="es-CO" sz="1200" b="0" i="1" smtClean="0">
                                  <a:latin typeface="Cambria Math" panose="02040503050406030204" pitchFamily="18" charset="0"/>
                                </a:rPr>
                              </m:ctrlPr>
                            </m:sSubPr>
                            <m:e>
                              <m:r>
                                <a:rPr lang="es-CO" sz="1200" b="0" i="1" smtClean="0">
                                  <a:latin typeface="Cambria Math" panose="02040503050406030204" pitchFamily="18" charset="0"/>
                                </a:rPr>
                                <m:t>𝑥</m:t>
                              </m:r>
                            </m:e>
                            <m:sub>
                              <m:r>
                                <a:rPr lang="es-CO" sz="1200" b="0" i="1" smtClean="0">
                                  <a:latin typeface="Cambria Math" panose="02040503050406030204" pitchFamily="18" charset="0"/>
                                </a:rPr>
                                <m:t>1</m:t>
                              </m:r>
                            </m:sub>
                          </m:sSub>
                          <m:r>
                            <a:rPr lang="es-CO" sz="1200" b="0" i="1" smtClean="0">
                              <a:latin typeface="Cambria Math" panose="02040503050406030204" pitchFamily="18" charset="0"/>
                            </a:rPr>
                            <m:t>, </m:t>
                          </m:r>
                          <m:sSub>
                            <m:sSubPr>
                              <m:ctrlPr>
                                <a:rPr lang="es-CO" sz="1200" b="0" i="1" smtClean="0">
                                  <a:latin typeface="Cambria Math" panose="02040503050406030204" pitchFamily="18" charset="0"/>
                                </a:rPr>
                              </m:ctrlPr>
                            </m:sSubPr>
                            <m:e>
                              <m:r>
                                <a:rPr lang="es-CO" sz="1200" b="0" i="1" smtClean="0">
                                  <a:latin typeface="Cambria Math" panose="02040503050406030204" pitchFamily="18" charset="0"/>
                                </a:rPr>
                                <m:t>𝑥</m:t>
                              </m:r>
                            </m:e>
                            <m:sub>
                              <m:r>
                                <a:rPr lang="es-CO" sz="1200" b="0" i="1" smtClean="0">
                                  <a:latin typeface="Cambria Math" panose="02040503050406030204" pitchFamily="18" charset="0"/>
                                </a:rPr>
                                <m:t>2</m:t>
                              </m:r>
                            </m:sub>
                          </m:sSub>
                          <m:r>
                            <a:rPr lang="es-CO" sz="1200" b="0" i="1" smtClean="0">
                              <a:latin typeface="Cambria Math" panose="02040503050406030204" pitchFamily="18" charset="0"/>
                            </a:rPr>
                            <m:t>, …, </m:t>
                          </m:r>
                          <m:sSub>
                            <m:sSubPr>
                              <m:ctrlPr>
                                <a:rPr lang="es-CO" sz="1200" b="0" i="1" smtClean="0">
                                  <a:latin typeface="Cambria Math" panose="02040503050406030204" pitchFamily="18" charset="0"/>
                                </a:rPr>
                              </m:ctrlPr>
                            </m:sSubPr>
                            <m:e>
                              <m:r>
                                <a:rPr lang="es-CO" sz="1200" b="0" i="1" smtClean="0">
                                  <a:latin typeface="Cambria Math" panose="02040503050406030204" pitchFamily="18" charset="0"/>
                                </a:rPr>
                                <m:t>𝑥</m:t>
                              </m:r>
                            </m:e>
                            <m:sub>
                              <m:r>
                                <a:rPr lang="es-CO" sz="1200" b="0" i="1" smtClean="0">
                                  <a:latin typeface="Cambria Math" panose="02040503050406030204" pitchFamily="18" charset="0"/>
                                </a:rPr>
                                <m:t>𝑛</m:t>
                              </m:r>
                            </m:sub>
                          </m:sSub>
                        </m:e>
                      </m:d>
                      <m:r>
                        <a:rPr lang="es-CO" sz="1200" b="0" i="1" smtClean="0">
                          <a:latin typeface="Cambria Math" panose="02040503050406030204" pitchFamily="18" charset="0"/>
                        </a:rPr>
                        <m:t>=</m:t>
                      </m:r>
                      <m:r>
                        <a:rPr lang="es-CO" sz="1200" b="0" i="1" smtClean="0">
                          <a:latin typeface="Cambria Math" panose="02040503050406030204" pitchFamily="18" charset="0"/>
                        </a:rPr>
                        <m:t>𝐿</m:t>
                      </m:r>
                      <m:d>
                        <m:dPr>
                          <m:ctrlPr>
                            <a:rPr lang="es-CO" sz="1200" b="0" i="1" smtClean="0">
                              <a:latin typeface="Cambria Math" panose="02040503050406030204" pitchFamily="18" charset="0"/>
                            </a:rPr>
                          </m:ctrlPr>
                        </m:dPr>
                        <m:e>
                          <m:r>
                            <a:rPr lang="es-CO" sz="1200" b="0" i="1" smtClean="0">
                              <a:latin typeface="Cambria Math" panose="02040503050406030204" pitchFamily="18" charset="0"/>
                            </a:rPr>
                            <m:t>𝜇</m:t>
                          </m:r>
                          <m:r>
                            <a:rPr lang="es-CO" sz="1200" b="0" i="1" smtClean="0">
                              <a:latin typeface="Cambria Math" panose="02040503050406030204" pitchFamily="18" charset="0"/>
                            </a:rPr>
                            <m:t>, </m:t>
                          </m:r>
                          <m:r>
                            <a:rPr lang="es-CO" sz="1200" b="0" i="1" smtClean="0">
                              <a:latin typeface="Cambria Math" panose="02040503050406030204" pitchFamily="18" charset="0"/>
                            </a:rPr>
                            <m:t>𝜎</m:t>
                          </m:r>
                        </m:e>
                        <m:e>
                          <m:sSub>
                            <m:sSubPr>
                              <m:ctrlPr>
                                <a:rPr lang="es-CO" sz="1200" b="0" i="1" smtClean="0">
                                  <a:latin typeface="Cambria Math" panose="02040503050406030204" pitchFamily="18" charset="0"/>
                                </a:rPr>
                              </m:ctrlPr>
                            </m:sSubPr>
                            <m:e>
                              <m:r>
                                <a:rPr lang="es-CO" sz="1200" b="0" i="1" smtClean="0">
                                  <a:latin typeface="Cambria Math" panose="02040503050406030204" pitchFamily="18" charset="0"/>
                                </a:rPr>
                                <m:t>𝑥</m:t>
                              </m:r>
                            </m:e>
                            <m:sub>
                              <m:r>
                                <a:rPr lang="es-CO" sz="1200" b="0" i="1" smtClean="0">
                                  <a:latin typeface="Cambria Math" panose="02040503050406030204" pitchFamily="18" charset="0"/>
                                </a:rPr>
                                <m:t>1</m:t>
                              </m:r>
                            </m:sub>
                          </m:sSub>
                        </m:e>
                      </m:d>
                      <m:r>
                        <a:rPr lang="es-CO" sz="1200" b="0" i="1" smtClean="0">
                          <a:latin typeface="Cambria Math" panose="02040503050406030204" pitchFamily="18" charset="0"/>
                        </a:rPr>
                        <m:t>×</m:t>
                      </m:r>
                      <m:r>
                        <a:rPr lang="es-CO" sz="1200" i="1">
                          <a:latin typeface="Cambria Math" panose="02040503050406030204" pitchFamily="18" charset="0"/>
                        </a:rPr>
                        <m:t>𝐿</m:t>
                      </m:r>
                      <m:d>
                        <m:dPr>
                          <m:ctrlPr>
                            <a:rPr lang="es-CO" sz="1200" i="1">
                              <a:latin typeface="Cambria Math" panose="02040503050406030204" pitchFamily="18" charset="0"/>
                            </a:rPr>
                          </m:ctrlPr>
                        </m:dPr>
                        <m:e>
                          <m:r>
                            <a:rPr lang="es-CO" sz="1200" i="1">
                              <a:latin typeface="Cambria Math" panose="02040503050406030204" pitchFamily="18" charset="0"/>
                            </a:rPr>
                            <m:t>𝜇</m:t>
                          </m:r>
                          <m:r>
                            <a:rPr lang="es-CO" sz="1200" i="1">
                              <a:latin typeface="Cambria Math" panose="02040503050406030204" pitchFamily="18" charset="0"/>
                            </a:rPr>
                            <m:t>, </m:t>
                          </m:r>
                          <m:r>
                            <a:rPr lang="es-CO" sz="1200" i="1">
                              <a:latin typeface="Cambria Math" panose="02040503050406030204" pitchFamily="18" charset="0"/>
                            </a:rPr>
                            <m:t>𝜎</m:t>
                          </m:r>
                        </m:e>
                        <m:e>
                          <m:sSub>
                            <m:sSubPr>
                              <m:ctrlPr>
                                <a:rPr lang="es-CO" sz="1200" i="1">
                                  <a:latin typeface="Cambria Math" panose="02040503050406030204" pitchFamily="18" charset="0"/>
                                </a:rPr>
                              </m:ctrlPr>
                            </m:sSubPr>
                            <m:e>
                              <m:r>
                                <a:rPr lang="es-CO" sz="1200" i="1">
                                  <a:latin typeface="Cambria Math" panose="02040503050406030204" pitchFamily="18" charset="0"/>
                                </a:rPr>
                                <m:t>𝑥</m:t>
                              </m:r>
                            </m:e>
                            <m:sub>
                              <m:r>
                                <a:rPr lang="es-CO" sz="1200" b="0" i="1" smtClean="0">
                                  <a:latin typeface="Cambria Math" panose="02040503050406030204" pitchFamily="18" charset="0"/>
                                </a:rPr>
                                <m:t>2</m:t>
                              </m:r>
                            </m:sub>
                          </m:sSub>
                        </m:e>
                      </m:d>
                      <m:r>
                        <a:rPr lang="es-CO" sz="1200" b="0" i="1" smtClean="0">
                          <a:latin typeface="Cambria Math" panose="02040503050406030204" pitchFamily="18" charset="0"/>
                        </a:rPr>
                        <m:t>×…×</m:t>
                      </m:r>
                      <m:r>
                        <a:rPr lang="es-CO" sz="1200" i="1">
                          <a:latin typeface="Cambria Math" panose="02040503050406030204" pitchFamily="18" charset="0"/>
                        </a:rPr>
                        <m:t>𝐿</m:t>
                      </m:r>
                      <m:d>
                        <m:dPr>
                          <m:ctrlPr>
                            <a:rPr lang="es-CO" sz="1200" i="1">
                              <a:latin typeface="Cambria Math" panose="02040503050406030204" pitchFamily="18" charset="0"/>
                            </a:rPr>
                          </m:ctrlPr>
                        </m:dPr>
                        <m:e>
                          <m:r>
                            <a:rPr lang="es-CO" sz="1200" i="1">
                              <a:latin typeface="Cambria Math" panose="02040503050406030204" pitchFamily="18" charset="0"/>
                            </a:rPr>
                            <m:t>𝜇</m:t>
                          </m:r>
                          <m:r>
                            <a:rPr lang="es-CO" sz="1200" i="1">
                              <a:latin typeface="Cambria Math" panose="02040503050406030204" pitchFamily="18" charset="0"/>
                            </a:rPr>
                            <m:t>, </m:t>
                          </m:r>
                          <m:r>
                            <a:rPr lang="es-CO" sz="1200" i="1">
                              <a:latin typeface="Cambria Math" panose="02040503050406030204" pitchFamily="18" charset="0"/>
                            </a:rPr>
                            <m:t>𝜎</m:t>
                          </m:r>
                        </m:e>
                        <m:e>
                          <m:sSub>
                            <m:sSubPr>
                              <m:ctrlPr>
                                <a:rPr lang="es-CO" sz="1200" i="1">
                                  <a:latin typeface="Cambria Math" panose="02040503050406030204" pitchFamily="18" charset="0"/>
                                </a:rPr>
                              </m:ctrlPr>
                            </m:sSubPr>
                            <m:e>
                              <m:r>
                                <a:rPr lang="es-CO" sz="1200" i="1">
                                  <a:latin typeface="Cambria Math" panose="02040503050406030204" pitchFamily="18" charset="0"/>
                                </a:rPr>
                                <m:t>𝑥</m:t>
                              </m:r>
                            </m:e>
                            <m:sub>
                              <m:r>
                                <a:rPr lang="es-CO" sz="1200" b="0" i="1" smtClean="0">
                                  <a:latin typeface="Cambria Math" panose="02040503050406030204" pitchFamily="18" charset="0"/>
                                </a:rPr>
                                <m:t>𝑛</m:t>
                              </m:r>
                            </m:sub>
                          </m:sSub>
                        </m:e>
                      </m:d>
                    </m:oMath>
                  </m:oMathPara>
                </a14:m>
                <a:endParaRPr lang="es-CO" sz="1200"/>
              </a:p>
              <a:p>
                <a:endParaRPr lang="es-CO" sz="1200"/>
              </a:p>
              <a:p>
                <a14:m>
                  <m:oMathPara xmlns:m="http://schemas.openxmlformats.org/officeDocument/2006/math">
                    <m:oMathParaPr>
                      <m:jc m:val="centerGroup"/>
                    </m:oMathParaPr>
                    <m:oMath xmlns:m="http://schemas.openxmlformats.org/officeDocument/2006/math">
                      <m:r>
                        <a:rPr lang="es-CO" sz="1200" b="0" i="1" smtClean="0">
                          <a:latin typeface="Cambria Math" panose="02040503050406030204" pitchFamily="18" charset="0"/>
                        </a:rPr>
                        <m:t>𝐿</m:t>
                      </m:r>
                      <m:d>
                        <m:dPr>
                          <m:ctrlPr>
                            <a:rPr lang="es-CO" sz="1200" b="0" i="1" smtClean="0">
                              <a:latin typeface="Cambria Math" panose="02040503050406030204" pitchFamily="18" charset="0"/>
                            </a:rPr>
                          </m:ctrlPr>
                        </m:dPr>
                        <m:e>
                          <m:r>
                            <a:rPr lang="es-CO" sz="1200" b="0" i="1" smtClean="0">
                              <a:latin typeface="Cambria Math" panose="02040503050406030204" pitchFamily="18" charset="0"/>
                            </a:rPr>
                            <m:t>𝜇</m:t>
                          </m:r>
                          <m:r>
                            <a:rPr lang="es-CO" sz="1200" b="0" i="1" smtClean="0">
                              <a:latin typeface="Cambria Math" panose="02040503050406030204" pitchFamily="18" charset="0"/>
                            </a:rPr>
                            <m:t>, </m:t>
                          </m:r>
                          <m:r>
                            <a:rPr lang="es-CO" sz="1200" b="0" i="1" smtClean="0">
                              <a:latin typeface="Cambria Math" panose="02040503050406030204" pitchFamily="18" charset="0"/>
                            </a:rPr>
                            <m:t>𝜎</m:t>
                          </m:r>
                          <m:r>
                            <a:rPr lang="es-CO" sz="1200" b="0" i="1" smtClean="0">
                              <a:latin typeface="Cambria Math" panose="02040503050406030204" pitchFamily="18" charset="0"/>
                            </a:rPr>
                            <m:t>|</m:t>
                          </m:r>
                          <m:sSub>
                            <m:sSubPr>
                              <m:ctrlPr>
                                <a:rPr lang="es-CO" sz="1200" b="0" i="1" smtClean="0">
                                  <a:latin typeface="Cambria Math" panose="02040503050406030204" pitchFamily="18" charset="0"/>
                                </a:rPr>
                              </m:ctrlPr>
                            </m:sSubPr>
                            <m:e>
                              <m:r>
                                <a:rPr lang="es-CO" sz="1200" b="0" i="1" smtClean="0">
                                  <a:latin typeface="Cambria Math" panose="02040503050406030204" pitchFamily="18" charset="0"/>
                                </a:rPr>
                                <m:t>𝑥</m:t>
                              </m:r>
                            </m:e>
                            <m:sub>
                              <m:r>
                                <a:rPr lang="es-CO" sz="1200" b="0" i="1" smtClean="0">
                                  <a:latin typeface="Cambria Math" panose="02040503050406030204" pitchFamily="18" charset="0"/>
                                </a:rPr>
                                <m:t>1</m:t>
                              </m:r>
                            </m:sub>
                          </m:sSub>
                          <m:r>
                            <a:rPr lang="es-CO" sz="1200" b="0" i="1" smtClean="0">
                              <a:latin typeface="Cambria Math" panose="02040503050406030204" pitchFamily="18" charset="0"/>
                            </a:rPr>
                            <m:t>, </m:t>
                          </m:r>
                          <m:sSub>
                            <m:sSubPr>
                              <m:ctrlPr>
                                <a:rPr lang="es-CO" sz="1200" b="0" i="1" smtClean="0">
                                  <a:latin typeface="Cambria Math" panose="02040503050406030204" pitchFamily="18" charset="0"/>
                                </a:rPr>
                              </m:ctrlPr>
                            </m:sSubPr>
                            <m:e>
                              <m:r>
                                <a:rPr lang="es-CO" sz="1200" b="0" i="1" smtClean="0">
                                  <a:latin typeface="Cambria Math" panose="02040503050406030204" pitchFamily="18" charset="0"/>
                                </a:rPr>
                                <m:t>𝑥</m:t>
                              </m:r>
                            </m:e>
                            <m:sub>
                              <m:r>
                                <a:rPr lang="es-CO" sz="1200" b="0" i="1" smtClean="0">
                                  <a:latin typeface="Cambria Math" panose="02040503050406030204" pitchFamily="18" charset="0"/>
                                </a:rPr>
                                <m:t>2</m:t>
                              </m:r>
                            </m:sub>
                          </m:sSub>
                          <m:r>
                            <a:rPr lang="es-CO" sz="1200" b="0" i="1" smtClean="0">
                              <a:latin typeface="Cambria Math" panose="02040503050406030204" pitchFamily="18" charset="0"/>
                            </a:rPr>
                            <m:t>, …, </m:t>
                          </m:r>
                          <m:sSub>
                            <m:sSubPr>
                              <m:ctrlPr>
                                <a:rPr lang="es-CO" sz="1200" b="0" i="1" smtClean="0">
                                  <a:latin typeface="Cambria Math" panose="02040503050406030204" pitchFamily="18" charset="0"/>
                                </a:rPr>
                              </m:ctrlPr>
                            </m:sSubPr>
                            <m:e>
                              <m:r>
                                <a:rPr lang="es-CO" sz="1200" b="0" i="1" smtClean="0">
                                  <a:latin typeface="Cambria Math" panose="02040503050406030204" pitchFamily="18" charset="0"/>
                                </a:rPr>
                                <m:t>𝑥</m:t>
                              </m:r>
                            </m:e>
                            <m:sub>
                              <m:r>
                                <a:rPr lang="es-CO" sz="1200" b="0" i="1" smtClean="0">
                                  <a:latin typeface="Cambria Math" panose="02040503050406030204" pitchFamily="18" charset="0"/>
                                </a:rPr>
                                <m:t>𝑛</m:t>
                              </m:r>
                            </m:sub>
                          </m:sSub>
                        </m:e>
                      </m:d>
                      <m:r>
                        <a:rPr lang="es-CO" sz="1200" b="0" i="1" smtClean="0">
                          <a:latin typeface="Cambria Math" panose="02040503050406030204" pitchFamily="18" charset="0"/>
                        </a:rPr>
                        <m:t>=</m:t>
                      </m:r>
                      <m:f>
                        <m:fPr>
                          <m:ctrlPr>
                            <a:rPr lang="es-CO" sz="1200" i="1">
                              <a:latin typeface="Cambria Math" panose="02040503050406030204" pitchFamily="18" charset="0"/>
                            </a:rPr>
                          </m:ctrlPr>
                        </m:fPr>
                        <m:num>
                          <m:r>
                            <a:rPr lang="es-CO" sz="1200" i="1">
                              <a:latin typeface="Cambria Math" panose="02040503050406030204" pitchFamily="18" charset="0"/>
                            </a:rPr>
                            <m:t>1</m:t>
                          </m:r>
                        </m:num>
                        <m:den>
                          <m:rad>
                            <m:radPr>
                              <m:degHide m:val="on"/>
                              <m:ctrlPr>
                                <a:rPr lang="es-CO" sz="1200" i="1">
                                  <a:latin typeface="Cambria Math" panose="02040503050406030204" pitchFamily="18" charset="0"/>
                                </a:rPr>
                              </m:ctrlPr>
                            </m:radPr>
                            <m:deg/>
                            <m:e>
                              <m:r>
                                <a:rPr lang="es-CO" sz="1200" i="1">
                                  <a:latin typeface="Cambria Math" panose="02040503050406030204" pitchFamily="18" charset="0"/>
                                </a:rPr>
                                <m:t>2</m:t>
                              </m:r>
                              <m:r>
                                <a:rPr lang="es-CO" sz="1200" i="1">
                                  <a:latin typeface="Cambria Math" panose="02040503050406030204" pitchFamily="18" charset="0"/>
                                </a:rPr>
                                <m:t>𝜋</m:t>
                              </m:r>
                              <m:sSup>
                                <m:sSupPr>
                                  <m:ctrlPr>
                                    <a:rPr lang="es-CO" sz="1200" i="1">
                                      <a:latin typeface="Cambria Math" panose="02040503050406030204" pitchFamily="18" charset="0"/>
                                    </a:rPr>
                                  </m:ctrlPr>
                                </m:sSupPr>
                                <m:e>
                                  <m:r>
                                    <a:rPr lang="es-CO" sz="1200" i="1">
                                      <a:latin typeface="Cambria Math" panose="02040503050406030204" pitchFamily="18" charset="0"/>
                                    </a:rPr>
                                    <m:t>𝜎</m:t>
                                  </m:r>
                                </m:e>
                                <m:sup>
                                  <m:r>
                                    <a:rPr lang="es-CO" sz="1200" i="1">
                                      <a:latin typeface="Cambria Math" panose="02040503050406030204" pitchFamily="18" charset="0"/>
                                    </a:rPr>
                                    <m:t>2</m:t>
                                  </m:r>
                                </m:sup>
                              </m:sSup>
                            </m:e>
                          </m:rad>
                        </m:den>
                      </m:f>
                      <m:sSup>
                        <m:sSupPr>
                          <m:ctrlPr>
                            <a:rPr lang="es-CO" sz="1200" i="1">
                              <a:latin typeface="Cambria Math" panose="02040503050406030204" pitchFamily="18" charset="0"/>
                            </a:rPr>
                          </m:ctrlPr>
                        </m:sSupPr>
                        <m:e>
                          <m:r>
                            <a:rPr lang="es-CO" sz="1200" i="1">
                              <a:latin typeface="Cambria Math" panose="02040503050406030204" pitchFamily="18" charset="0"/>
                            </a:rPr>
                            <m:t>𝑒</m:t>
                          </m:r>
                        </m:e>
                        <m:sup>
                          <m:r>
                            <a:rPr lang="es-CO" sz="1200" i="1">
                              <a:latin typeface="Cambria Math" panose="02040503050406030204" pitchFamily="18" charset="0"/>
                            </a:rPr>
                            <m:t>−</m:t>
                          </m:r>
                          <m:f>
                            <m:fPr>
                              <m:ctrlPr>
                                <a:rPr lang="es-CO" sz="1200" i="1">
                                  <a:latin typeface="Cambria Math" panose="02040503050406030204" pitchFamily="18" charset="0"/>
                                </a:rPr>
                              </m:ctrlPr>
                            </m:fPr>
                            <m:num>
                              <m:sSup>
                                <m:sSupPr>
                                  <m:ctrlPr>
                                    <a:rPr lang="es-CO" sz="1200" i="1">
                                      <a:latin typeface="Cambria Math" panose="02040503050406030204" pitchFamily="18" charset="0"/>
                                    </a:rPr>
                                  </m:ctrlPr>
                                </m:sSupPr>
                                <m:e>
                                  <m:d>
                                    <m:dPr>
                                      <m:ctrlPr>
                                        <a:rPr lang="es-CO" sz="1200" i="1">
                                          <a:latin typeface="Cambria Math" panose="02040503050406030204" pitchFamily="18" charset="0"/>
                                        </a:rPr>
                                      </m:ctrlPr>
                                    </m:dPr>
                                    <m:e>
                                      <m:sSub>
                                        <m:sSubPr>
                                          <m:ctrlPr>
                                            <a:rPr lang="es-CO" sz="1200" i="1">
                                              <a:latin typeface="Cambria Math" panose="02040503050406030204" pitchFamily="18" charset="0"/>
                                            </a:rPr>
                                          </m:ctrlPr>
                                        </m:sSubPr>
                                        <m:e>
                                          <m:r>
                                            <a:rPr lang="es-CO" sz="1200" i="1">
                                              <a:latin typeface="Cambria Math" panose="02040503050406030204" pitchFamily="18" charset="0"/>
                                            </a:rPr>
                                            <m:t>𝑥</m:t>
                                          </m:r>
                                        </m:e>
                                        <m:sub>
                                          <m:r>
                                            <a:rPr lang="es-CO" sz="1200" i="1">
                                              <a:latin typeface="Cambria Math" panose="02040503050406030204" pitchFamily="18" charset="0"/>
                                            </a:rPr>
                                            <m:t>1</m:t>
                                          </m:r>
                                        </m:sub>
                                      </m:sSub>
                                      <m:r>
                                        <a:rPr lang="es-CO" sz="1200" i="1">
                                          <a:latin typeface="Cambria Math" panose="02040503050406030204" pitchFamily="18" charset="0"/>
                                        </a:rPr>
                                        <m:t>−</m:t>
                                      </m:r>
                                      <m:r>
                                        <a:rPr lang="es-CO" sz="1200" i="1">
                                          <a:latin typeface="Cambria Math" panose="02040503050406030204" pitchFamily="18" charset="0"/>
                                        </a:rPr>
                                        <m:t>𝜇</m:t>
                                      </m:r>
                                    </m:e>
                                  </m:d>
                                </m:e>
                                <m:sup>
                                  <m:r>
                                    <a:rPr lang="es-CO" sz="1200" i="1">
                                      <a:latin typeface="Cambria Math" panose="02040503050406030204" pitchFamily="18" charset="0"/>
                                    </a:rPr>
                                    <m:t>2</m:t>
                                  </m:r>
                                </m:sup>
                              </m:sSup>
                            </m:num>
                            <m:den>
                              <m:r>
                                <a:rPr lang="es-CO" sz="1200" i="1">
                                  <a:latin typeface="Cambria Math" panose="02040503050406030204" pitchFamily="18" charset="0"/>
                                </a:rPr>
                                <m:t>2</m:t>
                              </m:r>
                              <m:sSup>
                                <m:sSupPr>
                                  <m:ctrlPr>
                                    <a:rPr lang="es-CO" sz="1200" i="1">
                                      <a:latin typeface="Cambria Math" panose="02040503050406030204" pitchFamily="18" charset="0"/>
                                    </a:rPr>
                                  </m:ctrlPr>
                                </m:sSupPr>
                                <m:e>
                                  <m:r>
                                    <a:rPr lang="es-CO" sz="1200" i="1">
                                      <a:latin typeface="Cambria Math" panose="02040503050406030204" pitchFamily="18" charset="0"/>
                                    </a:rPr>
                                    <m:t>𝜎</m:t>
                                  </m:r>
                                </m:e>
                                <m:sup>
                                  <m:r>
                                    <a:rPr lang="es-CO" sz="1200" i="1">
                                      <a:latin typeface="Cambria Math" panose="02040503050406030204" pitchFamily="18" charset="0"/>
                                    </a:rPr>
                                    <m:t>2</m:t>
                                  </m:r>
                                </m:sup>
                              </m:sSup>
                            </m:den>
                          </m:f>
                        </m:sup>
                      </m:sSup>
                      <m:r>
                        <a:rPr lang="es-CO" sz="1200" b="0" i="1" smtClean="0">
                          <a:latin typeface="Cambria Math" panose="02040503050406030204" pitchFamily="18" charset="0"/>
                        </a:rPr>
                        <m:t>×</m:t>
                      </m:r>
                      <m:f>
                        <m:fPr>
                          <m:ctrlPr>
                            <a:rPr lang="es-CO" sz="1200" i="1">
                              <a:latin typeface="Cambria Math" panose="02040503050406030204" pitchFamily="18" charset="0"/>
                            </a:rPr>
                          </m:ctrlPr>
                        </m:fPr>
                        <m:num>
                          <m:r>
                            <a:rPr lang="es-CO" sz="1200" i="1">
                              <a:latin typeface="Cambria Math" panose="02040503050406030204" pitchFamily="18" charset="0"/>
                            </a:rPr>
                            <m:t>1</m:t>
                          </m:r>
                        </m:num>
                        <m:den>
                          <m:rad>
                            <m:radPr>
                              <m:degHide m:val="on"/>
                              <m:ctrlPr>
                                <a:rPr lang="es-CO" sz="1200" i="1">
                                  <a:latin typeface="Cambria Math" panose="02040503050406030204" pitchFamily="18" charset="0"/>
                                </a:rPr>
                              </m:ctrlPr>
                            </m:radPr>
                            <m:deg/>
                            <m:e>
                              <m:r>
                                <a:rPr lang="es-CO" sz="1200" i="1">
                                  <a:latin typeface="Cambria Math" panose="02040503050406030204" pitchFamily="18" charset="0"/>
                                </a:rPr>
                                <m:t>2</m:t>
                              </m:r>
                              <m:r>
                                <a:rPr lang="es-CO" sz="1200" i="1">
                                  <a:latin typeface="Cambria Math" panose="02040503050406030204" pitchFamily="18" charset="0"/>
                                </a:rPr>
                                <m:t>𝜋</m:t>
                              </m:r>
                              <m:sSup>
                                <m:sSupPr>
                                  <m:ctrlPr>
                                    <a:rPr lang="es-CO" sz="1200" i="1">
                                      <a:latin typeface="Cambria Math" panose="02040503050406030204" pitchFamily="18" charset="0"/>
                                    </a:rPr>
                                  </m:ctrlPr>
                                </m:sSupPr>
                                <m:e>
                                  <m:r>
                                    <a:rPr lang="es-CO" sz="1200" i="1">
                                      <a:latin typeface="Cambria Math" panose="02040503050406030204" pitchFamily="18" charset="0"/>
                                    </a:rPr>
                                    <m:t>𝜎</m:t>
                                  </m:r>
                                </m:e>
                                <m:sup>
                                  <m:r>
                                    <a:rPr lang="es-CO" sz="1200" i="1">
                                      <a:latin typeface="Cambria Math" panose="02040503050406030204" pitchFamily="18" charset="0"/>
                                    </a:rPr>
                                    <m:t>2</m:t>
                                  </m:r>
                                </m:sup>
                              </m:sSup>
                            </m:e>
                          </m:rad>
                        </m:den>
                      </m:f>
                      <m:sSup>
                        <m:sSupPr>
                          <m:ctrlPr>
                            <a:rPr lang="es-CO" sz="1200" i="1">
                              <a:latin typeface="Cambria Math" panose="02040503050406030204" pitchFamily="18" charset="0"/>
                            </a:rPr>
                          </m:ctrlPr>
                        </m:sSupPr>
                        <m:e>
                          <m:r>
                            <a:rPr lang="es-CO" sz="1200" i="1">
                              <a:latin typeface="Cambria Math" panose="02040503050406030204" pitchFamily="18" charset="0"/>
                            </a:rPr>
                            <m:t>𝑒</m:t>
                          </m:r>
                        </m:e>
                        <m:sup>
                          <m:r>
                            <a:rPr lang="es-CO" sz="1200" i="1">
                              <a:latin typeface="Cambria Math" panose="02040503050406030204" pitchFamily="18" charset="0"/>
                            </a:rPr>
                            <m:t>−</m:t>
                          </m:r>
                          <m:f>
                            <m:fPr>
                              <m:ctrlPr>
                                <a:rPr lang="es-CO" sz="1200" i="1">
                                  <a:latin typeface="Cambria Math" panose="02040503050406030204" pitchFamily="18" charset="0"/>
                                </a:rPr>
                              </m:ctrlPr>
                            </m:fPr>
                            <m:num>
                              <m:sSup>
                                <m:sSupPr>
                                  <m:ctrlPr>
                                    <a:rPr lang="es-CO" sz="1200" i="1">
                                      <a:latin typeface="Cambria Math" panose="02040503050406030204" pitchFamily="18" charset="0"/>
                                    </a:rPr>
                                  </m:ctrlPr>
                                </m:sSupPr>
                                <m:e>
                                  <m:d>
                                    <m:dPr>
                                      <m:ctrlPr>
                                        <a:rPr lang="es-CO" sz="1200" i="1">
                                          <a:latin typeface="Cambria Math" panose="02040503050406030204" pitchFamily="18" charset="0"/>
                                        </a:rPr>
                                      </m:ctrlPr>
                                    </m:dPr>
                                    <m:e>
                                      <m:sSub>
                                        <m:sSubPr>
                                          <m:ctrlPr>
                                            <a:rPr lang="es-CO" sz="1200" i="1" smtClean="0">
                                              <a:latin typeface="Cambria Math" panose="02040503050406030204" pitchFamily="18" charset="0"/>
                                            </a:rPr>
                                          </m:ctrlPr>
                                        </m:sSubPr>
                                        <m:e>
                                          <m:r>
                                            <a:rPr lang="es-CO" sz="1200" i="1">
                                              <a:latin typeface="Cambria Math" panose="02040503050406030204" pitchFamily="18" charset="0"/>
                                            </a:rPr>
                                            <m:t>𝑥</m:t>
                                          </m:r>
                                        </m:e>
                                        <m:sub>
                                          <m:r>
                                            <a:rPr lang="es-CO" sz="1200" b="0" i="1" smtClean="0">
                                              <a:latin typeface="Cambria Math" panose="02040503050406030204" pitchFamily="18" charset="0"/>
                                            </a:rPr>
                                            <m:t>2</m:t>
                                          </m:r>
                                        </m:sub>
                                      </m:sSub>
                                      <m:r>
                                        <a:rPr lang="es-CO" sz="1200" i="1">
                                          <a:latin typeface="Cambria Math" panose="02040503050406030204" pitchFamily="18" charset="0"/>
                                        </a:rPr>
                                        <m:t>−</m:t>
                                      </m:r>
                                      <m:r>
                                        <a:rPr lang="es-CO" sz="1200" i="1">
                                          <a:latin typeface="Cambria Math" panose="02040503050406030204" pitchFamily="18" charset="0"/>
                                        </a:rPr>
                                        <m:t>𝜇</m:t>
                                      </m:r>
                                    </m:e>
                                  </m:d>
                                </m:e>
                                <m:sup>
                                  <m:r>
                                    <a:rPr lang="es-CO" sz="1200" i="1">
                                      <a:latin typeface="Cambria Math" panose="02040503050406030204" pitchFamily="18" charset="0"/>
                                    </a:rPr>
                                    <m:t>2</m:t>
                                  </m:r>
                                </m:sup>
                              </m:sSup>
                            </m:num>
                            <m:den>
                              <m:r>
                                <a:rPr lang="es-CO" sz="1200" i="1">
                                  <a:latin typeface="Cambria Math" panose="02040503050406030204" pitchFamily="18" charset="0"/>
                                </a:rPr>
                                <m:t>2</m:t>
                              </m:r>
                              <m:sSup>
                                <m:sSupPr>
                                  <m:ctrlPr>
                                    <a:rPr lang="es-CO" sz="1200" i="1">
                                      <a:latin typeface="Cambria Math" panose="02040503050406030204" pitchFamily="18" charset="0"/>
                                    </a:rPr>
                                  </m:ctrlPr>
                                </m:sSupPr>
                                <m:e>
                                  <m:r>
                                    <a:rPr lang="es-CO" sz="1200" i="1">
                                      <a:latin typeface="Cambria Math" panose="02040503050406030204" pitchFamily="18" charset="0"/>
                                    </a:rPr>
                                    <m:t>𝜎</m:t>
                                  </m:r>
                                </m:e>
                                <m:sup>
                                  <m:r>
                                    <a:rPr lang="es-CO" sz="1200" i="1">
                                      <a:latin typeface="Cambria Math" panose="02040503050406030204" pitchFamily="18" charset="0"/>
                                    </a:rPr>
                                    <m:t>2</m:t>
                                  </m:r>
                                </m:sup>
                              </m:sSup>
                            </m:den>
                          </m:f>
                        </m:sup>
                      </m:sSup>
                      <m:r>
                        <a:rPr lang="es-CO" sz="1200" b="0" i="1" smtClean="0">
                          <a:latin typeface="Cambria Math" panose="02040503050406030204" pitchFamily="18" charset="0"/>
                        </a:rPr>
                        <m:t>×…×</m:t>
                      </m:r>
                      <m:f>
                        <m:fPr>
                          <m:ctrlPr>
                            <a:rPr lang="es-CO" sz="1200" i="1">
                              <a:latin typeface="Cambria Math" panose="02040503050406030204" pitchFamily="18" charset="0"/>
                            </a:rPr>
                          </m:ctrlPr>
                        </m:fPr>
                        <m:num>
                          <m:r>
                            <a:rPr lang="es-CO" sz="1200" i="1">
                              <a:latin typeface="Cambria Math" panose="02040503050406030204" pitchFamily="18" charset="0"/>
                            </a:rPr>
                            <m:t>1</m:t>
                          </m:r>
                        </m:num>
                        <m:den>
                          <m:rad>
                            <m:radPr>
                              <m:degHide m:val="on"/>
                              <m:ctrlPr>
                                <a:rPr lang="es-CO" sz="1200" i="1">
                                  <a:latin typeface="Cambria Math" panose="02040503050406030204" pitchFamily="18" charset="0"/>
                                </a:rPr>
                              </m:ctrlPr>
                            </m:radPr>
                            <m:deg/>
                            <m:e>
                              <m:r>
                                <a:rPr lang="es-CO" sz="1200" i="1">
                                  <a:latin typeface="Cambria Math" panose="02040503050406030204" pitchFamily="18" charset="0"/>
                                </a:rPr>
                                <m:t>2</m:t>
                              </m:r>
                              <m:r>
                                <a:rPr lang="es-CO" sz="1200" i="1">
                                  <a:latin typeface="Cambria Math" panose="02040503050406030204" pitchFamily="18" charset="0"/>
                                </a:rPr>
                                <m:t>𝜋</m:t>
                              </m:r>
                              <m:sSup>
                                <m:sSupPr>
                                  <m:ctrlPr>
                                    <a:rPr lang="es-CO" sz="1200" i="1">
                                      <a:latin typeface="Cambria Math" panose="02040503050406030204" pitchFamily="18" charset="0"/>
                                    </a:rPr>
                                  </m:ctrlPr>
                                </m:sSupPr>
                                <m:e>
                                  <m:r>
                                    <a:rPr lang="es-CO" sz="1200" i="1">
                                      <a:latin typeface="Cambria Math" panose="02040503050406030204" pitchFamily="18" charset="0"/>
                                    </a:rPr>
                                    <m:t>𝜎</m:t>
                                  </m:r>
                                </m:e>
                                <m:sup>
                                  <m:r>
                                    <a:rPr lang="es-CO" sz="1200" i="1">
                                      <a:latin typeface="Cambria Math" panose="02040503050406030204" pitchFamily="18" charset="0"/>
                                    </a:rPr>
                                    <m:t>2</m:t>
                                  </m:r>
                                </m:sup>
                              </m:sSup>
                            </m:e>
                          </m:rad>
                        </m:den>
                      </m:f>
                      <m:sSup>
                        <m:sSupPr>
                          <m:ctrlPr>
                            <a:rPr lang="es-CO" sz="1200" i="1">
                              <a:latin typeface="Cambria Math" panose="02040503050406030204" pitchFamily="18" charset="0"/>
                            </a:rPr>
                          </m:ctrlPr>
                        </m:sSupPr>
                        <m:e>
                          <m:r>
                            <a:rPr lang="es-CO" sz="1200" i="1">
                              <a:latin typeface="Cambria Math" panose="02040503050406030204" pitchFamily="18" charset="0"/>
                            </a:rPr>
                            <m:t>𝑒</m:t>
                          </m:r>
                        </m:e>
                        <m:sup>
                          <m:r>
                            <a:rPr lang="es-CO" sz="1200" i="1">
                              <a:latin typeface="Cambria Math" panose="02040503050406030204" pitchFamily="18" charset="0"/>
                            </a:rPr>
                            <m:t>−</m:t>
                          </m:r>
                          <m:f>
                            <m:fPr>
                              <m:ctrlPr>
                                <a:rPr lang="es-CO" sz="1200" i="1">
                                  <a:latin typeface="Cambria Math" panose="02040503050406030204" pitchFamily="18" charset="0"/>
                                </a:rPr>
                              </m:ctrlPr>
                            </m:fPr>
                            <m:num>
                              <m:sSup>
                                <m:sSupPr>
                                  <m:ctrlPr>
                                    <a:rPr lang="es-CO" sz="1200" i="1">
                                      <a:latin typeface="Cambria Math" panose="02040503050406030204" pitchFamily="18" charset="0"/>
                                    </a:rPr>
                                  </m:ctrlPr>
                                </m:sSupPr>
                                <m:e>
                                  <m:d>
                                    <m:dPr>
                                      <m:ctrlPr>
                                        <a:rPr lang="es-CO" sz="1200" i="1">
                                          <a:latin typeface="Cambria Math" panose="02040503050406030204" pitchFamily="18" charset="0"/>
                                        </a:rPr>
                                      </m:ctrlPr>
                                    </m:dPr>
                                    <m:e>
                                      <m:sSub>
                                        <m:sSubPr>
                                          <m:ctrlPr>
                                            <a:rPr lang="es-CO" sz="1200" i="1">
                                              <a:latin typeface="Cambria Math" panose="02040503050406030204" pitchFamily="18" charset="0"/>
                                            </a:rPr>
                                          </m:ctrlPr>
                                        </m:sSubPr>
                                        <m:e>
                                          <m:r>
                                            <a:rPr lang="es-CO" sz="1200" i="1">
                                              <a:latin typeface="Cambria Math" panose="02040503050406030204" pitchFamily="18" charset="0"/>
                                            </a:rPr>
                                            <m:t>𝑥</m:t>
                                          </m:r>
                                        </m:e>
                                        <m:sub>
                                          <m:r>
                                            <a:rPr lang="es-CO" sz="1200" b="0" i="1" smtClean="0">
                                              <a:latin typeface="Cambria Math" panose="02040503050406030204" pitchFamily="18" charset="0"/>
                                            </a:rPr>
                                            <m:t>𝑛</m:t>
                                          </m:r>
                                        </m:sub>
                                      </m:sSub>
                                      <m:r>
                                        <a:rPr lang="es-CO" sz="1200" i="1">
                                          <a:latin typeface="Cambria Math" panose="02040503050406030204" pitchFamily="18" charset="0"/>
                                        </a:rPr>
                                        <m:t>−</m:t>
                                      </m:r>
                                      <m:r>
                                        <a:rPr lang="es-CO" sz="1200" i="1">
                                          <a:latin typeface="Cambria Math" panose="02040503050406030204" pitchFamily="18" charset="0"/>
                                        </a:rPr>
                                        <m:t>𝜇</m:t>
                                      </m:r>
                                    </m:e>
                                  </m:d>
                                </m:e>
                                <m:sup>
                                  <m:r>
                                    <a:rPr lang="es-CO" sz="1200" i="1">
                                      <a:latin typeface="Cambria Math" panose="02040503050406030204" pitchFamily="18" charset="0"/>
                                    </a:rPr>
                                    <m:t>2</m:t>
                                  </m:r>
                                </m:sup>
                              </m:sSup>
                            </m:num>
                            <m:den>
                              <m:r>
                                <a:rPr lang="es-CO" sz="1200" i="1">
                                  <a:latin typeface="Cambria Math" panose="02040503050406030204" pitchFamily="18" charset="0"/>
                                </a:rPr>
                                <m:t>2</m:t>
                              </m:r>
                              <m:sSup>
                                <m:sSupPr>
                                  <m:ctrlPr>
                                    <a:rPr lang="es-CO" sz="1200" i="1">
                                      <a:latin typeface="Cambria Math" panose="02040503050406030204" pitchFamily="18" charset="0"/>
                                    </a:rPr>
                                  </m:ctrlPr>
                                </m:sSupPr>
                                <m:e>
                                  <m:r>
                                    <a:rPr lang="es-CO" sz="1200" i="1">
                                      <a:latin typeface="Cambria Math" panose="02040503050406030204" pitchFamily="18" charset="0"/>
                                    </a:rPr>
                                    <m:t>𝜎</m:t>
                                  </m:r>
                                </m:e>
                                <m:sup>
                                  <m:r>
                                    <a:rPr lang="es-CO" sz="1200" i="1">
                                      <a:latin typeface="Cambria Math" panose="02040503050406030204" pitchFamily="18" charset="0"/>
                                    </a:rPr>
                                    <m:t>2</m:t>
                                  </m:r>
                                </m:sup>
                              </m:sSup>
                            </m:den>
                          </m:f>
                        </m:sup>
                      </m:sSup>
                    </m:oMath>
                  </m:oMathPara>
                </a14:m>
                <a:endParaRPr lang="es-CO" sz="1200"/>
              </a:p>
              <a:p>
                <a14:m>
                  <m:oMathPara xmlns:m="http://schemas.openxmlformats.org/officeDocument/2006/math">
                    <m:oMathParaPr>
                      <m:jc m:val="centerGroup"/>
                    </m:oMathParaPr>
                    <m:oMath xmlns:m="http://schemas.openxmlformats.org/officeDocument/2006/math">
                      <m:func>
                        <m:funcPr>
                          <m:ctrlPr>
                            <a:rPr lang="es-CO" sz="1200" b="0" i="1" smtClean="0">
                              <a:latin typeface="Cambria Math" panose="02040503050406030204" pitchFamily="18" charset="0"/>
                            </a:rPr>
                          </m:ctrlPr>
                        </m:funcPr>
                        <m:fName>
                          <m:r>
                            <m:rPr>
                              <m:sty m:val="p"/>
                            </m:rPr>
                            <a:rPr lang="es-CO" sz="1200" b="0" i="0" smtClean="0">
                              <a:latin typeface="Cambria Math" panose="02040503050406030204" pitchFamily="18" charset="0"/>
                            </a:rPr>
                            <m:t>ln</m:t>
                          </m:r>
                        </m:fName>
                        <m:e>
                          <m:d>
                            <m:dPr>
                              <m:begChr m:val="["/>
                              <m:endChr m:val="]"/>
                              <m:ctrlPr>
                                <a:rPr lang="es-CO" sz="1200" b="0" i="1" smtClean="0">
                                  <a:latin typeface="Cambria Math" panose="02040503050406030204" pitchFamily="18" charset="0"/>
                                </a:rPr>
                              </m:ctrlPr>
                            </m:dPr>
                            <m:e>
                              <m:r>
                                <a:rPr lang="es-CO" sz="1200" i="1">
                                  <a:latin typeface="Cambria Math" panose="02040503050406030204" pitchFamily="18" charset="0"/>
                                </a:rPr>
                                <m:t>𝐿</m:t>
                              </m:r>
                              <m:d>
                                <m:dPr>
                                  <m:ctrlPr>
                                    <a:rPr lang="es-CO" sz="1200" i="1">
                                      <a:latin typeface="Cambria Math" panose="02040503050406030204" pitchFamily="18" charset="0"/>
                                    </a:rPr>
                                  </m:ctrlPr>
                                </m:dPr>
                                <m:e>
                                  <m:r>
                                    <a:rPr lang="es-CO" sz="1200" i="1">
                                      <a:latin typeface="Cambria Math" panose="02040503050406030204" pitchFamily="18" charset="0"/>
                                    </a:rPr>
                                    <m:t>𝜇</m:t>
                                  </m:r>
                                  <m:r>
                                    <a:rPr lang="es-CO" sz="1200" i="1">
                                      <a:latin typeface="Cambria Math" panose="02040503050406030204" pitchFamily="18" charset="0"/>
                                    </a:rPr>
                                    <m:t>, </m:t>
                                  </m:r>
                                  <m:r>
                                    <a:rPr lang="es-CO" sz="1200" i="1">
                                      <a:latin typeface="Cambria Math" panose="02040503050406030204" pitchFamily="18" charset="0"/>
                                    </a:rPr>
                                    <m:t>𝜎</m:t>
                                  </m:r>
                                  <m:r>
                                    <a:rPr lang="es-CO" sz="1200" i="1">
                                      <a:latin typeface="Cambria Math" panose="02040503050406030204" pitchFamily="18" charset="0"/>
                                    </a:rPr>
                                    <m:t>|</m:t>
                                  </m:r>
                                  <m:sSub>
                                    <m:sSubPr>
                                      <m:ctrlPr>
                                        <a:rPr lang="es-CO" sz="1200" i="1">
                                          <a:latin typeface="Cambria Math" panose="02040503050406030204" pitchFamily="18" charset="0"/>
                                        </a:rPr>
                                      </m:ctrlPr>
                                    </m:sSubPr>
                                    <m:e>
                                      <m:r>
                                        <a:rPr lang="es-CO" sz="1200" i="1">
                                          <a:latin typeface="Cambria Math" panose="02040503050406030204" pitchFamily="18" charset="0"/>
                                        </a:rPr>
                                        <m:t>𝑥</m:t>
                                      </m:r>
                                    </m:e>
                                    <m:sub>
                                      <m:r>
                                        <a:rPr lang="es-CO" sz="1200" i="1">
                                          <a:latin typeface="Cambria Math" panose="02040503050406030204" pitchFamily="18" charset="0"/>
                                        </a:rPr>
                                        <m:t>1</m:t>
                                      </m:r>
                                    </m:sub>
                                  </m:sSub>
                                  <m:r>
                                    <a:rPr lang="es-CO" sz="1200" i="1">
                                      <a:latin typeface="Cambria Math" panose="02040503050406030204" pitchFamily="18" charset="0"/>
                                    </a:rPr>
                                    <m:t>, </m:t>
                                  </m:r>
                                  <m:sSub>
                                    <m:sSubPr>
                                      <m:ctrlPr>
                                        <a:rPr lang="es-CO" sz="1200" i="1">
                                          <a:latin typeface="Cambria Math" panose="02040503050406030204" pitchFamily="18" charset="0"/>
                                        </a:rPr>
                                      </m:ctrlPr>
                                    </m:sSubPr>
                                    <m:e>
                                      <m:r>
                                        <a:rPr lang="es-CO" sz="1200" i="1">
                                          <a:latin typeface="Cambria Math" panose="02040503050406030204" pitchFamily="18" charset="0"/>
                                        </a:rPr>
                                        <m:t>𝑥</m:t>
                                      </m:r>
                                    </m:e>
                                    <m:sub>
                                      <m:r>
                                        <a:rPr lang="es-CO" sz="1200" i="1">
                                          <a:latin typeface="Cambria Math" panose="02040503050406030204" pitchFamily="18" charset="0"/>
                                        </a:rPr>
                                        <m:t>2</m:t>
                                      </m:r>
                                    </m:sub>
                                  </m:sSub>
                                  <m:r>
                                    <a:rPr lang="es-CO" sz="1200" i="1">
                                      <a:latin typeface="Cambria Math" panose="02040503050406030204" pitchFamily="18" charset="0"/>
                                    </a:rPr>
                                    <m:t>, …, </m:t>
                                  </m:r>
                                  <m:sSub>
                                    <m:sSubPr>
                                      <m:ctrlPr>
                                        <a:rPr lang="es-CO" sz="1200" i="1">
                                          <a:latin typeface="Cambria Math" panose="02040503050406030204" pitchFamily="18" charset="0"/>
                                        </a:rPr>
                                      </m:ctrlPr>
                                    </m:sSubPr>
                                    <m:e>
                                      <m:r>
                                        <a:rPr lang="es-CO" sz="1200" i="1">
                                          <a:latin typeface="Cambria Math" panose="02040503050406030204" pitchFamily="18" charset="0"/>
                                        </a:rPr>
                                        <m:t>𝑥</m:t>
                                      </m:r>
                                    </m:e>
                                    <m:sub>
                                      <m:r>
                                        <a:rPr lang="es-CO" sz="1200" i="1">
                                          <a:latin typeface="Cambria Math" panose="02040503050406030204" pitchFamily="18" charset="0"/>
                                        </a:rPr>
                                        <m:t>𝑛</m:t>
                                      </m:r>
                                    </m:sub>
                                  </m:sSub>
                                </m:e>
                              </m:d>
                            </m:e>
                          </m:d>
                        </m:e>
                      </m:func>
                      <m:r>
                        <a:rPr lang="es-CO" sz="1200" b="0" i="1" smtClean="0">
                          <a:latin typeface="Cambria Math" panose="02040503050406030204" pitchFamily="18" charset="0"/>
                        </a:rPr>
                        <m:t>=</m:t>
                      </m:r>
                      <m:func>
                        <m:funcPr>
                          <m:ctrlPr>
                            <a:rPr lang="es-CO" sz="1200" b="0" i="1" smtClean="0">
                              <a:latin typeface="Cambria Math" panose="02040503050406030204" pitchFamily="18" charset="0"/>
                            </a:rPr>
                          </m:ctrlPr>
                        </m:funcPr>
                        <m:fName>
                          <m:r>
                            <m:rPr>
                              <m:sty m:val="p"/>
                            </m:rPr>
                            <a:rPr lang="es-CO" sz="1200" b="0" i="0" smtClean="0">
                              <a:latin typeface="Cambria Math" panose="02040503050406030204" pitchFamily="18" charset="0"/>
                            </a:rPr>
                            <m:t>ln</m:t>
                          </m:r>
                        </m:fName>
                        <m:e>
                          <m:d>
                            <m:dPr>
                              <m:begChr m:val="["/>
                              <m:endChr m:val="]"/>
                              <m:ctrlPr>
                                <a:rPr lang="es-CO" sz="1200" b="0" i="1" smtClean="0">
                                  <a:latin typeface="Cambria Math" panose="02040503050406030204" pitchFamily="18" charset="0"/>
                                </a:rPr>
                              </m:ctrlPr>
                            </m:dPr>
                            <m:e>
                              <m:f>
                                <m:fPr>
                                  <m:ctrlPr>
                                    <a:rPr lang="es-CO" sz="1200" i="1">
                                      <a:latin typeface="Cambria Math" panose="02040503050406030204" pitchFamily="18" charset="0"/>
                                    </a:rPr>
                                  </m:ctrlPr>
                                </m:fPr>
                                <m:num>
                                  <m:r>
                                    <a:rPr lang="es-CO" sz="1200" i="1">
                                      <a:latin typeface="Cambria Math" panose="02040503050406030204" pitchFamily="18" charset="0"/>
                                    </a:rPr>
                                    <m:t>1</m:t>
                                  </m:r>
                                </m:num>
                                <m:den>
                                  <m:rad>
                                    <m:radPr>
                                      <m:degHide m:val="on"/>
                                      <m:ctrlPr>
                                        <a:rPr lang="es-CO" sz="1200" i="1">
                                          <a:latin typeface="Cambria Math" panose="02040503050406030204" pitchFamily="18" charset="0"/>
                                        </a:rPr>
                                      </m:ctrlPr>
                                    </m:radPr>
                                    <m:deg/>
                                    <m:e>
                                      <m:r>
                                        <a:rPr lang="es-CO" sz="1200" i="1">
                                          <a:latin typeface="Cambria Math" panose="02040503050406030204" pitchFamily="18" charset="0"/>
                                        </a:rPr>
                                        <m:t>2</m:t>
                                      </m:r>
                                      <m:r>
                                        <a:rPr lang="es-CO" sz="1200" i="1">
                                          <a:latin typeface="Cambria Math" panose="02040503050406030204" pitchFamily="18" charset="0"/>
                                        </a:rPr>
                                        <m:t>𝜋</m:t>
                                      </m:r>
                                      <m:sSup>
                                        <m:sSupPr>
                                          <m:ctrlPr>
                                            <a:rPr lang="es-CO" sz="1200" i="1">
                                              <a:latin typeface="Cambria Math" panose="02040503050406030204" pitchFamily="18" charset="0"/>
                                            </a:rPr>
                                          </m:ctrlPr>
                                        </m:sSupPr>
                                        <m:e>
                                          <m:r>
                                            <a:rPr lang="es-CO" sz="1200" i="1">
                                              <a:latin typeface="Cambria Math" panose="02040503050406030204" pitchFamily="18" charset="0"/>
                                            </a:rPr>
                                            <m:t>𝜎</m:t>
                                          </m:r>
                                        </m:e>
                                        <m:sup>
                                          <m:r>
                                            <a:rPr lang="es-CO" sz="1200" i="1">
                                              <a:latin typeface="Cambria Math" panose="02040503050406030204" pitchFamily="18" charset="0"/>
                                            </a:rPr>
                                            <m:t>2</m:t>
                                          </m:r>
                                        </m:sup>
                                      </m:sSup>
                                    </m:e>
                                  </m:rad>
                                </m:den>
                              </m:f>
                              <m:sSup>
                                <m:sSupPr>
                                  <m:ctrlPr>
                                    <a:rPr lang="es-CO" sz="1200" i="1">
                                      <a:latin typeface="Cambria Math" panose="02040503050406030204" pitchFamily="18" charset="0"/>
                                    </a:rPr>
                                  </m:ctrlPr>
                                </m:sSupPr>
                                <m:e>
                                  <m:r>
                                    <a:rPr lang="es-CO" sz="1200" i="1">
                                      <a:latin typeface="Cambria Math" panose="02040503050406030204" pitchFamily="18" charset="0"/>
                                    </a:rPr>
                                    <m:t>𝑒</m:t>
                                  </m:r>
                                </m:e>
                                <m:sup>
                                  <m:r>
                                    <a:rPr lang="es-CO" sz="1200" i="1">
                                      <a:latin typeface="Cambria Math" panose="02040503050406030204" pitchFamily="18" charset="0"/>
                                    </a:rPr>
                                    <m:t>−</m:t>
                                  </m:r>
                                  <m:f>
                                    <m:fPr>
                                      <m:ctrlPr>
                                        <a:rPr lang="es-CO" sz="1200" i="1">
                                          <a:latin typeface="Cambria Math" panose="02040503050406030204" pitchFamily="18" charset="0"/>
                                        </a:rPr>
                                      </m:ctrlPr>
                                    </m:fPr>
                                    <m:num>
                                      <m:sSup>
                                        <m:sSupPr>
                                          <m:ctrlPr>
                                            <a:rPr lang="es-CO" sz="1200" i="1">
                                              <a:latin typeface="Cambria Math" panose="02040503050406030204" pitchFamily="18" charset="0"/>
                                            </a:rPr>
                                          </m:ctrlPr>
                                        </m:sSupPr>
                                        <m:e>
                                          <m:d>
                                            <m:dPr>
                                              <m:ctrlPr>
                                                <a:rPr lang="es-CO" sz="1200" i="1">
                                                  <a:latin typeface="Cambria Math" panose="02040503050406030204" pitchFamily="18" charset="0"/>
                                                </a:rPr>
                                              </m:ctrlPr>
                                            </m:dPr>
                                            <m:e>
                                              <m:sSub>
                                                <m:sSubPr>
                                                  <m:ctrlPr>
                                                    <a:rPr lang="es-CO" sz="1200" i="1">
                                                      <a:latin typeface="Cambria Math" panose="02040503050406030204" pitchFamily="18" charset="0"/>
                                                    </a:rPr>
                                                  </m:ctrlPr>
                                                </m:sSubPr>
                                                <m:e>
                                                  <m:r>
                                                    <a:rPr lang="es-CO" sz="1200" i="1">
                                                      <a:latin typeface="Cambria Math" panose="02040503050406030204" pitchFamily="18" charset="0"/>
                                                    </a:rPr>
                                                    <m:t>𝑥</m:t>
                                                  </m:r>
                                                </m:e>
                                                <m:sub>
                                                  <m:r>
                                                    <a:rPr lang="es-CO" sz="1200" i="1">
                                                      <a:latin typeface="Cambria Math" panose="02040503050406030204" pitchFamily="18" charset="0"/>
                                                    </a:rPr>
                                                    <m:t>1</m:t>
                                                  </m:r>
                                                </m:sub>
                                              </m:sSub>
                                              <m:r>
                                                <a:rPr lang="es-CO" sz="1200" i="1">
                                                  <a:latin typeface="Cambria Math" panose="02040503050406030204" pitchFamily="18" charset="0"/>
                                                </a:rPr>
                                                <m:t>−</m:t>
                                              </m:r>
                                              <m:r>
                                                <a:rPr lang="es-CO" sz="1200" i="1">
                                                  <a:latin typeface="Cambria Math" panose="02040503050406030204" pitchFamily="18" charset="0"/>
                                                </a:rPr>
                                                <m:t>𝜇</m:t>
                                              </m:r>
                                            </m:e>
                                          </m:d>
                                        </m:e>
                                        <m:sup>
                                          <m:r>
                                            <a:rPr lang="es-CO" sz="1200" i="1">
                                              <a:latin typeface="Cambria Math" panose="02040503050406030204" pitchFamily="18" charset="0"/>
                                            </a:rPr>
                                            <m:t>2</m:t>
                                          </m:r>
                                        </m:sup>
                                      </m:sSup>
                                    </m:num>
                                    <m:den>
                                      <m:r>
                                        <a:rPr lang="es-CO" sz="1200" i="1">
                                          <a:latin typeface="Cambria Math" panose="02040503050406030204" pitchFamily="18" charset="0"/>
                                        </a:rPr>
                                        <m:t>2</m:t>
                                      </m:r>
                                      <m:sSup>
                                        <m:sSupPr>
                                          <m:ctrlPr>
                                            <a:rPr lang="es-CO" sz="1200" i="1">
                                              <a:latin typeface="Cambria Math" panose="02040503050406030204" pitchFamily="18" charset="0"/>
                                            </a:rPr>
                                          </m:ctrlPr>
                                        </m:sSupPr>
                                        <m:e>
                                          <m:r>
                                            <a:rPr lang="es-CO" sz="1200" i="1">
                                              <a:latin typeface="Cambria Math" panose="02040503050406030204" pitchFamily="18" charset="0"/>
                                            </a:rPr>
                                            <m:t>𝜎</m:t>
                                          </m:r>
                                        </m:e>
                                        <m:sup>
                                          <m:r>
                                            <a:rPr lang="es-CO" sz="1200" i="1">
                                              <a:latin typeface="Cambria Math" panose="02040503050406030204" pitchFamily="18" charset="0"/>
                                            </a:rPr>
                                            <m:t>2</m:t>
                                          </m:r>
                                        </m:sup>
                                      </m:sSup>
                                    </m:den>
                                  </m:f>
                                </m:sup>
                              </m:sSup>
                              <m:r>
                                <a:rPr lang="es-CO" sz="1200" i="1">
                                  <a:latin typeface="Cambria Math" panose="02040503050406030204" pitchFamily="18" charset="0"/>
                                </a:rPr>
                                <m:t>×</m:t>
                              </m:r>
                              <m:r>
                                <a:rPr lang="es-CO" sz="1200" b="0" i="1" smtClean="0">
                                  <a:latin typeface="Cambria Math" panose="02040503050406030204" pitchFamily="18" charset="0"/>
                                </a:rPr>
                                <m:t>…×</m:t>
                              </m:r>
                              <m:f>
                                <m:fPr>
                                  <m:ctrlPr>
                                    <a:rPr lang="es-CO" sz="1200" i="1">
                                      <a:latin typeface="Cambria Math" panose="02040503050406030204" pitchFamily="18" charset="0"/>
                                    </a:rPr>
                                  </m:ctrlPr>
                                </m:fPr>
                                <m:num>
                                  <m:r>
                                    <a:rPr lang="es-CO" sz="1200" i="1">
                                      <a:latin typeface="Cambria Math" panose="02040503050406030204" pitchFamily="18" charset="0"/>
                                    </a:rPr>
                                    <m:t>1</m:t>
                                  </m:r>
                                </m:num>
                                <m:den>
                                  <m:rad>
                                    <m:radPr>
                                      <m:degHide m:val="on"/>
                                      <m:ctrlPr>
                                        <a:rPr lang="es-CO" sz="1200" i="1">
                                          <a:latin typeface="Cambria Math" panose="02040503050406030204" pitchFamily="18" charset="0"/>
                                        </a:rPr>
                                      </m:ctrlPr>
                                    </m:radPr>
                                    <m:deg/>
                                    <m:e>
                                      <m:r>
                                        <a:rPr lang="es-CO" sz="1200" i="1">
                                          <a:latin typeface="Cambria Math" panose="02040503050406030204" pitchFamily="18" charset="0"/>
                                        </a:rPr>
                                        <m:t>2</m:t>
                                      </m:r>
                                      <m:r>
                                        <a:rPr lang="es-CO" sz="1200" i="1">
                                          <a:latin typeface="Cambria Math" panose="02040503050406030204" pitchFamily="18" charset="0"/>
                                        </a:rPr>
                                        <m:t>𝜋</m:t>
                                      </m:r>
                                      <m:sSup>
                                        <m:sSupPr>
                                          <m:ctrlPr>
                                            <a:rPr lang="es-CO" sz="1200" i="1">
                                              <a:latin typeface="Cambria Math" panose="02040503050406030204" pitchFamily="18" charset="0"/>
                                            </a:rPr>
                                          </m:ctrlPr>
                                        </m:sSupPr>
                                        <m:e>
                                          <m:r>
                                            <a:rPr lang="es-CO" sz="1200" i="1">
                                              <a:latin typeface="Cambria Math" panose="02040503050406030204" pitchFamily="18" charset="0"/>
                                            </a:rPr>
                                            <m:t>𝜎</m:t>
                                          </m:r>
                                        </m:e>
                                        <m:sup>
                                          <m:r>
                                            <a:rPr lang="es-CO" sz="1200" i="1">
                                              <a:latin typeface="Cambria Math" panose="02040503050406030204" pitchFamily="18" charset="0"/>
                                            </a:rPr>
                                            <m:t>2</m:t>
                                          </m:r>
                                        </m:sup>
                                      </m:sSup>
                                    </m:e>
                                  </m:rad>
                                </m:den>
                              </m:f>
                              <m:sSup>
                                <m:sSupPr>
                                  <m:ctrlPr>
                                    <a:rPr lang="es-CO" sz="1200" i="1">
                                      <a:latin typeface="Cambria Math" panose="02040503050406030204" pitchFamily="18" charset="0"/>
                                    </a:rPr>
                                  </m:ctrlPr>
                                </m:sSupPr>
                                <m:e>
                                  <m:r>
                                    <a:rPr lang="es-CO" sz="1200" i="1">
                                      <a:latin typeface="Cambria Math" panose="02040503050406030204" pitchFamily="18" charset="0"/>
                                    </a:rPr>
                                    <m:t>𝑒</m:t>
                                  </m:r>
                                </m:e>
                                <m:sup>
                                  <m:r>
                                    <a:rPr lang="es-CO" sz="1200" i="1">
                                      <a:latin typeface="Cambria Math" panose="02040503050406030204" pitchFamily="18" charset="0"/>
                                    </a:rPr>
                                    <m:t>−</m:t>
                                  </m:r>
                                  <m:f>
                                    <m:fPr>
                                      <m:ctrlPr>
                                        <a:rPr lang="es-CO" sz="1200" i="1">
                                          <a:latin typeface="Cambria Math" panose="02040503050406030204" pitchFamily="18" charset="0"/>
                                        </a:rPr>
                                      </m:ctrlPr>
                                    </m:fPr>
                                    <m:num>
                                      <m:sSup>
                                        <m:sSupPr>
                                          <m:ctrlPr>
                                            <a:rPr lang="es-CO" sz="1200" i="1">
                                              <a:latin typeface="Cambria Math" panose="02040503050406030204" pitchFamily="18" charset="0"/>
                                            </a:rPr>
                                          </m:ctrlPr>
                                        </m:sSupPr>
                                        <m:e>
                                          <m:d>
                                            <m:dPr>
                                              <m:ctrlPr>
                                                <a:rPr lang="es-CO" sz="1200" i="1">
                                                  <a:latin typeface="Cambria Math" panose="02040503050406030204" pitchFamily="18" charset="0"/>
                                                </a:rPr>
                                              </m:ctrlPr>
                                            </m:dPr>
                                            <m:e>
                                              <m:sSub>
                                                <m:sSubPr>
                                                  <m:ctrlPr>
                                                    <a:rPr lang="es-CO" sz="1200" i="1">
                                                      <a:latin typeface="Cambria Math" panose="02040503050406030204" pitchFamily="18" charset="0"/>
                                                    </a:rPr>
                                                  </m:ctrlPr>
                                                </m:sSubPr>
                                                <m:e>
                                                  <m:r>
                                                    <a:rPr lang="es-CO" sz="1200" i="1">
                                                      <a:latin typeface="Cambria Math" panose="02040503050406030204" pitchFamily="18" charset="0"/>
                                                    </a:rPr>
                                                    <m:t>𝑥</m:t>
                                                  </m:r>
                                                </m:e>
                                                <m:sub>
                                                  <m:r>
                                                    <a:rPr lang="es-CO" sz="1200" i="1">
                                                      <a:latin typeface="Cambria Math" panose="02040503050406030204" pitchFamily="18" charset="0"/>
                                                    </a:rPr>
                                                    <m:t>𝑛</m:t>
                                                  </m:r>
                                                </m:sub>
                                              </m:sSub>
                                              <m:r>
                                                <a:rPr lang="es-CO" sz="1200" i="1">
                                                  <a:latin typeface="Cambria Math" panose="02040503050406030204" pitchFamily="18" charset="0"/>
                                                </a:rPr>
                                                <m:t>−</m:t>
                                              </m:r>
                                              <m:r>
                                                <a:rPr lang="es-CO" sz="1200" i="1">
                                                  <a:latin typeface="Cambria Math" panose="02040503050406030204" pitchFamily="18" charset="0"/>
                                                </a:rPr>
                                                <m:t>𝜇</m:t>
                                              </m:r>
                                            </m:e>
                                          </m:d>
                                        </m:e>
                                        <m:sup>
                                          <m:r>
                                            <a:rPr lang="es-CO" sz="1200" i="1">
                                              <a:latin typeface="Cambria Math" panose="02040503050406030204" pitchFamily="18" charset="0"/>
                                            </a:rPr>
                                            <m:t>2</m:t>
                                          </m:r>
                                        </m:sup>
                                      </m:sSup>
                                    </m:num>
                                    <m:den>
                                      <m:r>
                                        <a:rPr lang="es-CO" sz="1200" i="1">
                                          <a:latin typeface="Cambria Math" panose="02040503050406030204" pitchFamily="18" charset="0"/>
                                        </a:rPr>
                                        <m:t>2</m:t>
                                      </m:r>
                                      <m:sSup>
                                        <m:sSupPr>
                                          <m:ctrlPr>
                                            <a:rPr lang="es-CO" sz="1200" i="1">
                                              <a:latin typeface="Cambria Math" panose="02040503050406030204" pitchFamily="18" charset="0"/>
                                            </a:rPr>
                                          </m:ctrlPr>
                                        </m:sSupPr>
                                        <m:e>
                                          <m:r>
                                            <a:rPr lang="es-CO" sz="1200" i="1">
                                              <a:latin typeface="Cambria Math" panose="02040503050406030204" pitchFamily="18" charset="0"/>
                                            </a:rPr>
                                            <m:t>𝜎</m:t>
                                          </m:r>
                                        </m:e>
                                        <m:sup>
                                          <m:r>
                                            <a:rPr lang="es-CO" sz="1200" i="1">
                                              <a:latin typeface="Cambria Math" panose="02040503050406030204" pitchFamily="18" charset="0"/>
                                            </a:rPr>
                                            <m:t>2</m:t>
                                          </m:r>
                                        </m:sup>
                                      </m:sSup>
                                    </m:den>
                                  </m:f>
                                </m:sup>
                              </m:sSup>
                            </m:e>
                          </m:d>
                        </m:e>
                      </m:func>
                    </m:oMath>
                  </m:oMathPara>
                </a14:m>
                <a:endParaRPr lang="es-CO" sz="1200" b="0"/>
              </a:p>
              <a:p>
                <a:endParaRPr lang="es-CO" sz="1200"/>
              </a:p>
              <a:p>
                <a:endParaRPr lang="es-CO" sz="1200"/>
              </a:p>
              <a:p>
                <a14:m>
                  <m:oMathPara xmlns:m="http://schemas.openxmlformats.org/officeDocument/2006/math">
                    <m:oMathParaPr>
                      <m:jc m:val="centerGroup"/>
                    </m:oMathParaPr>
                    <m:oMath xmlns:m="http://schemas.openxmlformats.org/officeDocument/2006/math">
                      <m:r>
                        <a:rPr lang="es-CO" sz="1200" b="0" i="1" smtClean="0">
                          <a:latin typeface="Cambria Math" panose="02040503050406030204" pitchFamily="18" charset="0"/>
                        </a:rPr>
                        <m:t>𝑙𝑛</m:t>
                      </m:r>
                      <m:d>
                        <m:dPr>
                          <m:begChr m:val="["/>
                          <m:endChr m:val="]"/>
                          <m:ctrlPr>
                            <a:rPr lang="es-CO" sz="1200" b="0" i="1" smtClean="0">
                              <a:latin typeface="Cambria Math" panose="02040503050406030204" pitchFamily="18" charset="0"/>
                            </a:rPr>
                          </m:ctrlPr>
                        </m:dPr>
                        <m:e>
                          <m:r>
                            <a:rPr lang="es-CO" sz="1200" i="1">
                              <a:latin typeface="Cambria Math" panose="02040503050406030204" pitchFamily="18" charset="0"/>
                            </a:rPr>
                            <m:t>𝐿</m:t>
                          </m:r>
                          <m:d>
                            <m:dPr>
                              <m:ctrlPr>
                                <a:rPr lang="es-CO" sz="1200" i="1">
                                  <a:latin typeface="Cambria Math" panose="02040503050406030204" pitchFamily="18" charset="0"/>
                                </a:rPr>
                              </m:ctrlPr>
                            </m:dPr>
                            <m:e>
                              <m:r>
                                <a:rPr lang="es-CO" sz="1200" i="1">
                                  <a:latin typeface="Cambria Math" panose="02040503050406030204" pitchFamily="18" charset="0"/>
                                </a:rPr>
                                <m:t>𝜇</m:t>
                              </m:r>
                              <m:r>
                                <a:rPr lang="es-CO" sz="1200" i="1">
                                  <a:latin typeface="Cambria Math" panose="02040503050406030204" pitchFamily="18" charset="0"/>
                                </a:rPr>
                                <m:t>, </m:t>
                              </m:r>
                              <m:r>
                                <a:rPr lang="es-CO" sz="1200" i="1">
                                  <a:latin typeface="Cambria Math" panose="02040503050406030204" pitchFamily="18" charset="0"/>
                                </a:rPr>
                                <m:t>𝜎</m:t>
                              </m:r>
                              <m:r>
                                <a:rPr lang="es-CO" sz="1200" i="1">
                                  <a:latin typeface="Cambria Math" panose="02040503050406030204" pitchFamily="18" charset="0"/>
                                </a:rPr>
                                <m:t>|</m:t>
                              </m:r>
                              <m:sSub>
                                <m:sSubPr>
                                  <m:ctrlPr>
                                    <a:rPr lang="es-CO" sz="1200" i="1">
                                      <a:latin typeface="Cambria Math" panose="02040503050406030204" pitchFamily="18" charset="0"/>
                                    </a:rPr>
                                  </m:ctrlPr>
                                </m:sSubPr>
                                <m:e>
                                  <m:r>
                                    <a:rPr lang="es-CO" sz="1200" i="1">
                                      <a:latin typeface="Cambria Math" panose="02040503050406030204" pitchFamily="18" charset="0"/>
                                    </a:rPr>
                                    <m:t>𝑥</m:t>
                                  </m:r>
                                </m:e>
                                <m:sub>
                                  <m:r>
                                    <a:rPr lang="es-CO" sz="1200" i="1">
                                      <a:latin typeface="Cambria Math" panose="02040503050406030204" pitchFamily="18" charset="0"/>
                                    </a:rPr>
                                    <m:t>1</m:t>
                                  </m:r>
                                </m:sub>
                              </m:sSub>
                              <m:r>
                                <a:rPr lang="es-CO" sz="1200" i="1">
                                  <a:latin typeface="Cambria Math" panose="02040503050406030204" pitchFamily="18" charset="0"/>
                                </a:rPr>
                                <m:t>, </m:t>
                              </m:r>
                              <m:sSub>
                                <m:sSubPr>
                                  <m:ctrlPr>
                                    <a:rPr lang="es-CO" sz="1200" i="1">
                                      <a:latin typeface="Cambria Math" panose="02040503050406030204" pitchFamily="18" charset="0"/>
                                    </a:rPr>
                                  </m:ctrlPr>
                                </m:sSubPr>
                                <m:e>
                                  <m:r>
                                    <a:rPr lang="es-CO" sz="1200" i="1">
                                      <a:latin typeface="Cambria Math" panose="02040503050406030204" pitchFamily="18" charset="0"/>
                                    </a:rPr>
                                    <m:t>𝑥</m:t>
                                  </m:r>
                                </m:e>
                                <m:sub>
                                  <m:r>
                                    <a:rPr lang="es-CO" sz="1200" i="1">
                                      <a:latin typeface="Cambria Math" panose="02040503050406030204" pitchFamily="18" charset="0"/>
                                    </a:rPr>
                                    <m:t>2</m:t>
                                  </m:r>
                                </m:sub>
                              </m:sSub>
                              <m:r>
                                <a:rPr lang="es-CO" sz="1200" i="1">
                                  <a:latin typeface="Cambria Math" panose="02040503050406030204" pitchFamily="18" charset="0"/>
                                </a:rPr>
                                <m:t>, …, </m:t>
                              </m:r>
                              <m:sSub>
                                <m:sSubPr>
                                  <m:ctrlPr>
                                    <a:rPr lang="es-CO" sz="1200" i="1">
                                      <a:latin typeface="Cambria Math" panose="02040503050406030204" pitchFamily="18" charset="0"/>
                                    </a:rPr>
                                  </m:ctrlPr>
                                </m:sSubPr>
                                <m:e>
                                  <m:r>
                                    <a:rPr lang="es-CO" sz="1200" i="1">
                                      <a:latin typeface="Cambria Math" panose="02040503050406030204" pitchFamily="18" charset="0"/>
                                    </a:rPr>
                                    <m:t>𝑥</m:t>
                                  </m:r>
                                </m:e>
                                <m:sub>
                                  <m:r>
                                    <a:rPr lang="es-CO" sz="1200" i="1">
                                      <a:latin typeface="Cambria Math" panose="02040503050406030204" pitchFamily="18" charset="0"/>
                                    </a:rPr>
                                    <m:t>𝑛</m:t>
                                  </m:r>
                                </m:sub>
                              </m:sSub>
                            </m:e>
                          </m:d>
                        </m:e>
                      </m:d>
                      <m:r>
                        <a:rPr lang="es-CO" sz="1200" b="0" i="1" smtClean="0">
                          <a:latin typeface="Cambria Math" panose="02040503050406030204" pitchFamily="18" charset="0"/>
                        </a:rPr>
                        <m:t>=−</m:t>
                      </m:r>
                      <m:f>
                        <m:fPr>
                          <m:ctrlPr>
                            <a:rPr lang="es-CO" sz="1200" b="0" i="1" smtClean="0">
                              <a:latin typeface="Cambria Math" panose="02040503050406030204" pitchFamily="18" charset="0"/>
                            </a:rPr>
                          </m:ctrlPr>
                        </m:fPr>
                        <m:num>
                          <m:r>
                            <a:rPr lang="es-CO" sz="1200" b="0" i="1" smtClean="0">
                              <a:latin typeface="Cambria Math" panose="02040503050406030204" pitchFamily="18" charset="0"/>
                            </a:rPr>
                            <m:t>1</m:t>
                          </m:r>
                        </m:num>
                        <m:den>
                          <m:r>
                            <a:rPr lang="es-CO" sz="1200" b="0" i="1" smtClean="0">
                              <a:latin typeface="Cambria Math" panose="02040503050406030204" pitchFamily="18" charset="0"/>
                            </a:rPr>
                            <m:t>2</m:t>
                          </m:r>
                        </m:den>
                      </m:f>
                      <m:func>
                        <m:funcPr>
                          <m:ctrlPr>
                            <a:rPr lang="es-CO" sz="1200" b="0" i="1" smtClean="0">
                              <a:latin typeface="Cambria Math" panose="02040503050406030204" pitchFamily="18" charset="0"/>
                            </a:rPr>
                          </m:ctrlPr>
                        </m:funcPr>
                        <m:fName>
                          <m:r>
                            <m:rPr>
                              <m:sty m:val="p"/>
                            </m:rPr>
                            <a:rPr lang="es-CO" sz="1200" b="0" i="0" smtClean="0">
                              <a:latin typeface="Cambria Math" panose="02040503050406030204" pitchFamily="18" charset="0"/>
                            </a:rPr>
                            <m:t>ln</m:t>
                          </m:r>
                        </m:fName>
                        <m:e>
                          <m:d>
                            <m:dPr>
                              <m:ctrlPr>
                                <a:rPr lang="es-CO" sz="1200" b="0" i="1" smtClean="0">
                                  <a:latin typeface="Cambria Math" panose="02040503050406030204" pitchFamily="18" charset="0"/>
                                </a:rPr>
                              </m:ctrlPr>
                            </m:dPr>
                            <m:e>
                              <m:r>
                                <a:rPr lang="es-CO" sz="1200" b="0" i="1" smtClean="0">
                                  <a:latin typeface="Cambria Math" panose="02040503050406030204" pitchFamily="18" charset="0"/>
                                </a:rPr>
                                <m:t>2</m:t>
                              </m:r>
                              <m:r>
                                <a:rPr lang="es-CO" sz="1200" b="0" i="1" smtClean="0">
                                  <a:latin typeface="Cambria Math" panose="02040503050406030204" pitchFamily="18" charset="0"/>
                                </a:rPr>
                                <m:t>𝜋</m:t>
                              </m:r>
                            </m:e>
                          </m:d>
                          <m:r>
                            <a:rPr lang="es-CO" sz="1200" b="0" i="1" smtClean="0">
                              <a:latin typeface="Cambria Math" panose="02040503050406030204" pitchFamily="18" charset="0"/>
                            </a:rPr>
                            <m:t>−</m:t>
                          </m:r>
                          <m:func>
                            <m:funcPr>
                              <m:ctrlPr>
                                <a:rPr lang="es-CO" sz="1200" b="0" i="1" smtClean="0">
                                  <a:latin typeface="Cambria Math" panose="02040503050406030204" pitchFamily="18" charset="0"/>
                                </a:rPr>
                              </m:ctrlPr>
                            </m:funcPr>
                            <m:fName>
                              <m:r>
                                <m:rPr>
                                  <m:sty m:val="p"/>
                                </m:rPr>
                                <a:rPr lang="es-CO" sz="1200" b="0" i="0" smtClean="0">
                                  <a:latin typeface="Cambria Math" panose="02040503050406030204" pitchFamily="18" charset="0"/>
                                </a:rPr>
                                <m:t>ln</m:t>
                              </m:r>
                            </m:fName>
                            <m:e>
                              <m:d>
                                <m:dPr>
                                  <m:ctrlPr>
                                    <a:rPr lang="es-CO" sz="1200" b="0" i="1" smtClean="0">
                                      <a:latin typeface="Cambria Math" panose="02040503050406030204" pitchFamily="18" charset="0"/>
                                    </a:rPr>
                                  </m:ctrlPr>
                                </m:dPr>
                                <m:e>
                                  <m:r>
                                    <a:rPr lang="es-CO" sz="1200" b="0" i="1" smtClean="0">
                                      <a:latin typeface="Cambria Math" panose="02040503050406030204" pitchFamily="18" charset="0"/>
                                    </a:rPr>
                                    <m:t>𝜎</m:t>
                                  </m:r>
                                </m:e>
                              </m:d>
                            </m:e>
                          </m:func>
                          <m:r>
                            <a:rPr lang="es-CO" sz="1200" b="0" i="1" smtClean="0">
                              <a:latin typeface="Cambria Math" panose="02040503050406030204" pitchFamily="18" charset="0"/>
                            </a:rPr>
                            <m:t>−</m:t>
                          </m:r>
                          <m:f>
                            <m:fPr>
                              <m:ctrlPr>
                                <a:rPr lang="es-CO" sz="1200" b="0" i="1" smtClean="0">
                                  <a:latin typeface="Cambria Math" panose="02040503050406030204" pitchFamily="18" charset="0"/>
                                </a:rPr>
                              </m:ctrlPr>
                            </m:fPr>
                            <m:num>
                              <m:sSup>
                                <m:sSupPr>
                                  <m:ctrlPr>
                                    <a:rPr lang="es-CO" sz="1200" b="0" i="1" smtClean="0">
                                      <a:latin typeface="Cambria Math" panose="02040503050406030204" pitchFamily="18" charset="0"/>
                                    </a:rPr>
                                  </m:ctrlPr>
                                </m:sSupPr>
                                <m:e>
                                  <m:d>
                                    <m:dPr>
                                      <m:ctrlPr>
                                        <a:rPr lang="es-CO" sz="1200" b="0" i="1" smtClean="0">
                                          <a:latin typeface="Cambria Math" panose="02040503050406030204" pitchFamily="18" charset="0"/>
                                        </a:rPr>
                                      </m:ctrlPr>
                                    </m:dPr>
                                    <m:e>
                                      <m:sSub>
                                        <m:sSubPr>
                                          <m:ctrlPr>
                                            <a:rPr lang="es-CO" sz="1200" b="0" i="1" smtClean="0">
                                              <a:latin typeface="Cambria Math" panose="02040503050406030204" pitchFamily="18" charset="0"/>
                                            </a:rPr>
                                          </m:ctrlPr>
                                        </m:sSubPr>
                                        <m:e>
                                          <m:r>
                                            <a:rPr lang="es-CO" sz="1200" b="0" i="1" smtClean="0">
                                              <a:latin typeface="Cambria Math" panose="02040503050406030204" pitchFamily="18" charset="0"/>
                                            </a:rPr>
                                            <m:t>𝑥</m:t>
                                          </m:r>
                                        </m:e>
                                        <m:sub>
                                          <m:r>
                                            <a:rPr lang="es-CO" sz="1200" b="0" i="1" smtClean="0">
                                              <a:latin typeface="Cambria Math" panose="02040503050406030204" pitchFamily="18" charset="0"/>
                                            </a:rPr>
                                            <m:t>1</m:t>
                                          </m:r>
                                        </m:sub>
                                      </m:sSub>
                                      <m:r>
                                        <a:rPr lang="es-CO" sz="1200" b="0" i="1" smtClean="0">
                                          <a:latin typeface="Cambria Math" panose="02040503050406030204" pitchFamily="18" charset="0"/>
                                        </a:rPr>
                                        <m:t>−</m:t>
                                      </m:r>
                                      <m:r>
                                        <a:rPr lang="es-CO" sz="1200" b="0" i="1" smtClean="0">
                                          <a:latin typeface="Cambria Math" panose="02040503050406030204" pitchFamily="18" charset="0"/>
                                        </a:rPr>
                                        <m:t>𝜇</m:t>
                                      </m:r>
                                    </m:e>
                                  </m:d>
                                </m:e>
                                <m:sup>
                                  <m:r>
                                    <a:rPr lang="es-CO" sz="1200" b="0" i="1" smtClean="0">
                                      <a:latin typeface="Cambria Math" panose="02040503050406030204" pitchFamily="18" charset="0"/>
                                    </a:rPr>
                                    <m:t>2</m:t>
                                  </m:r>
                                </m:sup>
                              </m:sSup>
                            </m:num>
                            <m:den>
                              <m:r>
                                <a:rPr lang="es-CO" sz="1200" b="0" i="1" smtClean="0">
                                  <a:latin typeface="Cambria Math" panose="02040503050406030204" pitchFamily="18" charset="0"/>
                                </a:rPr>
                                <m:t>2</m:t>
                              </m:r>
                              <m:sSup>
                                <m:sSupPr>
                                  <m:ctrlPr>
                                    <a:rPr lang="es-CO" sz="1200" b="0" i="1" smtClean="0">
                                      <a:latin typeface="Cambria Math" panose="02040503050406030204" pitchFamily="18" charset="0"/>
                                    </a:rPr>
                                  </m:ctrlPr>
                                </m:sSupPr>
                                <m:e>
                                  <m:r>
                                    <a:rPr lang="es-CO" sz="1200" b="0" i="1" smtClean="0">
                                      <a:latin typeface="Cambria Math" panose="02040503050406030204" pitchFamily="18" charset="0"/>
                                    </a:rPr>
                                    <m:t>𝜎</m:t>
                                  </m:r>
                                </m:e>
                                <m:sup>
                                  <m:r>
                                    <a:rPr lang="es-CO" sz="1200" b="0" i="1" smtClean="0">
                                      <a:latin typeface="Cambria Math" panose="02040503050406030204" pitchFamily="18" charset="0"/>
                                    </a:rPr>
                                    <m:t>2</m:t>
                                  </m:r>
                                </m:sup>
                              </m:sSup>
                            </m:den>
                          </m:f>
                          <m:r>
                            <a:rPr lang="es-CO" sz="1200" b="0" i="1" smtClean="0">
                              <a:latin typeface="Cambria Math" panose="02040503050406030204" pitchFamily="18" charset="0"/>
                            </a:rPr>
                            <m:t>−…−</m:t>
                          </m:r>
                          <m:f>
                            <m:fPr>
                              <m:ctrlPr>
                                <a:rPr lang="es-CO" sz="1200" b="0" i="1" smtClean="0">
                                  <a:latin typeface="Cambria Math" panose="02040503050406030204" pitchFamily="18" charset="0"/>
                                </a:rPr>
                              </m:ctrlPr>
                            </m:fPr>
                            <m:num>
                              <m:r>
                                <a:rPr lang="es-CO" sz="1200" b="0" i="1" smtClean="0">
                                  <a:latin typeface="Cambria Math" panose="02040503050406030204" pitchFamily="18" charset="0"/>
                                </a:rPr>
                                <m:t>1</m:t>
                              </m:r>
                            </m:num>
                            <m:den>
                              <m:r>
                                <a:rPr lang="es-CO" sz="1200" b="0" i="1" smtClean="0">
                                  <a:latin typeface="Cambria Math" panose="02040503050406030204" pitchFamily="18" charset="0"/>
                                </a:rPr>
                                <m:t>2</m:t>
                              </m:r>
                            </m:den>
                          </m:f>
                          <m:func>
                            <m:funcPr>
                              <m:ctrlPr>
                                <a:rPr lang="es-CO" sz="1200" b="0" i="1" smtClean="0">
                                  <a:latin typeface="Cambria Math" panose="02040503050406030204" pitchFamily="18" charset="0"/>
                                </a:rPr>
                              </m:ctrlPr>
                            </m:funcPr>
                            <m:fName>
                              <m:r>
                                <m:rPr>
                                  <m:sty m:val="p"/>
                                </m:rPr>
                                <a:rPr lang="es-CO" sz="1200" b="0" i="0" smtClean="0">
                                  <a:latin typeface="Cambria Math" panose="02040503050406030204" pitchFamily="18" charset="0"/>
                                </a:rPr>
                                <m:t>ln</m:t>
                              </m:r>
                            </m:fName>
                            <m:e>
                              <m:d>
                                <m:dPr>
                                  <m:ctrlPr>
                                    <a:rPr lang="es-CO" sz="1200" b="0" i="1" smtClean="0">
                                      <a:latin typeface="Cambria Math" panose="02040503050406030204" pitchFamily="18" charset="0"/>
                                    </a:rPr>
                                  </m:ctrlPr>
                                </m:dPr>
                                <m:e>
                                  <m:r>
                                    <a:rPr lang="es-CO" sz="1200" b="0" i="1" smtClean="0">
                                      <a:latin typeface="Cambria Math" panose="02040503050406030204" pitchFamily="18" charset="0"/>
                                    </a:rPr>
                                    <m:t>2</m:t>
                                  </m:r>
                                  <m:r>
                                    <a:rPr lang="es-CO" sz="1200" b="0" i="1" smtClean="0">
                                      <a:latin typeface="Cambria Math" panose="02040503050406030204" pitchFamily="18" charset="0"/>
                                    </a:rPr>
                                    <m:t>𝜋</m:t>
                                  </m:r>
                                </m:e>
                              </m:d>
                              <m:r>
                                <a:rPr lang="es-CO" sz="1200" b="0" i="1" smtClean="0">
                                  <a:latin typeface="Cambria Math" panose="02040503050406030204" pitchFamily="18" charset="0"/>
                                </a:rPr>
                                <m:t>−</m:t>
                              </m:r>
                              <m:func>
                                <m:funcPr>
                                  <m:ctrlPr>
                                    <a:rPr lang="es-CO" sz="1200" b="0" i="1" smtClean="0">
                                      <a:latin typeface="Cambria Math" panose="02040503050406030204" pitchFamily="18" charset="0"/>
                                    </a:rPr>
                                  </m:ctrlPr>
                                </m:funcPr>
                                <m:fName>
                                  <m:r>
                                    <m:rPr>
                                      <m:sty m:val="p"/>
                                    </m:rPr>
                                    <a:rPr lang="es-CO" sz="1200" b="0" i="0" smtClean="0">
                                      <a:latin typeface="Cambria Math" panose="02040503050406030204" pitchFamily="18" charset="0"/>
                                    </a:rPr>
                                    <m:t>ln</m:t>
                                  </m:r>
                                </m:fName>
                                <m:e>
                                  <m:d>
                                    <m:dPr>
                                      <m:ctrlPr>
                                        <a:rPr lang="es-CO" sz="1200" b="0" i="1" smtClean="0">
                                          <a:latin typeface="Cambria Math" panose="02040503050406030204" pitchFamily="18" charset="0"/>
                                        </a:rPr>
                                      </m:ctrlPr>
                                    </m:dPr>
                                    <m:e>
                                      <m:r>
                                        <a:rPr lang="es-CO" sz="1200" b="0" i="1" smtClean="0">
                                          <a:latin typeface="Cambria Math" panose="02040503050406030204" pitchFamily="18" charset="0"/>
                                        </a:rPr>
                                        <m:t>𝜎</m:t>
                                      </m:r>
                                    </m:e>
                                  </m:d>
                                </m:e>
                              </m:func>
                              <m:r>
                                <a:rPr lang="es-CO" sz="1200" b="0" i="1" smtClean="0">
                                  <a:latin typeface="Cambria Math" panose="02040503050406030204" pitchFamily="18" charset="0"/>
                                </a:rPr>
                                <m:t>−</m:t>
                              </m:r>
                              <m:f>
                                <m:fPr>
                                  <m:ctrlPr>
                                    <a:rPr lang="es-CO" sz="1200" b="0" i="1" smtClean="0">
                                      <a:latin typeface="Cambria Math" panose="02040503050406030204" pitchFamily="18" charset="0"/>
                                    </a:rPr>
                                  </m:ctrlPr>
                                </m:fPr>
                                <m:num>
                                  <m:sSup>
                                    <m:sSupPr>
                                      <m:ctrlPr>
                                        <a:rPr lang="es-CO" sz="1200" b="0" i="1" smtClean="0">
                                          <a:latin typeface="Cambria Math" panose="02040503050406030204" pitchFamily="18" charset="0"/>
                                        </a:rPr>
                                      </m:ctrlPr>
                                    </m:sSupPr>
                                    <m:e>
                                      <m:d>
                                        <m:dPr>
                                          <m:ctrlPr>
                                            <a:rPr lang="es-CO" sz="1200" b="0" i="1" smtClean="0">
                                              <a:latin typeface="Cambria Math" panose="02040503050406030204" pitchFamily="18" charset="0"/>
                                            </a:rPr>
                                          </m:ctrlPr>
                                        </m:dPr>
                                        <m:e>
                                          <m:sSub>
                                            <m:sSubPr>
                                              <m:ctrlPr>
                                                <a:rPr lang="es-CO" sz="1200" b="0" i="1" smtClean="0">
                                                  <a:latin typeface="Cambria Math" panose="02040503050406030204" pitchFamily="18" charset="0"/>
                                                </a:rPr>
                                              </m:ctrlPr>
                                            </m:sSubPr>
                                            <m:e>
                                              <m:r>
                                                <a:rPr lang="es-CO" sz="1200" b="0" i="1" smtClean="0">
                                                  <a:latin typeface="Cambria Math" panose="02040503050406030204" pitchFamily="18" charset="0"/>
                                                </a:rPr>
                                                <m:t>𝑥</m:t>
                                              </m:r>
                                            </m:e>
                                            <m:sub>
                                              <m:r>
                                                <a:rPr lang="es-CO" sz="1200" b="0" i="1" smtClean="0">
                                                  <a:latin typeface="Cambria Math" panose="02040503050406030204" pitchFamily="18" charset="0"/>
                                                </a:rPr>
                                                <m:t>𝑛</m:t>
                                              </m:r>
                                            </m:sub>
                                          </m:sSub>
                                          <m:r>
                                            <a:rPr lang="es-CO" sz="1200" b="0" i="1" smtClean="0">
                                              <a:latin typeface="Cambria Math" panose="02040503050406030204" pitchFamily="18" charset="0"/>
                                            </a:rPr>
                                            <m:t>−</m:t>
                                          </m:r>
                                          <m:r>
                                            <a:rPr lang="es-CO" sz="1200" b="0" i="1" smtClean="0">
                                              <a:latin typeface="Cambria Math" panose="02040503050406030204" pitchFamily="18" charset="0"/>
                                            </a:rPr>
                                            <m:t>𝜇</m:t>
                                          </m:r>
                                        </m:e>
                                      </m:d>
                                    </m:e>
                                    <m:sup>
                                      <m:r>
                                        <a:rPr lang="es-CO" sz="1200" b="0" i="1" smtClean="0">
                                          <a:latin typeface="Cambria Math" panose="02040503050406030204" pitchFamily="18" charset="0"/>
                                        </a:rPr>
                                        <m:t>2</m:t>
                                      </m:r>
                                    </m:sup>
                                  </m:sSup>
                                </m:num>
                                <m:den>
                                  <m:r>
                                    <a:rPr lang="es-CO" sz="1200" b="0" i="1" smtClean="0">
                                      <a:latin typeface="Cambria Math" panose="02040503050406030204" pitchFamily="18" charset="0"/>
                                    </a:rPr>
                                    <m:t>2</m:t>
                                  </m:r>
                                  <m:sSup>
                                    <m:sSupPr>
                                      <m:ctrlPr>
                                        <a:rPr lang="es-CO" sz="1200" b="0" i="1" smtClean="0">
                                          <a:latin typeface="Cambria Math" panose="02040503050406030204" pitchFamily="18" charset="0"/>
                                        </a:rPr>
                                      </m:ctrlPr>
                                    </m:sSupPr>
                                    <m:e>
                                      <m:r>
                                        <a:rPr lang="es-CO" sz="1200" b="0" i="1" smtClean="0">
                                          <a:latin typeface="Cambria Math" panose="02040503050406030204" pitchFamily="18" charset="0"/>
                                        </a:rPr>
                                        <m:t>𝜎</m:t>
                                      </m:r>
                                    </m:e>
                                    <m:sup>
                                      <m:r>
                                        <a:rPr lang="es-CO" sz="1200" b="0" i="1" smtClean="0">
                                          <a:latin typeface="Cambria Math" panose="02040503050406030204" pitchFamily="18" charset="0"/>
                                        </a:rPr>
                                        <m:t>2</m:t>
                                      </m:r>
                                    </m:sup>
                                  </m:sSup>
                                </m:den>
                              </m:f>
                            </m:e>
                          </m:func>
                        </m:e>
                      </m:func>
                    </m:oMath>
                  </m:oMathPara>
                </a14:m>
                <a:endParaRPr lang="es-CO" sz="1200"/>
              </a:p>
              <a:p>
                <a:endParaRPr lang="es-CO" sz="1200"/>
              </a:p>
              <a:p>
                <a:r>
                  <a:rPr lang="es-CO" sz="1200"/>
                  <a:t>Derivating:</a:t>
                </a:r>
              </a:p>
              <a:p>
                <a14:m>
                  <m:oMathPara xmlns:m="http://schemas.openxmlformats.org/officeDocument/2006/math">
                    <m:oMathParaPr>
                      <m:jc m:val="centerGroup"/>
                    </m:oMathParaPr>
                    <m:oMath xmlns:m="http://schemas.openxmlformats.org/officeDocument/2006/math">
                      <m:f>
                        <m:fPr>
                          <m:ctrlPr>
                            <a:rPr lang="es-CO" sz="1200" i="1" smtClean="0">
                              <a:latin typeface="Cambria Math" panose="02040503050406030204" pitchFamily="18" charset="0"/>
                            </a:rPr>
                          </m:ctrlPr>
                        </m:fPr>
                        <m:num>
                          <m:r>
                            <a:rPr lang="es-CO" sz="1200" b="0" i="1" smtClean="0">
                              <a:latin typeface="Cambria Math" panose="02040503050406030204" pitchFamily="18" charset="0"/>
                            </a:rPr>
                            <m:t>𝜕</m:t>
                          </m:r>
                        </m:num>
                        <m:den>
                          <m:r>
                            <a:rPr lang="es-CO" sz="1200" b="0" i="1" smtClean="0">
                              <a:latin typeface="Cambria Math" panose="02040503050406030204" pitchFamily="18" charset="0"/>
                            </a:rPr>
                            <m:t>𝜕𝜇</m:t>
                          </m:r>
                        </m:den>
                      </m:f>
                      <m:func>
                        <m:funcPr>
                          <m:ctrlPr>
                            <a:rPr lang="es-CO" sz="1200" i="1">
                              <a:latin typeface="Cambria Math" panose="02040503050406030204" pitchFamily="18" charset="0"/>
                            </a:rPr>
                          </m:ctrlPr>
                        </m:funcPr>
                        <m:fName>
                          <m:r>
                            <m:rPr>
                              <m:sty m:val="p"/>
                            </m:rPr>
                            <a:rPr lang="es-CO" sz="1200">
                              <a:latin typeface="Cambria Math" panose="02040503050406030204" pitchFamily="18" charset="0"/>
                            </a:rPr>
                            <m:t>ln</m:t>
                          </m:r>
                        </m:fName>
                        <m:e>
                          <m:d>
                            <m:dPr>
                              <m:begChr m:val="["/>
                              <m:endChr m:val="]"/>
                              <m:ctrlPr>
                                <a:rPr lang="es-CO" sz="1200" i="1">
                                  <a:latin typeface="Cambria Math" panose="02040503050406030204" pitchFamily="18" charset="0"/>
                                </a:rPr>
                              </m:ctrlPr>
                            </m:dPr>
                            <m:e>
                              <m:r>
                                <a:rPr lang="es-CO" sz="1200" i="1">
                                  <a:latin typeface="Cambria Math" panose="02040503050406030204" pitchFamily="18" charset="0"/>
                                </a:rPr>
                                <m:t>𝐿</m:t>
                              </m:r>
                              <m:d>
                                <m:dPr>
                                  <m:ctrlPr>
                                    <a:rPr lang="es-CO" sz="1200" i="1">
                                      <a:latin typeface="Cambria Math" panose="02040503050406030204" pitchFamily="18" charset="0"/>
                                    </a:rPr>
                                  </m:ctrlPr>
                                </m:dPr>
                                <m:e>
                                  <m:r>
                                    <a:rPr lang="es-CO" sz="1200" i="1">
                                      <a:latin typeface="Cambria Math" panose="02040503050406030204" pitchFamily="18" charset="0"/>
                                    </a:rPr>
                                    <m:t>𝜇</m:t>
                                  </m:r>
                                  <m:r>
                                    <a:rPr lang="es-CO" sz="1200" i="1">
                                      <a:latin typeface="Cambria Math" panose="02040503050406030204" pitchFamily="18" charset="0"/>
                                    </a:rPr>
                                    <m:t>, </m:t>
                                  </m:r>
                                  <m:r>
                                    <a:rPr lang="es-CO" sz="1200" i="1">
                                      <a:latin typeface="Cambria Math" panose="02040503050406030204" pitchFamily="18" charset="0"/>
                                    </a:rPr>
                                    <m:t>𝜎</m:t>
                                  </m:r>
                                  <m:r>
                                    <a:rPr lang="es-CO" sz="1200" i="1">
                                      <a:latin typeface="Cambria Math" panose="02040503050406030204" pitchFamily="18" charset="0"/>
                                    </a:rPr>
                                    <m:t>|</m:t>
                                  </m:r>
                                  <m:sSub>
                                    <m:sSubPr>
                                      <m:ctrlPr>
                                        <a:rPr lang="es-CO" sz="1200" i="1">
                                          <a:latin typeface="Cambria Math" panose="02040503050406030204" pitchFamily="18" charset="0"/>
                                        </a:rPr>
                                      </m:ctrlPr>
                                    </m:sSubPr>
                                    <m:e>
                                      <m:r>
                                        <a:rPr lang="es-CO" sz="1200" i="1">
                                          <a:latin typeface="Cambria Math" panose="02040503050406030204" pitchFamily="18" charset="0"/>
                                        </a:rPr>
                                        <m:t>𝑥</m:t>
                                      </m:r>
                                    </m:e>
                                    <m:sub>
                                      <m:r>
                                        <a:rPr lang="es-CO" sz="1200" i="1">
                                          <a:latin typeface="Cambria Math" panose="02040503050406030204" pitchFamily="18" charset="0"/>
                                        </a:rPr>
                                        <m:t>1</m:t>
                                      </m:r>
                                    </m:sub>
                                  </m:sSub>
                                  <m:r>
                                    <a:rPr lang="es-CO" sz="1200" i="1">
                                      <a:latin typeface="Cambria Math" panose="02040503050406030204" pitchFamily="18" charset="0"/>
                                    </a:rPr>
                                    <m:t>, </m:t>
                                  </m:r>
                                  <m:sSub>
                                    <m:sSubPr>
                                      <m:ctrlPr>
                                        <a:rPr lang="es-CO" sz="1200" i="1">
                                          <a:latin typeface="Cambria Math" panose="02040503050406030204" pitchFamily="18" charset="0"/>
                                        </a:rPr>
                                      </m:ctrlPr>
                                    </m:sSubPr>
                                    <m:e>
                                      <m:r>
                                        <a:rPr lang="es-CO" sz="1200" i="1">
                                          <a:latin typeface="Cambria Math" panose="02040503050406030204" pitchFamily="18" charset="0"/>
                                        </a:rPr>
                                        <m:t>𝑥</m:t>
                                      </m:r>
                                    </m:e>
                                    <m:sub>
                                      <m:r>
                                        <a:rPr lang="es-CO" sz="1200" i="1">
                                          <a:latin typeface="Cambria Math" panose="02040503050406030204" pitchFamily="18" charset="0"/>
                                        </a:rPr>
                                        <m:t>2</m:t>
                                      </m:r>
                                    </m:sub>
                                  </m:sSub>
                                  <m:r>
                                    <a:rPr lang="es-CO" sz="1200" i="1">
                                      <a:latin typeface="Cambria Math" panose="02040503050406030204" pitchFamily="18" charset="0"/>
                                    </a:rPr>
                                    <m:t>, …, </m:t>
                                  </m:r>
                                  <m:sSub>
                                    <m:sSubPr>
                                      <m:ctrlPr>
                                        <a:rPr lang="es-CO" sz="1200" i="1">
                                          <a:latin typeface="Cambria Math" panose="02040503050406030204" pitchFamily="18" charset="0"/>
                                        </a:rPr>
                                      </m:ctrlPr>
                                    </m:sSubPr>
                                    <m:e>
                                      <m:r>
                                        <a:rPr lang="es-CO" sz="1200" i="1">
                                          <a:latin typeface="Cambria Math" panose="02040503050406030204" pitchFamily="18" charset="0"/>
                                        </a:rPr>
                                        <m:t>𝑥</m:t>
                                      </m:r>
                                    </m:e>
                                    <m:sub>
                                      <m:r>
                                        <a:rPr lang="es-CO" sz="1200" i="1">
                                          <a:latin typeface="Cambria Math" panose="02040503050406030204" pitchFamily="18" charset="0"/>
                                        </a:rPr>
                                        <m:t>𝑛</m:t>
                                      </m:r>
                                    </m:sub>
                                  </m:sSub>
                                </m:e>
                              </m:d>
                            </m:e>
                          </m:d>
                          <m:r>
                            <a:rPr lang="es-CO" sz="1200" b="0" i="1" smtClean="0">
                              <a:latin typeface="Cambria Math" panose="02040503050406030204" pitchFamily="18" charset="0"/>
                            </a:rPr>
                            <m:t>=0−0+</m:t>
                          </m:r>
                          <m:f>
                            <m:fPr>
                              <m:ctrlPr>
                                <a:rPr lang="es-CO" sz="1200" b="0" i="1" smtClean="0">
                                  <a:latin typeface="Cambria Math" panose="02040503050406030204" pitchFamily="18" charset="0"/>
                                </a:rPr>
                              </m:ctrlPr>
                            </m:fPr>
                            <m:num>
                              <m:sSub>
                                <m:sSubPr>
                                  <m:ctrlPr>
                                    <a:rPr lang="es-CO" sz="1200" b="0" i="1" smtClean="0">
                                      <a:latin typeface="Cambria Math" panose="02040503050406030204" pitchFamily="18" charset="0"/>
                                    </a:rPr>
                                  </m:ctrlPr>
                                </m:sSubPr>
                                <m:e>
                                  <m:r>
                                    <a:rPr lang="es-CO" sz="1200" b="0" i="1" smtClean="0">
                                      <a:latin typeface="Cambria Math" panose="02040503050406030204" pitchFamily="18" charset="0"/>
                                    </a:rPr>
                                    <m:t>𝑥</m:t>
                                  </m:r>
                                </m:e>
                                <m:sub>
                                  <m:r>
                                    <a:rPr lang="es-CO" sz="1200" b="0" i="1" smtClean="0">
                                      <a:latin typeface="Cambria Math" panose="02040503050406030204" pitchFamily="18" charset="0"/>
                                    </a:rPr>
                                    <m:t>1</m:t>
                                  </m:r>
                                </m:sub>
                              </m:sSub>
                              <m:r>
                                <a:rPr lang="es-CO" sz="1200" b="0" i="1" smtClean="0">
                                  <a:latin typeface="Cambria Math" panose="02040503050406030204" pitchFamily="18" charset="0"/>
                                </a:rPr>
                                <m:t>−</m:t>
                              </m:r>
                              <m:r>
                                <a:rPr lang="es-CO" sz="1200" b="0" i="1" smtClean="0">
                                  <a:latin typeface="Cambria Math" panose="02040503050406030204" pitchFamily="18" charset="0"/>
                                </a:rPr>
                                <m:t>𝜇</m:t>
                              </m:r>
                            </m:num>
                            <m:den>
                              <m:sSup>
                                <m:sSupPr>
                                  <m:ctrlPr>
                                    <a:rPr lang="es-CO" sz="1200" b="0" i="1" smtClean="0">
                                      <a:latin typeface="Cambria Math" panose="02040503050406030204" pitchFamily="18" charset="0"/>
                                    </a:rPr>
                                  </m:ctrlPr>
                                </m:sSupPr>
                                <m:e>
                                  <m:r>
                                    <a:rPr lang="es-CO" sz="1200" b="0" i="1" smtClean="0">
                                      <a:latin typeface="Cambria Math" panose="02040503050406030204" pitchFamily="18" charset="0"/>
                                    </a:rPr>
                                    <m:t>𝜎</m:t>
                                  </m:r>
                                </m:e>
                                <m:sup>
                                  <m:r>
                                    <a:rPr lang="es-CO" sz="1200" b="0" i="1" smtClean="0">
                                      <a:latin typeface="Cambria Math" panose="02040503050406030204" pitchFamily="18" charset="0"/>
                                    </a:rPr>
                                    <m:t>2</m:t>
                                  </m:r>
                                </m:sup>
                              </m:sSup>
                            </m:den>
                          </m:f>
                          <m:r>
                            <a:rPr lang="es-CO" sz="1200" b="0" i="1" smtClean="0">
                              <a:latin typeface="Cambria Math" panose="02040503050406030204" pitchFamily="18" charset="0"/>
                            </a:rPr>
                            <m:t>+…+</m:t>
                          </m:r>
                          <m:f>
                            <m:fPr>
                              <m:ctrlPr>
                                <a:rPr lang="es-CO" sz="1200" b="0" i="1" smtClean="0">
                                  <a:latin typeface="Cambria Math" panose="02040503050406030204" pitchFamily="18" charset="0"/>
                                </a:rPr>
                              </m:ctrlPr>
                            </m:fPr>
                            <m:num>
                              <m:d>
                                <m:dPr>
                                  <m:ctrlPr>
                                    <a:rPr lang="es-CO" sz="1200" b="0" i="1" smtClean="0">
                                      <a:latin typeface="Cambria Math" panose="02040503050406030204" pitchFamily="18" charset="0"/>
                                    </a:rPr>
                                  </m:ctrlPr>
                                </m:dPr>
                                <m:e>
                                  <m:sSub>
                                    <m:sSubPr>
                                      <m:ctrlPr>
                                        <a:rPr lang="es-CO" sz="1200" b="0" i="1" smtClean="0">
                                          <a:latin typeface="Cambria Math" panose="02040503050406030204" pitchFamily="18" charset="0"/>
                                        </a:rPr>
                                      </m:ctrlPr>
                                    </m:sSubPr>
                                    <m:e>
                                      <m:r>
                                        <a:rPr lang="es-CO" sz="1200" b="0" i="1" smtClean="0">
                                          <a:latin typeface="Cambria Math" panose="02040503050406030204" pitchFamily="18" charset="0"/>
                                        </a:rPr>
                                        <m:t>𝑥</m:t>
                                      </m:r>
                                    </m:e>
                                    <m:sub>
                                      <m:r>
                                        <a:rPr lang="es-CO" sz="1200" b="0" i="1" smtClean="0">
                                          <a:latin typeface="Cambria Math" panose="02040503050406030204" pitchFamily="18" charset="0"/>
                                        </a:rPr>
                                        <m:t>𝑛</m:t>
                                      </m:r>
                                    </m:sub>
                                  </m:sSub>
                                  <m:r>
                                    <a:rPr lang="es-CO" sz="1200" b="0" i="1" smtClean="0">
                                      <a:latin typeface="Cambria Math" panose="02040503050406030204" pitchFamily="18" charset="0"/>
                                    </a:rPr>
                                    <m:t>−</m:t>
                                  </m:r>
                                  <m:r>
                                    <a:rPr lang="es-CO" sz="1200" b="0" i="1" smtClean="0">
                                      <a:latin typeface="Cambria Math" panose="02040503050406030204" pitchFamily="18" charset="0"/>
                                    </a:rPr>
                                    <m:t>𝜇</m:t>
                                  </m:r>
                                </m:e>
                              </m:d>
                            </m:num>
                            <m:den>
                              <m:sSup>
                                <m:sSupPr>
                                  <m:ctrlPr>
                                    <a:rPr lang="es-CO" sz="1200" b="0" i="1" smtClean="0">
                                      <a:latin typeface="Cambria Math" panose="02040503050406030204" pitchFamily="18" charset="0"/>
                                    </a:rPr>
                                  </m:ctrlPr>
                                </m:sSupPr>
                                <m:e>
                                  <m:r>
                                    <a:rPr lang="es-CO" sz="1200" b="0" i="1" smtClean="0">
                                      <a:latin typeface="Cambria Math" panose="02040503050406030204" pitchFamily="18" charset="0"/>
                                    </a:rPr>
                                    <m:t>𝜎</m:t>
                                  </m:r>
                                </m:e>
                                <m:sup>
                                  <m:r>
                                    <a:rPr lang="es-CO" sz="1200" b="0" i="1" smtClean="0">
                                      <a:latin typeface="Cambria Math" panose="02040503050406030204" pitchFamily="18" charset="0"/>
                                    </a:rPr>
                                    <m:t>2</m:t>
                                  </m:r>
                                </m:sup>
                              </m:sSup>
                            </m:den>
                          </m:f>
                        </m:e>
                      </m:func>
                    </m:oMath>
                  </m:oMathPara>
                </a14:m>
                <a:endParaRPr lang="es-CO" sz="1200"/>
              </a:p>
              <a:p>
                <a:endParaRPr lang="es-CO" sz="1200"/>
              </a:p>
              <a:p>
                <a:r>
                  <a:rPr lang="es-CO" sz="1200"/>
                  <a:t>Making the previous derivate equal to 0 (to find the maximum) and solving for </a:t>
                </a:r>
                <a14:m>
                  <m:oMath xmlns:m="http://schemas.openxmlformats.org/officeDocument/2006/math">
                    <m:r>
                      <a:rPr lang="es-CO" sz="1200" b="0" i="1" smtClean="0">
                        <a:latin typeface="Cambria Math" panose="02040503050406030204" pitchFamily="18" charset="0"/>
                      </a:rPr>
                      <m:t>𝜇</m:t>
                    </m:r>
                    <m:r>
                      <a:rPr lang="es-CO" sz="1200" b="0" i="1" smtClean="0">
                        <a:latin typeface="Cambria Math" panose="02040503050406030204" pitchFamily="18" charset="0"/>
                      </a:rPr>
                      <m:t>: </m:t>
                    </m:r>
                  </m:oMath>
                </a14:m>
                <a:endParaRPr lang="es-CO" sz="1200"/>
              </a:p>
              <a:p>
                <a:endParaRPr lang="es-CO" sz="1200"/>
              </a:p>
              <a:p>
                <a14:m>
                  <m:oMathPara xmlns:m="http://schemas.openxmlformats.org/officeDocument/2006/math">
                    <m:oMathParaPr>
                      <m:jc m:val="centerGroup"/>
                    </m:oMathParaPr>
                    <m:oMath xmlns:m="http://schemas.openxmlformats.org/officeDocument/2006/math">
                      <m:acc>
                        <m:accPr>
                          <m:chr m:val="̂"/>
                          <m:ctrlPr>
                            <a:rPr lang="es-CO" sz="1200" b="0" i="1" smtClean="0">
                              <a:latin typeface="Cambria Math" panose="02040503050406030204" pitchFamily="18" charset="0"/>
                            </a:rPr>
                          </m:ctrlPr>
                        </m:accPr>
                        <m:e>
                          <m:r>
                            <a:rPr lang="es-CO" sz="1200" b="0" i="1" smtClean="0">
                              <a:latin typeface="Cambria Math" panose="02040503050406030204" pitchFamily="18" charset="0"/>
                            </a:rPr>
                            <m:t>𝜇</m:t>
                          </m:r>
                        </m:e>
                      </m:acc>
                      <m:r>
                        <a:rPr lang="es-CO" sz="1200" b="0" i="1" smtClean="0">
                          <a:latin typeface="Cambria Math" panose="02040503050406030204" pitchFamily="18" charset="0"/>
                        </a:rPr>
                        <m:t>=</m:t>
                      </m:r>
                      <m:f>
                        <m:fPr>
                          <m:ctrlPr>
                            <a:rPr lang="es-CO" sz="1200" b="0" i="1" smtClean="0">
                              <a:latin typeface="Cambria Math" panose="02040503050406030204" pitchFamily="18" charset="0"/>
                            </a:rPr>
                          </m:ctrlPr>
                        </m:fPr>
                        <m:num>
                          <m:sSub>
                            <m:sSubPr>
                              <m:ctrlPr>
                                <a:rPr lang="es-CO" sz="1200" b="0" i="1" smtClean="0">
                                  <a:latin typeface="Cambria Math" panose="02040503050406030204" pitchFamily="18" charset="0"/>
                                </a:rPr>
                              </m:ctrlPr>
                            </m:sSubPr>
                            <m:e>
                              <m:r>
                                <a:rPr lang="es-CO" sz="1200" b="0" i="1" smtClean="0">
                                  <a:latin typeface="Cambria Math" panose="02040503050406030204" pitchFamily="18" charset="0"/>
                                </a:rPr>
                                <m:t>𝑥</m:t>
                              </m:r>
                            </m:e>
                            <m:sub>
                              <m:r>
                                <a:rPr lang="es-CO" sz="1200" b="0" i="1" smtClean="0">
                                  <a:latin typeface="Cambria Math" panose="02040503050406030204" pitchFamily="18" charset="0"/>
                                </a:rPr>
                                <m:t>1</m:t>
                              </m:r>
                            </m:sub>
                          </m:sSub>
                          <m:r>
                            <a:rPr lang="es-CO" sz="1200" b="0" i="1" smtClean="0">
                              <a:latin typeface="Cambria Math" panose="02040503050406030204" pitchFamily="18" charset="0"/>
                            </a:rPr>
                            <m:t>+</m:t>
                          </m:r>
                          <m:sSub>
                            <m:sSubPr>
                              <m:ctrlPr>
                                <a:rPr lang="es-CO" sz="1200" b="0" i="1" smtClean="0">
                                  <a:latin typeface="Cambria Math" panose="02040503050406030204" pitchFamily="18" charset="0"/>
                                </a:rPr>
                              </m:ctrlPr>
                            </m:sSubPr>
                            <m:e>
                              <m:r>
                                <a:rPr lang="es-CO" sz="1200" b="0" i="1" smtClean="0">
                                  <a:latin typeface="Cambria Math" panose="02040503050406030204" pitchFamily="18" charset="0"/>
                                </a:rPr>
                                <m:t>𝑥</m:t>
                              </m:r>
                            </m:e>
                            <m:sub>
                              <m:r>
                                <a:rPr lang="es-CO" sz="1200" b="0" i="1" smtClean="0">
                                  <a:latin typeface="Cambria Math" panose="02040503050406030204" pitchFamily="18" charset="0"/>
                                </a:rPr>
                                <m:t>2</m:t>
                              </m:r>
                            </m:sub>
                          </m:sSub>
                          <m:r>
                            <a:rPr lang="es-CO" sz="1200" b="0" i="1" smtClean="0">
                              <a:latin typeface="Cambria Math" panose="02040503050406030204" pitchFamily="18" charset="0"/>
                            </a:rPr>
                            <m:t>+…+</m:t>
                          </m:r>
                          <m:sSub>
                            <m:sSubPr>
                              <m:ctrlPr>
                                <a:rPr lang="es-CO" sz="1200" b="0" i="1" smtClean="0">
                                  <a:latin typeface="Cambria Math" panose="02040503050406030204" pitchFamily="18" charset="0"/>
                                </a:rPr>
                              </m:ctrlPr>
                            </m:sSubPr>
                            <m:e>
                              <m:r>
                                <a:rPr lang="es-CO" sz="1200" b="0" i="1" smtClean="0">
                                  <a:latin typeface="Cambria Math" panose="02040503050406030204" pitchFamily="18" charset="0"/>
                                </a:rPr>
                                <m:t>𝑥</m:t>
                              </m:r>
                            </m:e>
                            <m:sub>
                              <m:r>
                                <a:rPr lang="es-CO" sz="1200" b="0" i="1" smtClean="0">
                                  <a:latin typeface="Cambria Math" panose="02040503050406030204" pitchFamily="18" charset="0"/>
                                </a:rPr>
                                <m:t>𝑛</m:t>
                              </m:r>
                            </m:sub>
                          </m:sSub>
                        </m:num>
                        <m:den>
                          <m:r>
                            <a:rPr lang="es-CO" sz="1200" b="0" i="1" smtClean="0">
                              <a:latin typeface="Cambria Math" panose="02040503050406030204" pitchFamily="18" charset="0"/>
                            </a:rPr>
                            <m:t>𝑛</m:t>
                          </m:r>
                        </m:den>
                      </m:f>
                    </m:oMath>
                  </m:oMathPara>
                </a14:m>
                <a:endParaRPr lang="es-CO" sz="1200"/>
              </a:p>
            </p:txBody>
          </p:sp>
        </mc:Choice>
        <mc:Fallback>
          <p:sp>
            <p:nvSpPr>
              <p:cNvPr id="2" name="CuadroTexto 1">
                <a:extLst>
                  <a:ext uri="{FF2B5EF4-FFF2-40B4-BE49-F238E27FC236}">
                    <a16:creationId xmlns:a16="http://schemas.microsoft.com/office/drawing/2014/main" id="{D5314E9B-B6CB-D7C5-DBD1-9A0B277BB97C}"/>
                  </a:ext>
                </a:extLst>
              </p:cNvPr>
              <p:cNvSpPr txBox="1">
                <a:spLocks noRot="1" noChangeAspect="1" noMove="1" noResize="1" noEditPoints="1" noAdjustHandles="1" noChangeArrowheads="1" noChangeShapeType="1" noTextEdit="1"/>
              </p:cNvSpPr>
              <p:nvPr/>
            </p:nvSpPr>
            <p:spPr>
              <a:xfrm>
                <a:off x="490764" y="620021"/>
                <a:ext cx="5662386" cy="4259820"/>
              </a:xfrm>
              <a:prstGeom prst="rect">
                <a:avLst/>
              </a:prstGeom>
              <a:blipFill>
                <a:blip r:embed="rId6"/>
                <a:stretch>
                  <a:fillRect l="-108" t="-143"/>
                </a:stretch>
              </a:blipFill>
            </p:spPr>
            <p:txBody>
              <a:bodyPr/>
              <a:lstStyle/>
              <a:p>
                <a:r>
                  <a:rPr lang="es-CO">
                    <a:noFill/>
                  </a:rPr>
                  <a:t> </a:t>
                </a:r>
              </a:p>
            </p:txBody>
          </p:sp>
        </mc:Fallback>
      </mc:AlternateContent>
      <p:grpSp>
        <p:nvGrpSpPr>
          <p:cNvPr id="8" name="Grupo 7">
            <a:extLst>
              <a:ext uri="{FF2B5EF4-FFF2-40B4-BE49-F238E27FC236}">
                <a16:creationId xmlns:a16="http://schemas.microsoft.com/office/drawing/2014/main" id="{F091DC80-43DB-E538-4043-8AF11FA40F72}"/>
              </a:ext>
            </a:extLst>
          </p:cNvPr>
          <p:cNvGrpSpPr/>
          <p:nvPr/>
        </p:nvGrpSpPr>
        <p:grpSpPr>
          <a:xfrm>
            <a:off x="333373" y="4914630"/>
            <a:ext cx="6134101" cy="326889"/>
            <a:chOff x="333375" y="215900"/>
            <a:chExt cx="6134101" cy="326889"/>
          </a:xfrm>
        </p:grpSpPr>
        <p:sp>
          <p:nvSpPr>
            <p:cNvPr id="9" name="Rectángulo 8">
              <a:extLst>
                <a:ext uri="{FF2B5EF4-FFF2-40B4-BE49-F238E27FC236}">
                  <a16:creationId xmlns:a16="http://schemas.microsoft.com/office/drawing/2014/main" id="{DF71CF75-F78F-E639-4D58-CC2E1178CD62}"/>
                </a:ext>
              </a:extLst>
            </p:cNvPr>
            <p:cNvSpPr/>
            <p:nvPr/>
          </p:nvSpPr>
          <p:spPr>
            <a:xfrm>
              <a:off x="333375" y="215900"/>
              <a:ext cx="6134100" cy="292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CuadroTexto 9">
              <a:extLst>
                <a:ext uri="{FF2B5EF4-FFF2-40B4-BE49-F238E27FC236}">
                  <a16:creationId xmlns:a16="http://schemas.microsoft.com/office/drawing/2014/main" id="{4A3C1AD2-7032-AFAD-F6ED-B96AE3C8D510}"/>
                </a:ext>
              </a:extLst>
            </p:cNvPr>
            <p:cNvSpPr txBox="1"/>
            <p:nvPr/>
          </p:nvSpPr>
          <p:spPr>
            <a:xfrm>
              <a:off x="333376" y="235012"/>
              <a:ext cx="6134100" cy="307777"/>
            </a:xfrm>
            <a:prstGeom prst="rect">
              <a:avLst/>
            </a:prstGeom>
            <a:noFill/>
          </p:spPr>
          <p:txBody>
            <a:bodyPr wrap="square" rtlCol="0">
              <a:spAutoFit/>
            </a:bodyPr>
            <a:lstStyle/>
            <a:p>
              <a:pPr algn="ctr"/>
              <a:r>
                <a:rPr lang="es-CO" sz="1400" b="1"/>
                <a:t>Final Notes - Definition</a:t>
              </a:r>
            </a:p>
          </p:txBody>
        </p:sp>
      </p:grpSp>
      <p:sp>
        <p:nvSpPr>
          <p:cNvPr id="11" name="Rectángulo 10">
            <a:extLst>
              <a:ext uri="{FF2B5EF4-FFF2-40B4-BE49-F238E27FC236}">
                <a16:creationId xmlns:a16="http://schemas.microsoft.com/office/drawing/2014/main" id="{BD122ED1-0D07-D310-6B3F-91D1B3ECFA6E}"/>
              </a:ext>
            </a:extLst>
          </p:cNvPr>
          <p:cNvSpPr/>
          <p:nvPr/>
        </p:nvSpPr>
        <p:spPr>
          <a:xfrm>
            <a:off x="333374" y="5311750"/>
            <a:ext cx="6134100" cy="36009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mc:AlternateContent xmlns:mc="http://schemas.openxmlformats.org/markup-compatibility/2006">
        <mc:Choice xmlns:a14="http://schemas.microsoft.com/office/drawing/2010/main" Requires="a14">
          <p:sp>
            <p:nvSpPr>
              <p:cNvPr id="12" name="CuadroTexto 11">
                <a:extLst>
                  <a:ext uri="{FF2B5EF4-FFF2-40B4-BE49-F238E27FC236}">
                    <a16:creationId xmlns:a16="http://schemas.microsoft.com/office/drawing/2014/main" id="{CDDF5110-4107-7F81-1AFB-9F075E4164BD}"/>
                  </a:ext>
                </a:extLst>
              </p:cNvPr>
              <p:cNvSpPr txBox="1"/>
              <p:nvPr/>
            </p:nvSpPr>
            <p:spPr>
              <a:xfrm>
                <a:off x="490764" y="5346540"/>
                <a:ext cx="5976710" cy="3600986"/>
              </a:xfrm>
              <a:prstGeom prst="rect">
                <a:avLst/>
              </a:prstGeom>
              <a:noFill/>
            </p:spPr>
            <p:txBody>
              <a:bodyPr wrap="square" rtlCol="0">
                <a:spAutoFit/>
              </a:bodyPr>
              <a:lstStyle/>
              <a:p>
                <a:r>
                  <a:rPr lang="en-US" sz="1200"/>
                  <a:t>According to Wikipedia (Likelihood function or likelihood):</a:t>
                </a:r>
              </a:p>
              <a:p>
                <a:pPr marL="285750" indent="-285750">
                  <a:buFont typeface="Arial" panose="020B0604020202020204" pitchFamily="34" charset="0"/>
                  <a:buChar char="•"/>
                </a:pPr>
                <a:r>
                  <a:rPr lang="en-US" sz="1200"/>
                  <a:t>represents </a:t>
                </a:r>
                <a:r>
                  <a:rPr lang="en-US" sz="1200" b="1">
                    <a:solidFill>
                      <a:srgbClr val="00B050"/>
                    </a:solidFill>
                  </a:rPr>
                  <a:t>the probability of random variable realizations </a:t>
                </a:r>
                <a:r>
                  <a:rPr lang="en-US" sz="1200" b="1">
                    <a:solidFill>
                      <a:srgbClr val="FF0000"/>
                    </a:solidFill>
                  </a:rPr>
                  <a:t>conditional</a:t>
                </a:r>
                <a:r>
                  <a:rPr lang="en-US" sz="1200"/>
                  <a:t> on </a:t>
                </a:r>
                <a:r>
                  <a:rPr lang="en-US" sz="1200" b="1">
                    <a:solidFill>
                      <a:srgbClr val="002060"/>
                    </a:solidFill>
                  </a:rPr>
                  <a:t>particular values of the statistical parameters. </a:t>
                </a:r>
                <a:r>
                  <a:rPr lang="en-US" sz="1200"/>
                  <a:t>(</a:t>
                </a:r>
                <a:r>
                  <a:rPr lang="en-US" sz="1200" b="1">
                    <a:solidFill>
                      <a:srgbClr val="00B050"/>
                    </a:solidFill>
                  </a:rPr>
                  <a:t>it is the probability of the data </a:t>
                </a:r>
                <a:r>
                  <a:rPr lang="en-US" sz="1200" b="1">
                    <a:solidFill>
                      <a:srgbClr val="FF0000"/>
                    </a:solidFill>
                  </a:rPr>
                  <a:t>given </a:t>
                </a:r>
                <a:r>
                  <a:rPr lang="en-US" sz="1200" b="1">
                    <a:solidFill>
                      <a:srgbClr val="002060"/>
                    </a:solidFill>
                  </a:rPr>
                  <a:t>the parameter value</a:t>
                </a:r>
                <a:r>
                  <a:rPr lang="en-US" sz="1200"/>
                  <a:t>). Note that it’s </a:t>
                </a:r>
                <a14:m>
                  <m:oMath xmlns:m="http://schemas.openxmlformats.org/officeDocument/2006/math">
                    <m:r>
                      <a:rPr lang="es-CO" sz="1200" b="0" i="1" smtClean="0">
                        <a:latin typeface="Cambria Math" panose="02040503050406030204" pitchFamily="18" charset="0"/>
                      </a:rPr>
                      <m:t>𝐿</m:t>
                    </m:r>
                    <m:d>
                      <m:dPr>
                        <m:ctrlPr>
                          <a:rPr lang="es-CO" sz="1200" b="0" i="1" smtClean="0">
                            <a:latin typeface="Cambria Math" panose="02040503050406030204" pitchFamily="18" charset="0"/>
                          </a:rPr>
                        </m:ctrlPr>
                      </m:dPr>
                      <m:e>
                        <m:r>
                          <a:rPr lang="es-CO" sz="1200" b="0" i="1" smtClean="0">
                            <a:latin typeface="Cambria Math" panose="02040503050406030204" pitchFamily="18" charset="0"/>
                          </a:rPr>
                          <m:t>𝜇</m:t>
                        </m:r>
                        <m:r>
                          <a:rPr lang="es-CO" sz="1200" b="0" i="1" smtClean="0">
                            <a:latin typeface="Cambria Math" panose="02040503050406030204" pitchFamily="18" charset="0"/>
                          </a:rPr>
                          <m:t>, </m:t>
                        </m:r>
                        <m:r>
                          <a:rPr lang="es-CO" sz="1200" b="0" i="1" smtClean="0">
                            <a:latin typeface="Cambria Math" panose="02040503050406030204" pitchFamily="18" charset="0"/>
                          </a:rPr>
                          <m:t>𝜎</m:t>
                        </m:r>
                      </m:e>
                      <m:e>
                        <m:r>
                          <a:rPr lang="es-CO" sz="1200" b="1" i="1" smtClean="0">
                            <a:latin typeface="Cambria Math" panose="02040503050406030204" pitchFamily="18" charset="0"/>
                          </a:rPr>
                          <m:t>𝑿</m:t>
                        </m:r>
                      </m:e>
                    </m:d>
                  </m:oMath>
                </a14:m>
                <a:r>
                  <a:rPr lang="en-US" sz="1200"/>
                  <a:t> and </a:t>
                </a:r>
                <a:r>
                  <a:rPr lang="en-US" sz="1200" b="1"/>
                  <a:t>NOT </a:t>
                </a:r>
                <a14:m>
                  <m:oMath xmlns:m="http://schemas.openxmlformats.org/officeDocument/2006/math">
                    <m:r>
                      <a:rPr lang="es-CO" sz="1200" b="1" i="1">
                        <a:latin typeface="Cambria Math" panose="02040503050406030204" pitchFamily="18" charset="0"/>
                      </a:rPr>
                      <m:t>𝒑</m:t>
                    </m:r>
                    <m:d>
                      <m:dPr>
                        <m:ctrlPr>
                          <a:rPr lang="es-CO" sz="1200" b="1" i="1">
                            <a:latin typeface="Cambria Math" panose="02040503050406030204" pitchFamily="18" charset="0"/>
                          </a:rPr>
                        </m:ctrlPr>
                      </m:dPr>
                      <m:e>
                        <m:r>
                          <a:rPr lang="es-CO" sz="1200" b="1" i="1">
                            <a:latin typeface="Cambria Math" panose="02040503050406030204" pitchFamily="18" charset="0"/>
                          </a:rPr>
                          <m:t>𝝁</m:t>
                        </m:r>
                        <m:r>
                          <a:rPr lang="es-CO" sz="1200" b="1" i="1">
                            <a:latin typeface="Cambria Math" panose="02040503050406030204" pitchFamily="18" charset="0"/>
                          </a:rPr>
                          <m:t>, </m:t>
                        </m:r>
                        <m:r>
                          <a:rPr lang="es-CO" sz="1200" b="1" i="1">
                            <a:latin typeface="Cambria Math" panose="02040503050406030204" pitchFamily="18" charset="0"/>
                          </a:rPr>
                          <m:t>𝝈</m:t>
                        </m:r>
                      </m:e>
                      <m:e>
                        <m:r>
                          <a:rPr lang="es-CO" sz="1200" b="1" i="1">
                            <a:latin typeface="Cambria Math" panose="02040503050406030204" pitchFamily="18" charset="0"/>
                          </a:rPr>
                          <m:t>𝑿</m:t>
                        </m:r>
                      </m:e>
                    </m:d>
                  </m:oMath>
                </a14:m>
                <a:endParaRPr lang="es-CO" sz="1200" b="1"/>
              </a:p>
              <a:p>
                <a:pPr marL="285750" indent="-285750">
                  <a:buFont typeface="Arial" panose="020B0604020202020204" pitchFamily="34" charset="0"/>
                  <a:buChar char="•"/>
                </a:pPr>
                <a14:m>
                  <m:oMath xmlns:m="http://schemas.openxmlformats.org/officeDocument/2006/math">
                    <m:r>
                      <a:rPr lang="es-CO" sz="1200" i="1">
                        <a:latin typeface="Cambria Math" panose="02040503050406030204" pitchFamily="18" charset="0"/>
                      </a:rPr>
                      <m:t>𝐿</m:t>
                    </m:r>
                    <m:d>
                      <m:dPr>
                        <m:ctrlPr>
                          <a:rPr lang="es-CO" sz="1200" i="1">
                            <a:latin typeface="Cambria Math" panose="02040503050406030204" pitchFamily="18" charset="0"/>
                          </a:rPr>
                        </m:ctrlPr>
                      </m:dPr>
                      <m:e>
                        <m:r>
                          <a:rPr lang="es-CO" sz="1200" i="1">
                            <a:latin typeface="Cambria Math" panose="02040503050406030204" pitchFamily="18" charset="0"/>
                          </a:rPr>
                          <m:t>𝜇</m:t>
                        </m:r>
                        <m:r>
                          <a:rPr lang="es-CO" sz="1200" i="1">
                            <a:latin typeface="Cambria Math" panose="02040503050406030204" pitchFamily="18" charset="0"/>
                          </a:rPr>
                          <m:t>, </m:t>
                        </m:r>
                        <m:r>
                          <a:rPr lang="es-CO" sz="1200" i="1">
                            <a:latin typeface="Cambria Math" panose="02040503050406030204" pitchFamily="18" charset="0"/>
                          </a:rPr>
                          <m:t>𝜎</m:t>
                        </m:r>
                      </m:e>
                      <m:e>
                        <m:r>
                          <a:rPr lang="es-CO" sz="1200" b="1" i="1">
                            <a:latin typeface="Cambria Math" panose="02040503050406030204" pitchFamily="18" charset="0"/>
                          </a:rPr>
                          <m:t>𝑿</m:t>
                        </m:r>
                      </m:e>
                    </m:d>
                    <m:r>
                      <a:rPr lang="es-CO" sz="1200" b="0" i="1" smtClean="0">
                        <a:latin typeface="Cambria Math" panose="02040503050406030204" pitchFamily="18" charset="0"/>
                      </a:rPr>
                      <m:t>=</m:t>
                    </m:r>
                    <m:r>
                      <a:rPr lang="es-CO" sz="1200" b="0" i="1" smtClean="0">
                        <a:latin typeface="Cambria Math" panose="02040503050406030204" pitchFamily="18" charset="0"/>
                      </a:rPr>
                      <m:t>𝑃</m:t>
                    </m:r>
                    <m:d>
                      <m:dPr>
                        <m:ctrlPr>
                          <a:rPr lang="es-CO" sz="1200" b="1" i="1" smtClean="0">
                            <a:latin typeface="Cambria Math" panose="02040503050406030204" pitchFamily="18" charset="0"/>
                          </a:rPr>
                        </m:ctrlPr>
                      </m:dPr>
                      <m:e>
                        <m:r>
                          <a:rPr lang="es-CO" sz="1200" b="1" i="1" smtClean="0">
                            <a:latin typeface="Cambria Math" panose="02040503050406030204" pitchFamily="18" charset="0"/>
                          </a:rPr>
                          <m:t>𝑿</m:t>
                        </m:r>
                      </m:e>
                      <m:e>
                        <m:r>
                          <a:rPr lang="es-CO" sz="1200" b="0" i="1" smtClean="0">
                            <a:latin typeface="Cambria Math" panose="02040503050406030204" pitchFamily="18" charset="0"/>
                          </a:rPr>
                          <m:t>𝜇</m:t>
                        </m:r>
                        <m:r>
                          <a:rPr lang="es-CO" sz="1200" b="0" i="1" smtClean="0">
                            <a:latin typeface="Cambria Math" panose="02040503050406030204" pitchFamily="18" charset="0"/>
                          </a:rPr>
                          <m:t>, </m:t>
                        </m:r>
                        <m:r>
                          <a:rPr lang="es-CO" sz="1200" b="0" i="1" smtClean="0">
                            <a:latin typeface="Cambria Math" panose="02040503050406030204" pitchFamily="18" charset="0"/>
                          </a:rPr>
                          <m:t>𝜎</m:t>
                        </m:r>
                      </m:e>
                    </m:d>
                  </m:oMath>
                </a14:m>
                <a:r>
                  <a:rPr lang="en-US" sz="1200" b="1"/>
                  <a:t> </a:t>
                </a:r>
                <a:r>
                  <a:rPr lang="en-US" sz="1200"/>
                  <a:t>but it’s often written as </a:t>
                </a:r>
                <a14:m>
                  <m:oMath xmlns:m="http://schemas.openxmlformats.org/officeDocument/2006/math">
                    <m:r>
                      <a:rPr lang="es-CO" sz="1200" i="1">
                        <a:latin typeface="Cambria Math" panose="02040503050406030204" pitchFamily="18" charset="0"/>
                      </a:rPr>
                      <m:t>𝐿</m:t>
                    </m:r>
                    <m:d>
                      <m:dPr>
                        <m:ctrlPr>
                          <a:rPr lang="es-CO" sz="1200" i="1">
                            <a:latin typeface="Cambria Math" panose="02040503050406030204" pitchFamily="18" charset="0"/>
                          </a:rPr>
                        </m:ctrlPr>
                      </m:dPr>
                      <m:e>
                        <m:r>
                          <a:rPr lang="es-CO" sz="1200" i="1">
                            <a:latin typeface="Cambria Math" panose="02040503050406030204" pitchFamily="18" charset="0"/>
                          </a:rPr>
                          <m:t>𝜇</m:t>
                        </m:r>
                        <m:r>
                          <a:rPr lang="es-CO" sz="1200" i="1">
                            <a:latin typeface="Cambria Math" panose="02040503050406030204" pitchFamily="18" charset="0"/>
                          </a:rPr>
                          <m:t>, </m:t>
                        </m:r>
                        <m:r>
                          <a:rPr lang="es-CO" sz="1200" i="1">
                            <a:latin typeface="Cambria Math" panose="02040503050406030204" pitchFamily="18" charset="0"/>
                          </a:rPr>
                          <m:t>𝜎</m:t>
                        </m:r>
                      </m:e>
                      <m:e>
                        <m:r>
                          <a:rPr lang="es-CO" sz="1200" b="1" i="1">
                            <a:latin typeface="Cambria Math" panose="02040503050406030204" pitchFamily="18" charset="0"/>
                          </a:rPr>
                          <m:t>𝑿</m:t>
                        </m:r>
                      </m:e>
                    </m:d>
                  </m:oMath>
                </a14:m>
                <a:r>
                  <a:rPr lang="en-US" sz="1200" b="1"/>
                  <a:t> </a:t>
                </a:r>
                <a:r>
                  <a:rPr lang="en-US" sz="1200"/>
                  <a:t>to emphasize that it’s a function of the parameters </a:t>
                </a:r>
                <a14:m>
                  <m:oMath xmlns:m="http://schemas.openxmlformats.org/officeDocument/2006/math">
                    <m:r>
                      <a:rPr lang="es-CO" sz="1200" b="0" i="1" smtClean="0">
                        <a:latin typeface="Cambria Math" panose="02040503050406030204" pitchFamily="18" charset="0"/>
                      </a:rPr>
                      <m:t>𝜇</m:t>
                    </m:r>
                    <m:r>
                      <a:rPr lang="es-CO" sz="1200" b="0" i="1" smtClean="0">
                        <a:latin typeface="Cambria Math" panose="02040503050406030204" pitchFamily="18" charset="0"/>
                      </a:rPr>
                      <m:t>, </m:t>
                    </m:r>
                    <m:r>
                      <a:rPr lang="es-CO" sz="1200" b="0" i="1" smtClean="0">
                        <a:latin typeface="Cambria Math" panose="02040503050406030204" pitchFamily="18" charset="0"/>
                      </a:rPr>
                      <m:t>𝜎</m:t>
                    </m:r>
                  </m:oMath>
                </a14:m>
                <a:endParaRPr lang="en-US" sz="1200" b="1"/>
              </a:p>
              <a:p>
                <a:pPr marL="285750" indent="-285750">
                  <a:buFont typeface="Arial" panose="020B0604020202020204" pitchFamily="34" charset="0"/>
                  <a:buChar char="•"/>
                </a:pPr>
                <a:r>
                  <a:rPr lang="en-US" sz="1200"/>
                  <a:t> when evaluated on a given sample, the likelihood function indicates which parameter values are more likely than others, in the sense that they would have made the observed data more probable. That’s why you choose the parameters values that maximizes the likelihood function.</a:t>
                </a:r>
              </a:p>
              <a:p>
                <a:endParaRPr lang="en-US" sz="1200"/>
              </a:p>
              <a:p>
                <a:r>
                  <a:rPr lang="en-US" sz="1200"/>
                  <a:t>According to </a:t>
                </a:r>
                <a:r>
                  <a:rPr lang="en-US" sz="1200">
                    <a:hlinkClick r:id="rId7"/>
                  </a:rPr>
                  <a:t>https://www.youtube.com/watch?v=Dmy3AGIj7_U</a:t>
                </a:r>
                <a:r>
                  <a:rPr lang="en-US" sz="1200"/>
                  <a:t>: </a:t>
                </a:r>
              </a:p>
              <a:p>
                <a:pPr marL="171450" indent="-171450">
                  <a:buFont typeface="Arial" panose="020B0604020202020204" pitchFamily="34" charset="0"/>
                  <a:buChar char="•"/>
                </a:pPr>
                <a:r>
                  <a:rPr lang="en-US" sz="1200"/>
                  <a:t>Probability of getting your datasets given your model or assumptions. </a:t>
                </a:r>
              </a:p>
              <a:p>
                <a:pPr marL="171450" indent="-171450">
                  <a:buFont typeface="Arial" panose="020B0604020202020204" pitchFamily="34" charset="0"/>
                  <a:buChar char="•"/>
                </a:pPr>
                <a:r>
                  <a:rPr lang="en-US" sz="1200"/>
                  <a:t>The best model throught Likelihood: Most likely to have produced our data.</a:t>
                </a:r>
              </a:p>
              <a:p>
                <a:endParaRPr lang="es-CO" sz="1200"/>
              </a:p>
              <a:p>
                <a:r>
                  <a:rPr lang="es-CO" sz="1200" b="1">
                    <a:solidFill>
                      <a:srgbClr val="FF0000"/>
                    </a:solidFill>
                  </a:rPr>
                  <a:t>Example: </a:t>
                </a:r>
                <a:r>
                  <a:rPr lang="en-US" sz="1200" b="1">
                    <a:solidFill>
                      <a:srgbClr val="FF0000"/>
                    </a:solidFill>
                  </a:rPr>
                  <a:t>If you have data from a normal distribution, say 5 data, and the average of those data is 120, 120 is the value of the parameter of the mean with the maximum likelihood, given that having a normal distribution with a mean of 120 makes it more likely to obtain the sample data than any other.</a:t>
                </a:r>
              </a:p>
            </p:txBody>
          </p:sp>
        </mc:Choice>
        <mc:Fallback>
          <p:sp>
            <p:nvSpPr>
              <p:cNvPr id="12" name="CuadroTexto 11">
                <a:extLst>
                  <a:ext uri="{FF2B5EF4-FFF2-40B4-BE49-F238E27FC236}">
                    <a16:creationId xmlns:a16="http://schemas.microsoft.com/office/drawing/2014/main" id="{CDDF5110-4107-7F81-1AFB-9F075E4164BD}"/>
                  </a:ext>
                </a:extLst>
              </p:cNvPr>
              <p:cNvSpPr txBox="1">
                <a:spLocks noRot="1" noChangeAspect="1" noMove="1" noResize="1" noEditPoints="1" noAdjustHandles="1" noChangeArrowheads="1" noChangeShapeType="1" noTextEdit="1"/>
              </p:cNvSpPr>
              <p:nvPr/>
            </p:nvSpPr>
            <p:spPr>
              <a:xfrm>
                <a:off x="490764" y="5346540"/>
                <a:ext cx="5976710" cy="3600986"/>
              </a:xfrm>
              <a:prstGeom prst="rect">
                <a:avLst/>
              </a:prstGeom>
              <a:blipFill>
                <a:blip r:embed="rId8"/>
                <a:stretch>
                  <a:fillRect l="-102" b="-338"/>
                </a:stretch>
              </a:blipFill>
            </p:spPr>
            <p:txBody>
              <a:bodyPr/>
              <a:lstStyle/>
              <a:p>
                <a:r>
                  <a:rPr lang="es-CO">
                    <a:noFill/>
                  </a:rPr>
                  <a:t> </a:t>
                </a:r>
              </a:p>
            </p:txBody>
          </p:sp>
        </mc:Fallback>
      </mc:AlternateContent>
    </p:spTree>
    <p:extLst>
      <p:ext uri="{BB962C8B-B14F-4D97-AF65-F5344CB8AC3E}">
        <p14:creationId xmlns:p14="http://schemas.microsoft.com/office/powerpoint/2010/main" val="2003113396"/>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DengXian">
      <a:majorFont>
        <a:latin typeface="DengXian"/>
        <a:ea typeface=""/>
        <a:cs typeface=""/>
      </a:majorFont>
      <a:minorFont>
        <a:latin typeface="DengXian"/>
        <a:ea typeface=""/>
        <a:cs typeface=""/>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194</TotalTime>
  <Words>433</Words>
  <Application>Microsoft Office PowerPoint</Application>
  <PresentationFormat>Carta (216 x 279 mm)</PresentationFormat>
  <Paragraphs>60</Paragraphs>
  <Slides>3</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vt:i4>
      </vt:variant>
    </vt:vector>
  </HeadingPairs>
  <TitlesOfParts>
    <vt:vector size="8" baseType="lpstr">
      <vt:lpstr>DengXian</vt:lpstr>
      <vt:lpstr>Arial</vt:lpstr>
      <vt:lpstr>Calibri</vt:lpstr>
      <vt:lpstr>Cambria Math</vt:lpstr>
      <vt:lpstr>Tema de Office</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Santiago</dc:creator>
  <cp:lastModifiedBy>Santiago</cp:lastModifiedBy>
  <cp:revision>12</cp:revision>
  <cp:lastPrinted>2023-01-19T18:05:45Z</cp:lastPrinted>
  <dcterms:created xsi:type="dcterms:W3CDTF">2023-01-19T00:10:03Z</dcterms:created>
  <dcterms:modified xsi:type="dcterms:W3CDTF">2023-01-19T18:09:22Z</dcterms:modified>
</cp:coreProperties>
</file>