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D7389-046B-725C-CA22-BD01F90A9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B72E3-DBAF-6022-1E62-21C925B6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BECD7-712C-909E-C84A-B569661C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C1340C-FDCC-B2BE-853A-90AEB138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6CBA3-7699-07BC-A27E-F1718DD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08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8701A-B708-215A-CA36-755B069E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C7AA71-66DB-B5F6-E472-002718017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82159-FA52-C021-BC8A-F97D1D6E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89297-DE86-39CB-ED31-904B1839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2341E-75CE-C686-D05B-760C68F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6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816378-FDBB-4EE8-6974-BE1CCD459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43DE54-0DA2-B6E3-3A83-9902E95F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AF0D3-28CF-8B05-7803-E06C4A35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0994A-B7FD-DA03-BC8C-14135CEE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4F715-FA53-7C87-D9D0-F738643A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CE8CC-BB39-36D4-E065-7189C6C0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D93EB-538D-EBA4-F225-ABA3FDE5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69690-8C9B-28C0-256C-EB8B3AA2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7521D-745A-F259-F67E-FE25546C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1E3BEB-6CBD-E5A1-5AF2-AA73FAEC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790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7A37-E06D-8B18-1E15-67BACBB5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9CDD5-BAB4-F517-2911-BC3FA5B8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1C64E-4C3E-9C5B-4119-42E1F7C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5F256-156D-BC6A-905E-4F23F3C0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F2BF8-6D32-6910-BBAC-E04C20B1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6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D5F2B-893E-E3A7-4BA2-C9AD5DE9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EFCB5-53BB-88EC-C38D-7F8FD8D96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839CC7-DCF2-CE9F-02E0-D9AC4312D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F0DF1-6F8C-B639-FA80-AD9160BA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6568C-E19C-1B4A-D6F3-2139C9B1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0891E5-7D16-97B8-FD78-E81403C1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5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DF955-58FB-A76B-DE74-59CA1274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8E030-575F-236B-4BD5-04745586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A0F34E-D252-1C09-7E6F-30907B13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025CDE-8975-77C9-B261-837997FF8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1B503E-85EE-105A-1B33-ECBB1B13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5338AB-3EAB-9619-0ADB-54D0D895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D9FD7C-698D-3759-5BA6-2745FA74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69407E-FD3E-9967-A6EF-4A11CB8D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1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ACA-ED02-F9F6-B167-91738ECB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AB9E06-9D65-E990-C014-E7454588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9B8BBA-DD01-72D9-FA17-16D94CB3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075F50-7684-D5F4-CB52-5C684481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644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DA22E8-DB2A-78D2-B3C4-B2B60DD6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B6E7C9-1C2D-6F4A-9AE0-64A1B5EB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9EA6B3-2D6E-61DF-77C6-2CDAE635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94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75FAA-682F-4CA7-2DC0-62CF6409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23DA9-8E37-51F0-C78E-F88D4755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3A309B-DA31-1944-B9D2-1AB1848D3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AA813E-CC0A-316D-9ADC-CB2B1AE9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BBEFD1-3909-F18B-2F43-263140A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20E92-46A0-45D1-C6FA-207F6600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32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6D0C1-09D4-D076-0298-13613828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0C7642-256D-6D2D-4C11-55CE65077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E2E531-508D-9ECC-2995-6E821D544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9E2EF9-D044-470E-6379-C7B555FD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539B6A-9C19-DF8F-E691-0D80401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BE1F98-E8DB-73B1-12F1-B7B74749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2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64970D-18DA-BF8F-D865-4883021A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09418-8FE9-AA03-C025-219CDA42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C71C9-5487-CD85-182F-60D0300F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67B31D-41AD-4753-C26A-30D56A9DF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B6A4B-C90B-6D50-322C-6CC865230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15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E9998D2-F9A1-50A7-42B3-842DE36F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70034"/>
              </p:ext>
            </p:extLst>
          </p:nvPr>
        </p:nvGraphicFramePr>
        <p:xfrm>
          <a:off x="6605665" y="1683946"/>
          <a:ext cx="1800000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ft_booking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booking_id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lodging_id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guest_id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date_id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nights 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total_price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0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comission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review_score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7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cleaning_fee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417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0281F02-39CD-3F13-ED91-5A8BE8882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25892"/>
              </p:ext>
            </p:extLst>
          </p:nvPr>
        </p:nvGraphicFramePr>
        <p:xfrm>
          <a:off x="3486283" y="1643630"/>
          <a:ext cx="18000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dim_lodging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lodging_id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host_id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city_id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bedrooms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bathrooms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0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max_guests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0835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E93A869-FF2B-9C04-19DD-9E0463DE5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08814"/>
              </p:ext>
            </p:extLst>
          </p:nvPr>
        </p:nvGraphicFramePr>
        <p:xfrm>
          <a:off x="10042756" y="612902"/>
          <a:ext cx="18000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dim_guest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guest_id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name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phone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email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nacionality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625F4C5-BE1D-8775-0720-C5315964B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79833"/>
              </p:ext>
            </p:extLst>
          </p:nvPr>
        </p:nvGraphicFramePr>
        <p:xfrm>
          <a:off x="10042756" y="3722969"/>
          <a:ext cx="18000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dim_date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date_id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day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weekday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week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1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month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quarter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year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27192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11ADC11-D2EE-5CDC-F70B-0184F8424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59467"/>
              </p:ext>
            </p:extLst>
          </p:nvPr>
        </p:nvGraphicFramePr>
        <p:xfrm>
          <a:off x="644005" y="612902"/>
          <a:ext cx="1800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dim_host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host_id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nacionality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0380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EC3D614-7C8C-E0D0-95C6-3F0BC1A2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56352"/>
              </p:ext>
            </p:extLst>
          </p:nvPr>
        </p:nvGraphicFramePr>
        <p:xfrm>
          <a:off x="600426" y="3949023"/>
          <a:ext cx="1800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dim_city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city_id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name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country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</a:tbl>
          </a:graphicData>
        </a:graphic>
      </p:graphicFrame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5AE84372-2655-162A-DD21-80AF1C04BF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36203" y="1385512"/>
            <a:ext cx="1837820" cy="1375282"/>
          </a:xfrm>
          <a:prstGeom prst="bentConnector3">
            <a:avLst>
              <a:gd name="adj1" fmla="val 9975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6F342070-75E1-AE3E-1432-A8BAABF7FDD2}"/>
              </a:ext>
            </a:extLst>
          </p:cNvPr>
          <p:cNvCxnSpPr>
            <a:cxnSpLocks/>
          </p:cNvCxnSpPr>
          <p:nvPr/>
        </p:nvCxnSpPr>
        <p:spPr>
          <a:xfrm>
            <a:off x="8658068" y="3362612"/>
            <a:ext cx="1384688" cy="911615"/>
          </a:xfrm>
          <a:prstGeom prst="bentConnector3">
            <a:avLst>
              <a:gd name="adj1" fmla="val 13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D028939-0A68-EBAF-5D78-97F5690BC7D6}"/>
              </a:ext>
            </a:extLst>
          </p:cNvPr>
          <p:cNvGrpSpPr/>
          <p:nvPr/>
        </p:nvGrpSpPr>
        <p:grpSpPr>
          <a:xfrm>
            <a:off x="8405663" y="3173799"/>
            <a:ext cx="261809" cy="364691"/>
            <a:chOff x="5927866" y="4530201"/>
            <a:chExt cx="261809" cy="364691"/>
          </a:xfrm>
        </p:grpSpPr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7E8128AD-D617-82D3-14DD-29CD57ED1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89E1D8BE-E4B5-994A-65B3-09172C3F1F3B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15EDCD5-4476-8F2C-22DE-9363FE7AA4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9397169E-C68C-08C9-1BFF-5182F435FEC9}"/>
              </a:ext>
            </a:extLst>
          </p:cNvPr>
          <p:cNvGrpSpPr/>
          <p:nvPr/>
        </p:nvGrpSpPr>
        <p:grpSpPr>
          <a:xfrm flipH="1">
            <a:off x="6343855" y="2451620"/>
            <a:ext cx="261809" cy="364691"/>
            <a:chOff x="5927866" y="4530201"/>
            <a:chExt cx="261809" cy="364691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CAEF165-67B4-F136-BEF4-0A5724C5A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705AB837-349F-08B1-B356-BDF7C00C06A1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345BDFEE-D392-F39F-93C0-89D71207AA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11AEF731-652C-58D4-4C6D-E3A2810D647A}"/>
              </a:ext>
            </a:extLst>
          </p:cNvPr>
          <p:cNvCxnSpPr/>
          <p:nvPr/>
        </p:nvCxnSpPr>
        <p:spPr>
          <a:xfrm rot="10800000">
            <a:off x="5307506" y="2207303"/>
            <a:ext cx="1045757" cy="43313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B546194B-692F-9C41-8B3F-C8D611FFAA36}"/>
              </a:ext>
            </a:extLst>
          </p:cNvPr>
          <p:cNvGrpSpPr/>
          <p:nvPr/>
        </p:nvGrpSpPr>
        <p:grpSpPr>
          <a:xfrm flipH="1">
            <a:off x="3203251" y="2385768"/>
            <a:ext cx="261809" cy="364691"/>
            <a:chOff x="5927866" y="4530201"/>
            <a:chExt cx="261809" cy="364691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DBDAA5B-4B90-8889-9425-8FBD381D7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4A7172FE-0995-7113-A632-1BAAD1EA278F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E046E471-1216-D1C7-CD31-0E4887793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972DDC2D-3393-ED4B-A790-48E39C549764}"/>
              </a:ext>
            </a:extLst>
          </p:cNvPr>
          <p:cNvGrpSpPr/>
          <p:nvPr/>
        </p:nvGrpSpPr>
        <p:grpSpPr>
          <a:xfrm flipH="1">
            <a:off x="3199833" y="2762299"/>
            <a:ext cx="261809" cy="364691"/>
            <a:chOff x="5927866" y="4530201"/>
            <a:chExt cx="261809" cy="364691"/>
          </a:xfrm>
        </p:grpSpPr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3C00A8DF-6F32-BE38-CA19-61CF9A693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D93A4C08-00E7-E3A4-DA32-77965343BAE9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DA7FBD3-73D4-4051-1418-78A62B8C4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571A6AEE-864B-BC5D-A46A-DA72BE0FB820}"/>
              </a:ext>
            </a:extLst>
          </p:cNvPr>
          <p:cNvCxnSpPr/>
          <p:nvPr/>
        </p:nvCxnSpPr>
        <p:spPr>
          <a:xfrm rot="16200000" flipV="1">
            <a:off x="2114971" y="1483277"/>
            <a:ext cx="1413896" cy="755828"/>
          </a:xfrm>
          <a:prstGeom prst="bentConnector3">
            <a:avLst>
              <a:gd name="adj1" fmla="val 977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35848C3D-E55B-13B6-EEC9-318EC1418BB5}"/>
              </a:ext>
            </a:extLst>
          </p:cNvPr>
          <p:cNvCxnSpPr>
            <a:cxnSpLocks/>
          </p:cNvCxnSpPr>
          <p:nvPr/>
        </p:nvCxnSpPr>
        <p:spPr>
          <a:xfrm rot="5400000">
            <a:off x="2044638" y="3285111"/>
            <a:ext cx="1489196" cy="821198"/>
          </a:xfrm>
          <a:prstGeom prst="bentConnector3">
            <a:avLst>
              <a:gd name="adj1" fmla="val 10435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2ABC998E-80EC-F443-DB4E-CDFCCEB00483}"/>
              </a:ext>
            </a:extLst>
          </p:cNvPr>
          <p:cNvGrpSpPr/>
          <p:nvPr/>
        </p:nvGrpSpPr>
        <p:grpSpPr>
          <a:xfrm>
            <a:off x="8405662" y="2806179"/>
            <a:ext cx="261809" cy="364691"/>
            <a:chOff x="5927866" y="4530201"/>
            <a:chExt cx="261809" cy="364691"/>
          </a:xfrm>
        </p:grpSpPr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3E1D20A4-FABF-AB06-1627-2F82CB609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5655815-2571-DABB-7947-B204D4A8DEC5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0D036134-C675-FC3F-AB91-EE415EB741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DFB4510-8135-06A4-79C1-A0DA7640F9F6}"/>
              </a:ext>
            </a:extLst>
          </p:cNvPr>
          <p:cNvSpPr txBox="1"/>
          <p:nvPr/>
        </p:nvSpPr>
        <p:spPr>
          <a:xfrm>
            <a:off x="3486283" y="1154242"/>
            <a:ext cx="1800000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DIMENSION TABLE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194017-0C10-42CB-2C6C-28C752D6F43B}"/>
              </a:ext>
            </a:extLst>
          </p:cNvPr>
          <p:cNvSpPr txBox="1"/>
          <p:nvPr/>
        </p:nvSpPr>
        <p:spPr>
          <a:xfrm>
            <a:off x="6605665" y="1216830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FACT TABLE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2A13BB4-0801-963F-FB62-FFCB03FBB12D}"/>
              </a:ext>
            </a:extLst>
          </p:cNvPr>
          <p:cNvSpPr txBox="1"/>
          <p:nvPr/>
        </p:nvSpPr>
        <p:spPr>
          <a:xfrm>
            <a:off x="10042756" y="178062"/>
            <a:ext cx="1800000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DIMENSION TABLE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A0E3366-85C5-8565-AE36-4F17E18FC162}"/>
              </a:ext>
            </a:extLst>
          </p:cNvPr>
          <p:cNvSpPr txBox="1"/>
          <p:nvPr/>
        </p:nvSpPr>
        <p:spPr>
          <a:xfrm>
            <a:off x="10042756" y="3295490"/>
            <a:ext cx="1800000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DIMENSION TABLE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88A88D51-AC3C-4C38-E74F-1F8C29B104BE}"/>
              </a:ext>
            </a:extLst>
          </p:cNvPr>
          <p:cNvSpPr txBox="1"/>
          <p:nvPr/>
        </p:nvSpPr>
        <p:spPr>
          <a:xfrm>
            <a:off x="308422" y="174374"/>
            <a:ext cx="238400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SUB-DIMENSION TABLE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64F91237-C11E-C375-3C31-8450819B268D}"/>
              </a:ext>
            </a:extLst>
          </p:cNvPr>
          <p:cNvSpPr txBox="1"/>
          <p:nvPr/>
        </p:nvSpPr>
        <p:spPr>
          <a:xfrm>
            <a:off x="323618" y="3495330"/>
            <a:ext cx="238400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SUB-DIMENSION TABLE</a:t>
            </a:r>
          </a:p>
        </p:txBody>
      </p:sp>
      <p:pic>
        <p:nvPicPr>
          <p:cNvPr id="1026" name="Picture 2" descr="Key icon - | Free icons">
            <a:extLst>
              <a:ext uri="{FF2B5EF4-FFF2-40B4-BE49-F238E27FC236}">
                <a16:creationId xmlns:a16="http://schemas.microsoft.com/office/drawing/2014/main" id="{D8176AB4-2B4A-8291-617D-1395D693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26" y="102013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Key icon - | Free icons">
            <a:extLst>
              <a:ext uri="{FF2B5EF4-FFF2-40B4-BE49-F238E27FC236}">
                <a16:creationId xmlns:a16="http://schemas.microsoft.com/office/drawing/2014/main" id="{A20CA3BC-9321-766A-30EE-6713874CC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46" y="434732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ey icon - | Free icons">
            <a:extLst>
              <a:ext uri="{FF2B5EF4-FFF2-40B4-BE49-F238E27FC236}">
                <a16:creationId xmlns:a16="http://schemas.microsoft.com/office/drawing/2014/main" id="{A63BD7F3-CE5C-A75A-ED28-DB876969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52" y="20633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ey icon - | Free icons">
            <a:extLst>
              <a:ext uri="{FF2B5EF4-FFF2-40B4-BE49-F238E27FC236}">
                <a16:creationId xmlns:a16="http://schemas.microsoft.com/office/drawing/2014/main" id="{EA3CF84F-2FE5-EDE8-11B7-9992E7EC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33" y="210452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ey icon - | Free icons">
            <a:extLst>
              <a:ext uri="{FF2B5EF4-FFF2-40B4-BE49-F238E27FC236}">
                <a16:creationId xmlns:a16="http://schemas.microsoft.com/office/drawing/2014/main" id="{CD3A9B25-642F-612C-2347-7485E2AE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034" y="102013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ey icon - | Free icons">
            <a:extLst>
              <a:ext uri="{FF2B5EF4-FFF2-40B4-BE49-F238E27FC236}">
                <a16:creationId xmlns:a16="http://schemas.microsoft.com/office/drawing/2014/main" id="{EB2D2254-B939-7E98-DEB9-6705A39F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756" y="413022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ey icon - | Free icons">
            <a:extLst>
              <a:ext uri="{FF2B5EF4-FFF2-40B4-BE49-F238E27FC236}">
                <a16:creationId xmlns:a16="http://schemas.microsoft.com/office/drawing/2014/main" id="{58E66CDC-F0AB-3E34-179D-4912F159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44" y="242386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ey icon - | Free icons">
            <a:extLst>
              <a:ext uri="{FF2B5EF4-FFF2-40B4-BE49-F238E27FC236}">
                <a16:creationId xmlns:a16="http://schemas.microsoft.com/office/drawing/2014/main" id="{EC18FCD5-84AA-5800-8054-0D73F451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87" y="280711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ey icon - | Free icons">
            <a:extLst>
              <a:ext uri="{FF2B5EF4-FFF2-40B4-BE49-F238E27FC236}">
                <a16:creationId xmlns:a16="http://schemas.microsoft.com/office/drawing/2014/main" id="{3C2EF573-DBF7-F22A-3BAE-F536525B7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71" y="283794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ey icon - | Free icons">
            <a:extLst>
              <a:ext uri="{FF2B5EF4-FFF2-40B4-BE49-F238E27FC236}">
                <a16:creationId xmlns:a16="http://schemas.microsoft.com/office/drawing/2014/main" id="{A4A9261E-BD56-3BFB-14A0-37EC92136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43" y="321861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ey icon - | Free icons">
            <a:extLst>
              <a:ext uri="{FF2B5EF4-FFF2-40B4-BE49-F238E27FC236}">
                <a16:creationId xmlns:a16="http://schemas.microsoft.com/office/drawing/2014/main" id="{EEAE8FA2-C904-7239-F698-41C50F8D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43" y="247027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50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97</Words>
  <Application>Microsoft Office PowerPoint</Application>
  <PresentationFormat>Panorámica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7</cp:revision>
  <dcterms:created xsi:type="dcterms:W3CDTF">2023-01-10T19:56:48Z</dcterms:created>
  <dcterms:modified xsi:type="dcterms:W3CDTF">2023-01-11T02:06:49Z</dcterms:modified>
</cp:coreProperties>
</file>