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62A"/>
    <a:srgbClr val="23303D"/>
    <a:srgbClr val="233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2B83D-FA70-77C5-64D6-DD548E1D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8A338-EB71-1217-D226-1E220380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7F24B-12B4-2FC8-F440-B4E0BEEF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C727B-7501-7B7D-5F26-B90C1DD0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D738B-6433-001F-0E71-B132659E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5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E5EF-E4B9-C0B2-B2D9-0D10DA4C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F6F29C-77FB-2B3C-56BE-7C3DF66D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EE06F-ADB5-A999-71F2-97F22CE6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AF2C2-9CA0-2E9F-1AA3-C382F1FD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F303D-378D-42CA-916C-2A41871F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9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03660-45A2-4421-07FE-58B20A0B3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BA2D96-FDC4-B625-547D-1092000E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0C8BD-B717-F6E3-3AF6-AEEAA557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77B75-D176-F144-75A0-22BEE69C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C7A01-A554-EFBF-F2D5-25695D6A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7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0B94-1F69-28C7-51F3-1BADA146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605D5-F412-5BE0-EEFC-CEE9B7E5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1D17A-A191-DF68-E3BD-D0C0D7F6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AAF87-65AB-4FBC-4980-FD87AA70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1F23F-8EBF-9FDF-FC50-8618A4A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2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E11EC-C6B9-2DDD-46D7-651DA5DB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0B13D6-0F8E-755E-C94A-8CB98908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D0910-EC79-E9D9-4AF2-1AE39A9F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05D79-F910-D0A6-B8A9-C0B1CC6D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93FDD-E5BA-D0BF-E194-321D0833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32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9FC7-9B27-7F1C-78B5-5CFBDA27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18333-DE5C-FE72-4C41-3E52D6FE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3A9C3-AE19-4DBE-2B2E-088E704CE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C0D61-474F-E2BB-EF37-5237A3C0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DD43B7-4490-F7E1-A0EA-A83833AE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5DA39-5F95-74D4-FDAE-3BDD132D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A12DE-32BC-CED9-E869-4E14AFAD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86607-8AD9-053B-5ABD-B189850F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462A03-82DD-7511-9E34-47C90163C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D0F15-938F-EFDC-0B53-65B6010E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C45AAE-B7BA-26F8-8CA7-5A323EA1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0006CB-4C4E-C0CD-4F15-5FEB95DE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A2A49-483C-7B16-8F99-720B4014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D1B324-4815-A215-EFBF-2413A9A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7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A094-0B2C-1FBC-275B-7BB4DAF5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3B9D86-B543-BE4A-98B3-85F02A77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502C04-89B0-6CE7-4E8F-F0D0EEA7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B2153A-D036-8379-52BD-83356C2F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1A01D6-9EAB-077D-7338-E2B2E464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05C66E-6137-E5A5-8EB8-789A0160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EA276B-A20B-2E91-E194-AE5C8B52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1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DF0F4-C6E2-009B-469E-A55CB25A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1F9C5-3AEE-5054-6126-786BA596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83DE1-622D-B85A-5798-6C97E8AF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8B01E-4E64-5013-99A5-B9B007C2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EAFCCD-2880-D8A1-9E3F-24BD7902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A8C76-0EDD-F9DE-D1CB-8A9F7F9C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17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1B94D-F7FB-A083-8587-9870D4D0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DC8D41-0B37-2192-F94A-2CD169B54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FFC0D6-C490-706F-255B-15402BE5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1E593-E176-D377-5C67-3CBDC1CB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9DABE-35E5-E829-F1A1-F1EBD7F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80B25-8C13-2496-8697-05942255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90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825175-5CA9-72C7-1847-B7BDAB73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1E7AAD-3641-892A-1061-0ABF0A56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F4CE6-9BE8-969E-87A0-B2E3DA39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6371-DF0C-4965-89C4-4AA6E6809009}" type="datetimeFigureOut">
              <a:rPr lang="es-CO" smtClean="0"/>
              <a:t>13/01/2023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FE584-3005-DABE-AF39-22F521222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155A9-4290-91C4-9C58-ABFD984FB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A110-BDCD-4C32-82C0-197EB8DC2D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32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CAA7BDF-46BB-219A-72DE-41E4E8212D13}"/>
              </a:ext>
            </a:extLst>
          </p:cNvPr>
          <p:cNvGrpSpPr/>
          <p:nvPr/>
        </p:nvGrpSpPr>
        <p:grpSpPr>
          <a:xfrm>
            <a:off x="1010795" y="1212627"/>
            <a:ext cx="1522359" cy="1752941"/>
            <a:chOff x="1078667" y="1627512"/>
            <a:chExt cx="2009932" cy="2493997"/>
          </a:xfrm>
        </p:grpSpPr>
        <p:pic>
          <p:nvPicPr>
            <p:cNvPr id="6" name="Imagen 5" descr="Icono&#10;&#10;Descripción generada automáticamente">
              <a:extLst>
                <a:ext uri="{FF2B5EF4-FFF2-40B4-BE49-F238E27FC236}">
                  <a16:creationId xmlns:a16="http://schemas.microsoft.com/office/drawing/2014/main" id="{C26E9570-28E6-B626-E4E9-58C75CBC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67" y="1627512"/>
              <a:ext cx="2009932" cy="2009932"/>
            </a:xfrm>
            <a:prstGeom prst="rect">
              <a:avLst/>
            </a:prstGeom>
          </p:spPr>
        </p:pic>
        <p:pic>
          <p:nvPicPr>
            <p:cNvPr id="8" name="Imagen 7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DB82A1E4-CBE4-0D57-1F81-E072165A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055" y="3153377"/>
              <a:ext cx="968132" cy="968132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5CD42D3-2425-6745-0A33-FDD9DBFF323A}"/>
              </a:ext>
            </a:extLst>
          </p:cNvPr>
          <p:cNvSpPr txBox="1"/>
          <p:nvPr/>
        </p:nvSpPr>
        <p:spPr>
          <a:xfrm>
            <a:off x="599608" y="3529975"/>
            <a:ext cx="2147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Modelo verbal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66EE5A-0077-5DF8-6392-45FF03F124B1}"/>
              </a:ext>
            </a:extLst>
          </p:cNvPr>
          <p:cNvSpPr txBox="1"/>
          <p:nvPr/>
        </p:nvSpPr>
        <p:spPr>
          <a:xfrm>
            <a:off x="3560859" y="3542792"/>
            <a:ext cx="2042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Diagrama de Modelo Entidad Relación + Notas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FE64D4-82C5-8C6E-6F17-FBE39CE2733C}"/>
              </a:ext>
            </a:extLst>
          </p:cNvPr>
          <p:cNvSpPr txBox="1"/>
          <p:nvPr/>
        </p:nvSpPr>
        <p:spPr>
          <a:xfrm>
            <a:off x="6464682" y="3527751"/>
            <a:ext cx="171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Creación de tablas en SQL</a:t>
            </a: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46DEED00-9009-BEC3-7783-31A16930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54" y="1382792"/>
            <a:ext cx="1556118" cy="1556118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37EF2F67-1D33-0A3F-4988-2A4BF74F65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19" y="1305039"/>
            <a:ext cx="1784184" cy="1784184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659F0F9-EBD2-7357-6F2D-47FE55075033}"/>
              </a:ext>
            </a:extLst>
          </p:cNvPr>
          <p:cNvSpPr/>
          <p:nvPr/>
        </p:nvSpPr>
        <p:spPr>
          <a:xfrm>
            <a:off x="599608" y="674557"/>
            <a:ext cx="2195638" cy="5321509"/>
          </a:xfrm>
          <a:prstGeom prst="rect">
            <a:avLst/>
          </a:prstGeom>
          <a:noFill/>
          <a:ln w="38100"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EB90CE-3649-DAB1-0CD9-F761DAAAA14E}"/>
              </a:ext>
            </a:extLst>
          </p:cNvPr>
          <p:cNvSpPr txBox="1"/>
          <p:nvPr/>
        </p:nvSpPr>
        <p:spPr>
          <a:xfrm>
            <a:off x="1008266" y="6148083"/>
            <a:ext cx="102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Santiago Zuluaga – Juan José Galeano – Santiago Valencia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067A8A-3710-725A-1C87-156E967F6D23}"/>
              </a:ext>
            </a:extLst>
          </p:cNvPr>
          <p:cNvSpPr/>
          <p:nvPr/>
        </p:nvSpPr>
        <p:spPr>
          <a:xfrm>
            <a:off x="3460859" y="674556"/>
            <a:ext cx="2195638" cy="5321509"/>
          </a:xfrm>
          <a:prstGeom prst="rect">
            <a:avLst/>
          </a:prstGeom>
          <a:noFill/>
          <a:ln w="38100"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F9BFF8-2DD3-4250-5A51-299DB22062AE}"/>
              </a:ext>
            </a:extLst>
          </p:cNvPr>
          <p:cNvSpPr/>
          <p:nvPr/>
        </p:nvSpPr>
        <p:spPr>
          <a:xfrm>
            <a:off x="6271009" y="674556"/>
            <a:ext cx="2195638" cy="5321509"/>
          </a:xfrm>
          <a:prstGeom prst="rect">
            <a:avLst/>
          </a:prstGeom>
          <a:noFill/>
          <a:ln w="38100"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7B0F01-130C-F581-AEE3-1856C791E4FE}"/>
              </a:ext>
            </a:extLst>
          </p:cNvPr>
          <p:cNvSpPr/>
          <p:nvPr/>
        </p:nvSpPr>
        <p:spPr>
          <a:xfrm>
            <a:off x="9134151" y="674556"/>
            <a:ext cx="2195638" cy="5321509"/>
          </a:xfrm>
          <a:prstGeom prst="rect">
            <a:avLst/>
          </a:prstGeom>
          <a:noFill/>
          <a:ln w="38100"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3F2C478-73A8-54BA-B955-FA3BE8C27716}"/>
              </a:ext>
            </a:extLst>
          </p:cNvPr>
          <p:cNvSpPr/>
          <p:nvPr/>
        </p:nvSpPr>
        <p:spPr>
          <a:xfrm>
            <a:off x="2762770" y="3102096"/>
            <a:ext cx="661691" cy="363012"/>
          </a:xfrm>
          <a:prstGeom prst="rightArrow">
            <a:avLst/>
          </a:prstGeom>
          <a:solidFill>
            <a:srgbClr val="D6662A"/>
          </a:solidFill>
          <a:ln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F1C1911-F486-3F51-3033-0E1CC8409810}"/>
              </a:ext>
            </a:extLst>
          </p:cNvPr>
          <p:cNvSpPr/>
          <p:nvPr/>
        </p:nvSpPr>
        <p:spPr>
          <a:xfrm>
            <a:off x="5632908" y="3093748"/>
            <a:ext cx="661691" cy="363012"/>
          </a:xfrm>
          <a:prstGeom prst="rightArrow">
            <a:avLst/>
          </a:prstGeom>
          <a:solidFill>
            <a:srgbClr val="D6662A"/>
          </a:solidFill>
          <a:ln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0076072-81DB-F0EF-25DA-F6C8601415F5}"/>
              </a:ext>
            </a:extLst>
          </p:cNvPr>
          <p:cNvSpPr/>
          <p:nvPr/>
        </p:nvSpPr>
        <p:spPr>
          <a:xfrm>
            <a:off x="8450404" y="3102096"/>
            <a:ext cx="661691" cy="363012"/>
          </a:xfrm>
          <a:prstGeom prst="rightArrow">
            <a:avLst/>
          </a:prstGeom>
          <a:solidFill>
            <a:srgbClr val="D6662A"/>
          </a:solidFill>
          <a:ln>
            <a:solidFill>
              <a:srgbClr val="D66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 descr="Forma&#10;&#10;Descripción generada automáticamente con confianza baja">
            <a:extLst>
              <a:ext uri="{FF2B5EF4-FFF2-40B4-BE49-F238E27FC236}">
                <a16:creationId xmlns:a16="http://schemas.microsoft.com/office/drawing/2014/main" id="{E19CD327-2FF9-C8B5-E4A8-CB8F3A0840F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29" y="1258973"/>
            <a:ext cx="1722081" cy="172208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5673F8F-8BFB-5451-0D70-44D959811E6B}"/>
              </a:ext>
            </a:extLst>
          </p:cNvPr>
          <p:cNvSpPr txBox="1"/>
          <p:nvPr/>
        </p:nvSpPr>
        <p:spPr>
          <a:xfrm>
            <a:off x="9278823" y="3527751"/>
            <a:ext cx="1951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Aplicación web usando XAMPP para operaciones CRUD</a:t>
            </a:r>
          </a:p>
        </p:txBody>
      </p:sp>
    </p:spTree>
    <p:extLst>
      <p:ext uri="{BB962C8B-B14F-4D97-AF65-F5344CB8AC3E}">
        <p14:creationId xmlns:p14="http://schemas.microsoft.com/office/powerpoint/2010/main" val="1878557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4</cp:revision>
  <dcterms:created xsi:type="dcterms:W3CDTF">2023-01-13T22:19:52Z</dcterms:created>
  <dcterms:modified xsi:type="dcterms:W3CDTF">2023-01-13T22:45:19Z</dcterms:modified>
</cp:coreProperties>
</file>