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09CBF4-563F-4FF9-B878-0114479B65C0}">
  <a:tblStyle styleId="{F109CBF4-563F-4FF9-B878-0114479B65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Medium-regular.fntdata"/><Relationship Id="rId12" Type="http://schemas.openxmlformats.org/officeDocument/2006/relationships/slide" Target="slides/slide6.xml"/><Relationship Id="rId15" Type="http://schemas.openxmlformats.org/officeDocument/2006/relationships/font" Target="fonts/PlayfairDisplayMedium-italic.fntdata"/><Relationship Id="rId14" Type="http://schemas.openxmlformats.org/officeDocument/2006/relationships/font" Target="fonts/PlayfairDisplay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layfairDisplay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3e8cddb0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3e8cddb0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e8cddb0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e8cddb0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e8cddb0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e8cddb0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576cb7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576cb7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6238" y="1249113"/>
            <a:ext cx="3815700" cy="2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6238" y="3542763"/>
            <a:ext cx="38157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272413" y="1089413"/>
            <a:ext cx="3815700" cy="2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Application: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48875" y="4384475"/>
            <a:ext cx="66363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Damiano Miloncini, Michaëlla Nsumanyi, Santiago Garcia</a:t>
            </a:r>
            <a:endParaRPr/>
          </a:p>
        </p:txBody>
      </p:sp>
      <p:pic>
        <p:nvPicPr>
          <p:cNvPr id="44" name="Google Shape;44;p13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5015050" y="0"/>
            <a:ext cx="4128900" cy="41289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pic>
      <p:pic>
        <p:nvPicPr>
          <p:cNvPr id="45" name="Google Shape;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700" y="648981"/>
            <a:ext cx="2674051" cy="2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4766800" y="1886975"/>
            <a:ext cx="4022100" cy="2220300"/>
          </a:xfrm>
          <a:prstGeom prst="roundRect">
            <a:avLst>
              <a:gd fmla="val 0" name="adj"/>
            </a:avLst>
          </a:prstGeom>
          <a:solidFill>
            <a:srgbClr val="4385B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5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TimeFlow </a:t>
            </a:r>
            <a:endParaRPr/>
          </a:p>
        </p:txBody>
      </p:sp>
      <p:graphicFrame>
        <p:nvGraphicFramePr>
          <p:cNvPr id="52" name="Google Shape;52;p14"/>
          <p:cNvGraphicFramePr/>
          <p:nvPr/>
        </p:nvGraphicFramePr>
        <p:xfrm>
          <a:off x="457200" y="131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{F109CBF4-563F-4FF9-B878-0114479B65C0}</a:tableStyleId>
              </a:tblPr>
              <a:tblGrid>
                <a:gridCol w="537675"/>
                <a:gridCol w="537675"/>
                <a:gridCol w="537675"/>
                <a:gridCol w="537675"/>
                <a:gridCol w="537675"/>
                <a:gridCol w="537675"/>
                <a:gridCol w="537675"/>
              </a:tblGrid>
              <a:tr h="4267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3" name="Google Shape;53;p14"/>
          <p:cNvSpPr txBox="1"/>
          <p:nvPr/>
        </p:nvSpPr>
        <p:spPr>
          <a:xfrm>
            <a:off x="4492500" y="2224475"/>
            <a:ext cx="41943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TimeFlow is a Graphical User Interface application created to help student overcome time management challenges in their everyday life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052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250938" y="3806542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250938" y="2331169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" name="Google Shape;61;p15"/>
          <p:cNvGrpSpPr/>
          <p:nvPr/>
        </p:nvGrpSpPr>
        <p:grpSpPr>
          <a:xfrm>
            <a:off x="970319" y="837043"/>
            <a:ext cx="3203221" cy="1099635"/>
            <a:chOff x="6625800" y="1073600"/>
            <a:chExt cx="3173706" cy="895468"/>
          </a:xfrm>
        </p:grpSpPr>
        <p:sp>
          <p:nvSpPr>
            <p:cNvPr id="62" name="Google Shape;62;p15"/>
            <p:cNvSpPr txBox="1"/>
            <p:nvPr/>
          </p:nvSpPr>
          <p:spPr>
            <a:xfrm>
              <a:off x="6625800" y="107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 login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 txBox="1"/>
            <p:nvPr/>
          </p:nvSpPr>
          <p:spPr>
            <a:xfrm>
              <a:off x="6625806" y="1355568"/>
              <a:ext cx="31737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User either creates a new account or connects to its existing account.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894150" y="2214926"/>
            <a:ext cx="3013200" cy="1022674"/>
            <a:chOff x="380950" y="2887453"/>
            <a:chExt cx="3013200" cy="1022674"/>
          </a:xfrm>
        </p:grpSpPr>
        <p:sp>
          <p:nvSpPr>
            <p:cNvPr id="65" name="Google Shape;65;p15"/>
            <p:cNvSpPr txBox="1"/>
            <p:nvPr/>
          </p:nvSpPr>
          <p:spPr>
            <a:xfrm>
              <a:off x="380950" y="2887453"/>
              <a:ext cx="2137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Home Page		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457150" y="3266927"/>
              <a:ext cx="29370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The home page displays key information such as time, date, and task of the day 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970375" y="3787679"/>
            <a:ext cx="3315221" cy="1082064"/>
            <a:chOff x="457140" y="2034175"/>
            <a:chExt cx="2968500" cy="680672"/>
          </a:xfrm>
        </p:grpSpPr>
        <p:sp>
          <p:nvSpPr>
            <p:cNvPr id="68" name="Google Shape;68;p15"/>
            <p:cNvSpPr txBox="1"/>
            <p:nvPr/>
          </p:nvSpPr>
          <p:spPr>
            <a:xfrm>
              <a:off x="457150" y="20341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Page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457140" y="2311347"/>
              <a:ext cx="29685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Displays all the tasks that belongs to the logged in user. User has the option to add and or delete tasks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Google Shape;70;p15"/>
          <p:cNvSpPr/>
          <p:nvPr/>
        </p:nvSpPr>
        <p:spPr>
          <a:xfrm>
            <a:off x="250938" y="855805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35738" y="1040438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/>
          <p:nvPr/>
        </p:nvSpPr>
        <p:spPr>
          <a:xfrm>
            <a:off x="435738" y="2515813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5"/>
          <p:cNvSpPr/>
          <p:nvPr/>
        </p:nvSpPr>
        <p:spPr>
          <a:xfrm>
            <a:off x="435738" y="3991188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74" name="Google Shape;74;p15"/>
          <p:cNvGraphicFramePr/>
          <p:nvPr/>
        </p:nvGraphicFramePr>
        <p:xfrm>
          <a:off x="4751220" y="130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{F109CBF4-563F-4FF9-B878-0114479B65C0}</a:tableStyleId>
              </a:tblPr>
              <a:tblGrid>
                <a:gridCol w="562225"/>
                <a:gridCol w="562225"/>
                <a:gridCol w="562225"/>
                <a:gridCol w="562225"/>
                <a:gridCol w="562225"/>
                <a:gridCol w="562225"/>
                <a:gridCol w="562225"/>
              </a:tblGrid>
              <a:tr h="50515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of December 4th-8th</a:t>
                      </a:r>
                      <a:endParaRPr b="1" sz="16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08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09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6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5"/>
          <p:cNvSpPr/>
          <p:nvPr/>
        </p:nvSpPr>
        <p:spPr>
          <a:xfrm>
            <a:off x="4751270" y="2307950"/>
            <a:ext cx="1507800" cy="244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1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875727" y="2631925"/>
            <a:ext cx="1973100" cy="244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2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259076" y="2955925"/>
            <a:ext cx="1865700" cy="244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3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000170" y="3279909"/>
            <a:ext cx="1686600" cy="244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4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51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 (Continued)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70713" y="3673717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70713" y="2432719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894144" y="988618"/>
            <a:ext cx="3279222" cy="1368935"/>
            <a:chOff x="6625800" y="1031397"/>
            <a:chExt cx="3249006" cy="1114768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6625800" y="103139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Calendar Page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625806" y="1313365"/>
              <a:ext cx="32490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Displays a calendar view. User can choose between the monthly, weekly or daily view. User can also directly add task to the calendar.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813925" y="2515825"/>
            <a:ext cx="3013200" cy="1022675"/>
            <a:chOff x="300725" y="3188352"/>
            <a:chExt cx="3013200" cy="1022675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300725" y="3188352"/>
              <a:ext cx="2829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Task Matrix Page		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76925" y="3567827"/>
              <a:ext cx="29370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User is able to view their task by priority.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894200" y="3673604"/>
            <a:ext cx="3315221" cy="1082064"/>
            <a:chOff x="457140" y="2034175"/>
            <a:chExt cx="2968500" cy="680672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457150" y="20341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Help &amp; Settings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457140" y="2311347"/>
              <a:ext cx="29685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User has access to the User Manual document by clicking the help button.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6"/>
          <p:cNvSpPr/>
          <p:nvPr/>
        </p:nvSpPr>
        <p:spPr>
          <a:xfrm>
            <a:off x="225525" y="988630"/>
            <a:ext cx="643200" cy="6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10313" y="1173263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6"/>
          <p:cNvSpPr/>
          <p:nvPr/>
        </p:nvSpPr>
        <p:spPr>
          <a:xfrm>
            <a:off x="355501" y="2617363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355488" y="3808063"/>
            <a:ext cx="273633" cy="273919"/>
          </a:xfrm>
          <a:custGeom>
            <a:rect b="b" l="l" r="r" t="t"/>
            <a:pathLst>
              <a:path extrusionOk="0" h="20870" w="30565">
                <a:moveTo>
                  <a:pt x="0" y="11173"/>
                </a:moveTo>
                <a:lnTo>
                  <a:pt x="9696" y="20870"/>
                </a:lnTo>
                <a:lnTo>
                  <a:pt x="30565" y="0"/>
                </a:lnTo>
              </a:path>
            </a:pathLst>
          </a:custGeom>
          <a:noFill/>
          <a:ln cap="rnd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99" name="Google Shape;99;p16"/>
          <p:cNvGraphicFramePr/>
          <p:nvPr/>
        </p:nvGraphicFramePr>
        <p:xfrm>
          <a:off x="4751220" y="130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{F109CBF4-563F-4FF9-B878-0114479B65C0}</a:tableStyleId>
              </a:tblPr>
              <a:tblGrid>
                <a:gridCol w="562225"/>
                <a:gridCol w="562225"/>
                <a:gridCol w="562225"/>
                <a:gridCol w="562225"/>
                <a:gridCol w="562225"/>
                <a:gridCol w="562225"/>
                <a:gridCol w="562225"/>
              </a:tblGrid>
              <a:tr h="50515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of December 4th-8th</a:t>
                      </a:r>
                      <a:endParaRPr b="1" sz="16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08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09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6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6"/>
          <p:cNvSpPr/>
          <p:nvPr/>
        </p:nvSpPr>
        <p:spPr>
          <a:xfrm>
            <a:off x="4751270" y="2307950"/>
            <a:ext cx="1507800" cy="244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1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875727" y="2631925"/>
            <a:ext cx="1973100" cy="244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2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259076" y="2955925"/>
            <a:ext cx="1865700" cy="244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3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000170" y="3279909"/>
            <a:ext cx="1686600" cy="2448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4</a:t>
            </a:r>
            <a:endParaRPr b="1" sz="1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!! 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75" y="855075"/>
            <a:ext cx="6233366" cy="405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THANK YOU !! </a:t>
            </a:r>
            <a:endParaRPr sz="472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00" y="782875"/>
            <a:ext cx="5506562" cy="40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2 Business Calendar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51A5D8"/>
      </a:accent1>
      <a:accent2>
        <a:srgbClr val="4385B6"/>
      </a:accent2>
      <a:accent3>
        <a:srgbClr val="02D5A0"/>
      </a:accent3>
      <a:accent4>
        <a:srgbClr val="07E0C4"/>
      </a:accent4>
      <a:accent5>
        <a:srgbClr val="8997A4"/>
      </a:accent5>
      <a:accent6>
        <a:srgbClr val="C3CF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