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75" d="100"/>
          <a:sy n="75" d="100"/>
        </p:scale>
        <p:origin x="318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EB76-CF48-40A0-B5D8-54CC1C27A453}" type="datetimeFigureOut">
              <a:rPr lang="es-AR" smtClean="0"/>
              <a:t>8/5/2024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1B0A-2B8A-4DDB-8E6D-9F6FA2FE11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891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EB76-CF48-40A0-B5D8-54CC1C27A453}" type="datetimeFigureOut">
              <a:rPr lang="es-AR" smtClean="0"/>
              <a:t>8/5/2024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1B0A-2B8A-4DDB-8E6D-9F6FA2FE11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342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EB76-CF48-40A0-B5D8-54CC1C27A453}" type="datetimeFigureOut">
              <a:rPr lang="es-AR" smtClean="0"/>
              <a:t>8/5/2024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1B0A-2B8A-4DDB-8E6D-9F6FA2FE11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319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EB76-CF48-40A0-B5D8-54CC1C27A453}" type="datetimeFigureOut">
              <a:rPr lang="es-AR" smtClean="0"/>
              <a:t>8/5/2024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1B0A-2B8A-4DDB-8E6D-9F6FA2FE11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890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EB76-CF48-40A0-B5D8-54CC1C27A453}" type="datetimeFigureOut">
              <a:rPr lang="es-AR" smtClean="0"/>
              <a:t>8/5/2024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1B0A-2B8A-4DDB-8E6D-9F6FA2FE11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00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EB76-CF48-40A0-B5D8-54CC1C27A453}" type="datetimeFigureOut">
              <a:rPr lang="es-AR" smtClean="0"/>
              <a:t>8/5/2024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1B0A-2B8A-4DDB-8E6D-9F6FA2FE11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419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EB76-CF48-40A0-B5D8-54CC1C27A453}" type="datetimeFigureOut">
              <a:rPr lang="es-AR" smtClean="0"/>
              <a:t>8/5/2024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1B0A-2B8A-4DDB-8E6D-9F6FA2FE11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032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EB76-CF48-40A0-B5D8-54CC1C27A453}" type="datetimeFigureOut">
              <a:rPr lang="es-AR" smtClean="0"/>
              <a:t>8/5/2024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1B0A-2B8A-4DDB-8E6D-9F6FA2FE11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224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EB76-CF48-40A0-B5D8-54CC1C27A453}" type="datetimeFigureOut">
              <a:rPr lang="es-AR" smtClean="0"/>
              <a:t>8/5/2024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1B0A-2B8A-4DDB-8E6D-9F6FA2FE11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750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EB76-CF48-40A0-B5D8-54CC1C27A453}" type="datetimeFigureOut">
              <a:rPr lang="es-AR" smtClean="0"/>
              <a:t>8/5/2024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1B0A-2B8A-4DDB-8E6D-9F6FA2FE11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063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EB76-CF48-40A0-B5D8-54CC1C27A453}" type="datetimeFigureOut">
              <a:rPr lang="es-AR" smtClean="0"/>
              <a:t>8/5/2024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1B0A-2B8A-4DDB-8E6D-9F6FA2FE11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078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2EB76-CF48-40A0-B5D8-54CC1C27A453}" type="datetimeFigureOut">
              <a:rPr lang="es-AR" smtClean="0"/>
              <a:t>8/5/2024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A1B0A-2B8A-4DDB-8E6D-9F6FA2FE11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200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82" y="146950"/>
            <a:ext cx="3177453" cy="30079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362" y="360306"/>
            <a:ext cx="2733675" cy="25812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382" y="3531609"/>
            <a:ext cx="2926773" cy="292677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462" y="3562782"/>
            <a:ext cx="2695575" cy="28956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2344" y="722688"/>
            <a:ext cx="3254520" cy="355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255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3</cp:revision>
  <dcterms:created xsi:type="dcterms:W3CDTF">2024-05-08T20:06:20Z</dcterms:created>
  <dcterms:modified xsi:type="dcterms:W3CDTF">2024-05-08T21:30:52Z</dcterms:modified>
</cp:coreProperties>
</file>