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4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42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39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77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46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16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8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7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2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30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5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09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0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3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75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54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B1FC-48E7-4D63-9DDD-F4721B817B31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9FF698-BA97-46E1-AFF6-5E4EEEE73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2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isitor_(patr%C3%B3n_de_dise%C3%B1o)" TargetMode="External"/><Relationship Id="rId2" Type="http://schemas.openxmlformats.org/officeDocument/2006/relationships/hyperlink" Target="https://informaticapc.com/patrones-de-diseno/visitor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KR6tbjHnZ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F8198-A66D-4590-A351-CA2BE6AEF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Patrón de diseño de software</a:t>
            </a:r>
            <a:br>
              <a:rPr lang="es-CO" dirty="0"/>
            </a:br>
            <a:r>
              <a:rPr lang="es-CO" dirty="0" err="1"/>
              <a:t>Visitor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7B0AB-14C4-445C-B7CE-8D5C5E26D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30" y="6327883"/>
            <a:ext cx="3053935" cy="35121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Por: Santiago Caicedo Rojas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ADB981-C280-4A53-B2DF-D1C4B802BFF9}"/>
              </a:ext>
            </a:extLst>
          </p:cNvPr>
          <p:cNvSpPr txBox="1"/>
          <p:nvPr/>
        </p:nvSpPr>
        <p:spPr>
          <a:xfrm>
            <a:off x="1417982" y="2521225"/>
            <a:ext cx="59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Ejemplo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¿Qué es y para qué sirve?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Plantilla del patrón de diseño </a:t>
            </a:r>
            <a:r>
              <a:rPr lang="es-CO" dirty="0" err="1"/>
              <a:t>visitor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83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F8F84B3-BCCC-4187-91D3-2A8BC910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47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500DD-744C-476C-AD2C-CFA1B2F4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y para que sirve?.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2613-AB9D-4324-B924-7B5EE6E2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añadir funcionalidades a una clase sin modificarla.</a:t>
            </a:r>
          </a:p>
          <a:p>
            <a:r>
              <a:rPr lang="es-CO" dirty="0"/>
              <a:t>Útil para realizar diferentes acciones sobre clases que no tienen relación pero si se comunican (interfaz).</a:t>
            </a:r>
          </a:p>
          <a:p>
            <a:r>
              <a:rPr lang="es-CO" dirty="0"/>
              <a:t> Hacer más sencillo escribir y mantener el programa.</a:t>
            </a:r>
          </a:p>
          <a:p>
            <a:r>
              <a:rPr lang="es-CO" dirty="0"/>
              <a:t>Sirve para escribir muchas operaciones sobre clases u objetos no cambiantes en el tiempo.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011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7DC7865-E143-4348-8E1E-A6F61A36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3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CD6F4-1CEC-4FF0-A47D-468306B8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5" y="67634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Ejercicio: Modelar el sistema de un veterinario a domicilio donde este solo atiende gatos, perros y </a:t>
            </a:r>
            <a:r>
              <a:rPr lang="es-CO" dirty="0" err="1"/>
              <a:t>hamsters</a:t>
            </a:r>
            <a:r>
              <a:rPr lang="es-CO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44C24-1CAA-46D1-A6F1-B71ED6FCD79C}"/>
              </a:ext>
            </a:extLst>
          </p:cNvPr>
          <p:cNvSpPr txBox="1"/>
          <p:nvPr/>
        </p:nvSpPr>
        <p:spPr>
          <a:xfrm>
            <a:off x="781878" y="1878067"/>
            <a:ext cx="332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/>
              <a:t>Elementos : perros, gatos y </a:t>
            </a:r>
            <a:r>
              <a:rPr lang="es-CO" dirty="0" err="1"/>
              <a:t>hamsters</a:t>
            </a:r>
            <a:r>
              <a:rPr lang="es-CO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Visitantes : veterinario que aplica la cura.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4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A9CCAF9-E4EA-4304-B516-DD7A30EA4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3598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234C6-03F8-4104-9BB0-9234E59A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ECE55751-9EF1-45F9-92B7-5475A81C8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6422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FAF28-A6BA-4294-A173-4BC91468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Bibliografia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81E79-906F-4F88-8E06-F411F4D8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https://informaticapc.com/patrones-de-diseno/visitor.php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https://es.wikipedia.org/wiki/Visitor_(patr%C3%B3n_de_dise%C3%B1o)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https://www.youtube.com/watch?v=RKR6tbjHnZY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https://www.youtube.com/watch?v=LEpaVw1zBMw&amp;t=870s</a:t>
            </a:r>
          </a:p>
          <a:p>
            <a:pPr marL="0" indent="0">
              <a:buNone/>
            </a:pPr>
            <a:endParaRPr lang="es-CO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9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784</TotalTime>
  <Words>192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Patrón de diseño de software Visitor</vt:lpstr>
      <vt:lpstr>Presentación de PowerPoint</vt:lpstr>
      <vt:lpstr>¿Qué es y para que sirve?.</vt:lpstr>
      <vt:lpstr>Presentación de PowerPoint</vt:lpstr>
      <vt:lpstr>Presentación de PowerPoint</vt:lpstr>
      <vt:lpstr>Presentación de PowerPoint</vt:lpstr>
      <vt:lpstr>Presentación de PowerPoint</vt:lpstr>
      <vt:lpstr>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de software Visitor</dc:title>
  <dc:creator>Juan Diego Caicedo Rojas</dc:creator>
  <cp:lastModifiedBy>Juan Diego Caicedo Rojas</cp:lastModifiedBy>
  <cp:revision>12</cp:revision>
  <dcterms:created xsi:type="dcterms:W3CDTF">2020-06-07T20:45:46Z</dcterms:created>
  <dcterms:modified xsi:type="dcterms:W3CDTF">2020-06-09T23:25:02Z</dcterms:modified>
</cp:coreProperties>
</file>