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9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dirty="0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3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59EA83C1-8068-4861-A853-B49E67C3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66" y="2297976"/>
            <a:ext cx="4626633" cy="15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E51432D1-9F8F-4437-A02D-4A027FEAF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3" t="12500" r="23326" b="29762"/>
          <a:stretch/>
        </p:blipFill>
        <p:spPr>
          <a:xfrm>
            <a:off x="-760" y="-59469"/>
            <a:ext cx="6614490" cy="418603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8D88936-310E-4CB6-9D7C-61F6D09F2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5" t="24304" r="54688" b="67161"/>
          <a:stretch/>
        </p:blipFill>
        <p:spPr>
          <a:xfrm>
            <a:off x="411193" y="4426266"/>
            <a:ext cx="11299693" cy="18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3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9AC288-5515-4196-9A3B-A246B791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0" t="20930" r="35011" b="17442"/>
          <a:stretch/>
        </p:blipFill>
        <p:spPr>
          <a:xfrm>
            <a:off x="-5751" y="-1960"/>
            <a:ext cx="3392209" cy="396171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349E07C-8364-4312-82D6-A24A9C75B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47" t="16422" r="14876" b="6452"/>
          <a:stretch/>
        </p:blipFill>
        <p:spPr>
          <a:xfrm>
            <a:off x="3387306" y="-1960"/>
            <a:ext cx="8825781" cy="59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F24C1D-3D80-43E9-8A10-959FC6C7B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5" t="22904" r="38851" b="12474"/>
          <a:stretch/>
        </p:blipFill>
        <p:spPr>
          <a:xfrm>
            <a:off x="-760" y="-1959"/>
            <a:ext cx="2662377" cy="454572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C36110C-65FA-4CA0-AC5B-DC2EAEA6B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2" t="46124" r="5689" b="32170"/>
          <a:stretch/>
        </p:blipFill>
        <p:spPr>
          <a:xfrm>
            <a:off x="2898476" y="55551"/>
            <a:ext cx="9098739" cy="1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65D54A-FF0F-44A6-BA5A-7E21E76D4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5" t="15433" r="37648" b="5074"/>
          <a:stretch/>
        </p:blipFill>
        <p:spPr>
          <a:xfrm>
            <a:off x="-5750" y="718"/>
            <a:ext cx="8789686" cy="68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89700D-5FF2-4414-B5FA-6970C3D71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43" t="19874" r="38443" b="22803"/>
          <a:stretch/>
        </p:blipFill>
        <p:spPr>
          <a:xfrm>
            <a:off x="-5752" y="-1960"/>
            <a:ext cx="3467644" cy="48330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D23ACAE-155D-44F0-A7F9-44FA60A4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80" t="56031" r="7253" b="4280"/>
          <a:stretch/>
        </p:blipFill>
        <p:spPr>
          <a:xfrm>
            <a:off x="3459192" y="-1959"/>
            <a:ext cx="8739340" cy="3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7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681266-5256-4119-AA26-C479466D1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t="16946" r="10434" b="7479"/>
          <a:stretch/>
        </p:blipFill>
        <p:spPr>
          <a:xfrm>
            <a:off x="-5750" y="-1959"/>
            <a:ext cx="12200338" cy="68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5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CD1A3BA-4537-4E22-B9FC-9286AD60D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t="16771" r="-42" b="38839"/>
          <a:stretch/>
        </p:blipFill>
        <p:spPr>
          <a:xfrm>
            <a:off x="-2658" y="-1959"/>
            <a:ext cx="12018597" cy="30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B7D73-A585-42C9-B20F-21EAB67F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5" t="16981" r="5383" b="4193"/>
          <a:stretch/>
        </p:blipFill>
        <p:spPr>
          <a:xfrm>
            <a:off x="51760" y="-1959"/>
            <a:ext cx="11573037" cy="68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155</cp:revision>
  <dcterms:created xsi:type="dcterms:W3CDTF">2013-07-15T20:26:40Z</dcterms:created>
  <dcterms:modified xsi:type="dcterms:W3CDTF">2018-11-19T14:27:14Z</dcterms:modified>
</cp:coreProperties>
</file>