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media/image24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media/image24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2" name="Shape 12"/>
          <p:cNvPicPr preferRelativeResize="0"/>
          <p:nvPr/>
        </p:nvPicPr>
        <p:blipFill rotWithShape="1">
          <a:blip r:embed="rId2">
            <a:alphaModFix/>
          </a:blip>
          <a:srcRect t="0" b="0" r="0" l="0"/>
          <a:stretch/>
        </p:blipFill>
        <p:spPr>
          <a:xfrm>
            <a:off y="0" x="6850374"/>
            <a:ext cy="5143499" cx="229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>
            <p:ph idx="1" type="subTitle"/>
          </p:nvPr>
        </p:nvSpPr>
        <p:spPr>
          <a:xfrm>
            <a:off y="2686050" x="2438400"/>
            <a:ext cy="1600199" cx="396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280"/>
              </a:spcBef>
              <a:buClr>
                <a:srgbClr val="7F7F7F"/>
              </a:buClr>
              <a:buFont typeface="Noto Symbol"/>
              <a:buNone/>
              <a:defRPr/>
            </a:lvl1pPr>
            <a:lvl2pPr algn="ctr" rtl="0" marR="0" indent="0" marL="457200">
              <a:spcBef>
                <a:spcPts val="280"/>
              </a:spcBef>
              <a:buClr>
                <a:srgbClr val="7F7F7F"/>
              </a:buClr>
              <a:buFont typeface="Noto Symbol"/>
              <a:buNone/>
              <a:defRPr/>
            </a:lvl2pPr>
            <a:lvl3pPr algn="ctr" rtl="0" marR="0" indent="0" marL="914400">
              <a:spcBef>
                <a:spcPts val="280"/>
              </a:spcBef>
              <a:buClr>
                <a:srgbClr val="7F7F7F"/>
              </a:buClr>
              <a:buFont typeface="Noto Symbol"/>
              <a:buNone/>
              <a:defRPr/>
            </a:lvl3pPr>
            <a:lvl4pPr algn="ctr" rtl="0" marR="0" indent="0" marL="1371600">
              <a:spcBef>
                <a:spcPts val="280"/>
              </a:spcBef>
              <a:buClr>
                <a:srgbClr val="7F7F7F"/>
              </a:buClr>
              <a:buFont typeface="Noto Symbol"/>
              <a:buNone/>
              <a:defRPr/>
            </a:lvl4pPr>
            <a:lvl5pPr algn="ctr" rtl="0" marR="0" indent="0" marL="1828800">
              <a:spcBef>
                <a:spcPts val="280"/>
              </a:spcBef>
              <a:buClr>
                <a:srgbClr val="7F7F7F"/>
              </a:buClr>
              <a:buFont typeface="Noto Symbol"/>
              <a:buNone/>
              <a:defRPr/>
            </a:lvl5pPr>
            <a:lvl6pPr algn="ctr" rtl="0" marR="0" indent="0" marL="2286000">
              <a:spcBef>
                <a:spcPts val="288"/>
              </a:spcBef>
              <a:buClr>
                <a:srgbClr val="7F7F7F"/>
              </a:buClr>
              <a:buFont typeface="Noto Symbol"/>
              <a:buNone/>
              <a:defRPr/>
            </a:lvl6pPr>
            <a:lvl7pPr algn="ctr" rtl="0" marR="0" indent="0" marL="2743200">
              <a:spcBef>
                <a:spcPts val="288"/>
              </a:spcBef>
              <a:buClr>
                <a:srgbClr val="7F7F7F"/>
              </a:buClr>
              <a:buFont typeface="Noto Symbol"/>
              <a:buNone/>
              <a:defRPr/>
            </a:lvl7pPr>
            <a:lvl8pPr algn="ctr" rtl="0" marR="0" indent="0" marL="3200400">
              <a:spcBef>
                <a:spcPts val="288"/>
              </a:spcBef>
              <a:buClr>
                <a:srgbClr val="7F7F7F"/>
              </a:buClr>
              <a:buFont typeface="Noto Symbol"/>
              <a:buNone/>
              <a:defRPr/>
            </a:lvl8pPr>
            <a:lvl9pPr algn="ctr" rtl="0" marR="0" indent="0" marL="3657600">
              <a:spcBef>
                <a:spcPts val="288"/>
              </a:spcBef>
              <a:buClr>
                <a:srgbClr val="7F7F7F"/>
              </a:buClr>
              <a:buFont typeface="Noto Symbol"/>
              <a:buNone/>
              <a:defRPr/>
            </a:lvl9pPr>
          </a:lstStyle>
          <a:p/>
        </p:txBody>
      </p:sp>
      <p:sp>
        <p:nvSpPr>
          <p:cNvPr id="14" name="Shape 14"/>
          <p:cNvSpPr txBox="1"/>
          <p:nvPr>
            <p:ph type="title"/>
          </p:nvPr>
        </p:nvSpPr>
        <p:spPr>
          <a:xfrm>
            <a:off y="1085850" x="2438400"/>
            <a:ext cy="1600199" cx="396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y="4819650" x="3582987"/>
            <a:ext cy="95100" cx="2819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y="4800600" x="6414976"/>
            <a:ext cy="114300" cx="457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y="4722185" x="3581400"/>
            <a:ext cy="114300" cx="2820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342900" x="4876800"/>
            <a:ext cy="4286099" cx="2819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 rot="5400000">
            <a:off y="657149" x="142950"/>
            <a:ext cy="3657600" cx="4286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68579" marL="182880">
              <a:spcBef>
                <a:spcPts val="360"/>
              </a:spcBef>
              <a:buClr>
                <a:srgbClr val="7F7F7F"/>
              </a:buClr>
              <a:buFont typeface="Noto Symbol"/>
              <a:buChar char="▪"/>
              <a:defRPr/>
            </a:lvl1pPr>
            <a:lvl2pPr algn="l" rtl="0" indent="-93980" marL="411480">
              <a:spcBef>
                <a:spcPts val="280"/>
              </a:spcBef>
              <a:buClr>
                <a:srgbClr val="7F7F7F"/>
              </a:buClr>
              <a:buFont typeface="Noto Symbol"/>
              <a:buChar char="▪"/>
              <a:defRPr/>
            </a:lvl2pPr>
            <a:lvl3pPr algn="l" rtl="0" indent="-99059" marL="594360">
              <a:spcBef>
                <a:spcPts val="280"/>
              </a:spcBef>
              <a:buClr>
                <a:srgbClr val="7F7F7F"/>
              </a:buClr>
              <a:buFont typeface="Noto Symbol"/>
              <a:buChar char="▪"/>
              <a:defRPr/>
            </a:lvl3pPr>
            <a:lvl4pPr algn="l" rtl="0" indent="-104140" marL="777240">
              <a:spcBef>
                <a:spcPts val="280"/>
              </a:spcBef>
              <a:buClr>
                <a:srgbClr val="7F7F7F"/>
              </a:buClr>
              <a:buFont typeface="Noto Symbol"/>
              <a:buChar char="▪"/>
              <a:defRPr/>
            </a:lvl4pPr>
            <a:lvl5pPr algn="l" rtl="0" indent="-96519" marL="960120">
              <a:spcBef>
                <a:spcPts val="280"/>
              </a:spcBef>
              <a:buClr>
                <a:srgbClr val="7F7F7F"/>
              </a:buClr>
              <a:buFont typeface="Noto Symbol"/>
              <a:buChar char="▪"/>
              <a:defRPr/>
            </a:lvl5pPr>
            <a:lvl6pPr algn="l" rtl="0" indent="-101600" marL="1143000">
              <a:spcBef>
                <a:spcPts val="288"/>
              </a:spcBef>
              <a:buClr>
                <a:srgbClr val="7F7F7F"/>
              </a:buClr>
              <a:buFont typeface="Noto Symbol"/>
              <a:buChar char="▪"/>
              <a:defRPr/>
            </a:lvl6pPr>
            <a:lvl7pPr algn="l" rtl="0" indent="-93980" marL="1325880">
              <a:spcBef>
                <a:spcPts val="288"/>
              </a:spcBef>
              <a:buClr>
                <a:srgbClr val="7F7F7F"/>
              </a:buClr>
              <a:buFont typeface="Noto Symbol"/>
              <a:buChar char="▪"/>
              <a:defRPr/>
            </a:lvl7pPr>
            <a:lvl8pPr algn="l" rtl="0" indent="-99060" marL="1508760">
              <a:spcBef>
                <a:spcPts val="288"/>
              </a:spcBef>
              <a:buClr>
                <a:srgbClr val="7F7F7F"/>
              </a:buClr>
              <a:buFont typeface="Noto Symbol"/>
              <a:buChar char="▪"/>
              <a:defRPr/>
            </a:lvl8pPr>
            <a:lvl9pPr algn="l" rtl="0" indent="-104139" marL="1691640">
              <a:spcBef>
                <a:spcPts val="288"/>
              </a:spcBef>
              <a:buClr>
                <a:srgbClr val="7F7F7F"/>
              </a:buClr>
              <a:buFont typeface="Noto Symbol"/>
              <a:buChar char="▪"/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y="4819650" x="4876801"/>
            <a:ext cy="95100" cx="2819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y="4800600" x="7772400"/>
            <a:ext cy="114300" cx="5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y="4722185" x="4875212"/>
            <a:ext cy="114300" cx="2820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 rot="5400000">
            <a:off y="1371628" x="5463749"/>
            <a:ext cy="2057400" cx="4388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 rot="5400000">
            <a:off y="-609571" x="1272750"/>
            <a:ext cy="6019799" cx="4388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68579" marL="182880">
              <a:spcBef>
                <a:spcPts val="360"/>
              </a:spcBef>
              <a:buClr>
                <a:srgbClr val="7F7F7F"/>
              </a:buClr>
              <a:buFont typeface="Noto Symbol"/>
              <a:buChar char="▪"/>
              <a:defRPr/>
            </a:lvl1pPr>
            <a:lvl2pPr algn="l" rtl="0" indent="-93980" marL="411480">
              <a:spcBef>
                <a:spcPts val="280"/>
              </a:spcBef>
              <a:buClr>
                <a:srgbClr val="7F7F7F"/>
              </a:buClr>
              <a:buFont typeface="Noto Symbol"/>
              <a:buChar char="▪"/>
              <a:defRPr/>
            </a:lvl2pPr>
            <a:lvl3pPr algn="l" rtl="0" indent="-99059" marL="594360">
              <a:spcBef>
                <a:spcPts val="280"/>
              </a:spcBef>
              <a:buClr>
                <a:srgbClr val="7F7F7F"/>
              </a:buClr>
              <a:buFont typeface="Noto Symbol"/>
              <a:buChar char="▪"/>
              <a:defRPr/>
            </a:lvl3pPr>
            <a:lvl4pPr algn="l" rtl="0" indent="-104140" marL="777240">
              <a:spcBef>
                <a:spcPts val="280"/>
              </a:spcBef>
              <a:buClr>
                <a:srgbClr val="7F7F7F"/>
              </a:buClr>
              <a:buFont typeface="Noto Symbol"/>
              <a:buChar char="▪"/>
              <a:defRPr/>
            </a:lvl4pPr>
            <a:lvl5pPr algn="l" rtl="0" indent="-96519" marL="960120">
              <a:spcBef>
                <a:spcPts val="280"/>
              </a:spcBef>
              <a:buClr>
                <a:srgbClr val="7F7F7F"/>
              </a:buClr>
              <a:buFont typeface="Noto Symbol"/>
              <a:buChar char="▪"/>
              <a:defRPr/>
            </a:lvl5pPr>
            <a:lvl6pPr algn="l" rtl="0" indent="-101600" marL="1143000">
              <a:spcBef>
                <a:spcPts val="288"/>
              </a:spcBef>
              <a:buClr>
                <a:srgbClr val="7F7F7F"/>
              </a:buClr>
              <a:buFont typeface="Noto Symbol"/>
              <a:buChar char="▪"/>
              <a:defRPr/>
            </a:lvl6pPr>
            <a:lvl7pPr algn="l" rtl="0" indent="-93980" marL="1325880">
              <a:spcBef>
                <a:spcPts val="288"/>
              </a:spcBef>
              <a:buClr>
                <a:srgbClr val="7F7F7F"/>
              </a:buClr>
              <a:buFont typeface="Noto Symbol"/>
              <a:buChar char="▪"/>
              <a:defRPr/>
            </a:lvl7pPr>
            <a:lvl8pPr algn="l" rtl="0" indent="-99060" marL="1508760">
              <a:spcBef>
                <a:spcPts val="288"/>
              </a:spcBef>
              <a:buClr>
                <a:srgbClr val="7F7F7F"/>
              </a:buClr>
              <a:buFont typeface="Noto Symbol"/>
              <a:buChar char="▪"/>
              <a:defRPr/>
            </a:lvl8pPr>
            <a:lvl9pPr algn="l" rtl="0" indent="-104139" marL="1691640">
              <a:spcBef>
                <a:spcPts val="288"/>
              </a:spcBef>
              <a:buClr>
                <a:srgbClr val="7F7F7F"/>
              </a:buClr>
              <a:buFont typeface="Noto Symbol"/>
              <a:buChar char="▪"/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y="4819650" x="4876801"/>
            <a:ext cy="95100" cx="2819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y="4800600" x="7772400"/>
            <a:ext cy="114300" cx="5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y="4722185" x="4875212"/>
            <a:ext cy="114300" cx="2820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1"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4" name="Shape 84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idx="10" type="dt"/>
          </p:nvPr>
        </p:nvSpPr>
        <p:spPr>
          <a:xfrm>
            <a:off y="4819650" x="4876801"/>
            <a:ext cy="95100" cx="2819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800600" x="7772400"/>
            <a:ext cy="114300" cx="5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y="4722185" x="4875212"/>
            <a:ext cy="114300" cx="2820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idx="1" type="body"/>
          </p:nvPr>
        </p:nvSpPr>
        <p:spPr>
          <a:xfrm>
            <a:off y="342900" x="457200"/>
            <a:ext cy="4286099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y="342900" x="4876800"/>
            <a:ext cy="4286099" cx="2819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y="4819650" x="4876801"/>
            <a:ext cy="95100" cx="2819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800600" x="7772400"/>
            <a:ext cy="114300" cx="5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y="4722185" x="4875212"/>
            <a:ext cy="114300" cx="2820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 t="0" b="0" r="0" l="0"/>
          <a:stretch/>
        </p:blipFill>
        <p:spPr>
          <a:xfrm>
            <a:off y="0" x="6858000"/>
            <a:ext cy="5143499" cx="229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/>
          <p:nvPr>
            <p:ph idx="10" type="dt"/>
          </p:nvPr>
        </p:nvSpPr>
        <p:spPr>
          <a:xfrm>
            <a:off y="4819650" x="839787"/>
            <a:ext cy="95100" cx="2819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4800600" x="4116387"/>
            <a:ext cy="114300" cx="5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y="4722185" x="838200"/>
            <a:ext cy="114300" cx="2820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y="1371600" x="457200"/>
            <a:ext cy="1314599" cx="320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2683667" x="457200"/>
            <a:ext cy="1094699" cx="3200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indent="0" marL="0">
              <a:spcBef>
                <a:spcPts val="280"/>
              </a:spcBef>
              <a:buClr>
                <a:srgbClr val="7F7F7F"/>
              </a:buClr>
              <a:buFont typeface="Noto Symbo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y="2571750" x="457200"/>
            <a:ext cy="2000100" cx="3124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-190500" marL="22860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y="342900" x="457200"/>
            <a:ext cy="2000100" cx="3124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-190500" marL="22860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y="342900" x="4876800"/>
            <a:ext cy="4286099" cx="2819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y="4819650" x="4876801"/>
            <a:ext cy="95100" cx="2819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y="4800600" x="7772400"/>
            <a:ext cy="114300" cx="5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y="4722185" x="4875212"/>
            <a:ext cy="114300" cx="2820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y="206428" x="457200"/>
            <a:ext cy="308399" cx="3581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0" mar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y="506465" x="457200"/>
            <a:ext cy="1893899" cx="3581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-190500" marL="22860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buFont typeface="Noto Symbol"/>
              <a:buChar char="▪"/>
              <a:defRPr/>
            </a:lvl5pPr>
            <a:lvl6pPr rtl="0">
              <a:spcBef>
                <a:spcPts val="0"/>
              </a:spcBef>
              <a:buFont typeface="Noto Symbol"/>
              <a:buChar char="▪"/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y="2571750" x="457199"/>
            <a:ext cy="308399" cx="3581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0" mar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y="2880121" x="457199"/>
            <a:ext cy="1886399" cx="3581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-190500" marL="22860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y="342900" x="4876800"/>
            <a:ext cy="4286099" cx="2819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y="4819650" x="4876801"/>
            <a:ext cy="95100" cx="2819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y="4800600" x="7772400"/>
            <a:ext cy="114300" cx="5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y="4722185" x="4875212"/>
            <a:ext cy="114300" cx="2820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342900" x="3733800"/>
            <a:ext cy="4286099" cx="396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y="4819650" x="4876801"/>
            <a:ext cy="95100" cx="2819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y="4800600" x="7772400"/>
            <a:ext cy="114300" cx="5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y="4722185" x="4875212"/>
            <a:ext cy="114300" cx="2820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1257300" x="5181600"/>
            <a:ext cy="1406099" cx="251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257300" x="304800"/>
            <a:ext cy="2628899" cx="4700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-190500" marL="22860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y="2664278" x="5486400"/>
            <a:ext cy="1221899" cx="2209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indent="0" mar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y="4819650" x="4876801"/>
            <a:ext cy="95100" cx="2819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y="4800600" x="7772400"/>
            <a:ext cy="114300" cx="5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y="4722185" x="4875212"/>
            <a:ext cy="114300" cx="2820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pic"/>
          </p:nvPr>
        </p:nvSpPr>
        <p:spPr>
          <a:xfrm>
            <a:off y="1257300" x="304800"/>
            <a:ext cy="2628899" cx="46971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Shape 65"/>
          <p:cNvSpPr txBox="1"/>
          <p:nvPr>
            <p:ph type="title"/>
          </p:nvPr>
        </p:nvSpPr>
        <p:spPr>
          <a:xfrm>
            <a:off y="1257300" x="5181600"/>
            <a:ext cy="1407000" cx="251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2664278" x="5486400"/>
            <a:ext cy="1221899" cx="2209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indent="0" mar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y="4819650" x="4876801"/>
            <a:ext cy="95100" cx="2819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y="4800600" x="7772400"/>
            <a:ext cy="114300" cx="5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y="4722185" x="4875212"/>
            <a:ext cy="114300" cx="2820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4"/><Relationship Target="../slideLayouts/slideLayout1.xml" Type="http://schemas.openxmlformats.org/officeDocument/2006/relationships/slideLayout" Id="rId2"/><Relationship Target="../slideLayouts/slideLayout11.xml" Type="http://schemas.openxmlformats.org/officeDocument/2006/relationships/slideLayout" Id="rId12"/><Relationship Target="../slideLayouts/slideLayout12.xml" Type="http://schemas.openxmlformats.org/officeDocument/2006/relationships/slideLayout" Id="rId13"/><Relationship Target="../media/image04.png" Type="http://schemas.openxmlformats.org/officeDocument/2006/relationships/image" Id="rId1"/><Relationship Target="../slideLayouts/slideLayout3.xml" Type="http://schemas.openxmlformats.org/officeDocument/2006/relationships/slideLayout" Id="rId4"/><Relationship Target="../slideLayouts/slideLayout9.xml" Type="http://schemas.openxmlformats.org/officeDocument/2006/relationships/slideLayout" Id="rId10"/><Relationship Target="../slideLayouts/slideLayout2.xml" Type="http://schemas.openxmlformats.org/officeDocument/2006/relationships/slideLayout" Id="rId3"/><Relationship Target="../slideLayouts/slideLayout10.xml" Type="http://schemas.openxmlformats.org/officeDocument/2006/relationships/slideLayout" Id="rId11"/><Relationship Target="../slideLayouts/slideLayout8.xml" Type="http://schemas.openxmlformats.org/officeDocument/2006/relationships/slideLayout" Id="rId9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slideLayouts/slideLayout7.xml" Type="http://schemas.openxmlformats.org/officeDocument/2006/relationships/slideLayout" Id="rId8"/><Relationship Target="../slideLayouts/slideLayout6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" name="Shape 5"/>
          <p:cNvPicPr preferRelativeResize="0"/>
          <p:nvPr/>
        </p:nvPicPr>
        <p:blipFill rotWithShape="1">
          <a:blip r:embed="rId1">
            <a:alphaModFix/>
          </a:blip>
          <a:srcRect t="0" b="0" r="0" l="0"/>
          <a:stretch/>
        </p:blipFill>
        <p:spPr>
          <a:xfrm>
            <a:off y="0" x="8823692"/>
            <a:ext cy="5143499" cx="3203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6"/>
          <p:cNvSpPr txBox="1"/>
          <p:nvPr>
            <p:ph type="title"/>
          </p:nvPr>
        </p:nvSpPr>
        <p:spPr>
          <a:xfrm>
            <a:off y="342900" x="4876800"/>
            <a:ext cy="4286099" cx="2819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y="342900" x="457200"/>
            <a:ext cy="4286099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-68579" marL="182880">
              <a:spcBef>
                <a:spcPts val="360"/>
              </a:spcBef>
              <a:buClr>
                <a:srgbClr val="7F7F7F"/>
              </a:buClr>
              <a:buFont typeface="Noto Symbol"/>
              <a:buChar char="▪"/>
              <a:defRPr/>
            </a:lvl1pPr>
            <a:lvl2pPr algn="l" rtl="0" marR="0" indent="-93980" marL="411480">
              <a:spcBef>
                <a:spcPts val="280"/>
              </a:spcBef>
              <a:buClr>
                <a:srgbClr val="7F7F7F"/>
              </a:buClr>
              <a:buFont typeface="Noto Symbol"/>
              <a:buChar char="▪"/>
              <a:defRPr/>
            </a:lvl2pPr>
            <a:lvl3pPr algn="l" rtl="0" marR="0" indent="-99059" marL="594360">
              <a:spcBef>
                <a:spcPts val="280"/>
              </a:spcBef>
              <a:buClr>
                <a:srgbClr val="7F7F7F"/>
              </a:buClr>
              <a:buFont typeface="Noto Symbol"/>
              <a:buChar char="▪"/>
              <a:defRPr/>
            </a:lvl3pPr>
            <a:lvl4pPr algn="l" rtl="0" marR="0" indent="-104140" marL="777240">
              <a:spcBef>
                <a:spcPts val="280"/>
              </a:spcBef>
              <a:buClr>
                <a:srgbClr val="7F7F7F"/>
              </a:buClr>
              <a:buFont typeface="Noto Symbol"/>
              <a:buChar char="▪"/>
              <a:defRPr/>
            </a:lvl4pPr>
            <a:lvl5pPr algn="l" rtl="0" marR="0" indent="-96519" marL="960120">
              <a:spcBef>
                <a:spcPts val="280"/>
              </a:spcBef>
              <a:buClr>
                <a:srgbClr val="7F7F7F"/>
              </a:buClr>
              <a:buFont typeface="Noto Symbol"/>
              <a:buChar char="▪"/>
              <a:defRPr/>
            </a:lvl5pPr>
            <a:lvl6pPr algn="l" rtl="0" marR="0" indent="-101600" marL="1143000">
              <a:spcBef>
                <a:spcPts val="288"/>
              </a:spcBef>
              <a:buClr>
                <a:srgbClr val="7F7F7F"/>
              </a:buClr>
              <a:buFont typeface="Noto Symbol"/>
              <a:buChar char="▪"/>
              <a:defRPr/>
            </a:lvl6pPr>
            <a:lvl7pPr algn="l" rtl="0" marR="0" indent="-93980" marL="1325880">
              <a:spcBef>
                <a:spcPts val="288"/>
              </a:spcBef>
              <a:buClr>
                <a:srgbClr val="7F7F7F"/>
              </a:buClr>
              <a:buFont typeface="Noto Symbol"/>
              <a:buChar char="▪"/>
              <a:defRPr/>
            </a:lvl7pPr>
            <a:lvl8pPr algn="l" rtl="0" marR="0" indent="-99060" marL="1508760">
              <a:spcBef>
                <a:spcPts val="288"/>
              </a:spcBef>
              <a:buClr>
                <a:srgbClr val="7F7F7F"/>
              </a:buClr>
              <a:buFont typeface="Noto Symbol"/>
              <a:buChar char="▪"/>
              <a:defRPr/>
            </a:lvl8pPr>
            <a:lvl9pPr algn="l" rtl="0" marR="0" indent="-104139" marL="1691640">
              <a:spcBef>
                <a:spcPts val="288"/>
              </a:spcBef>
              <a:buClr>
                <a:srgbClr val="7F7F7F"/>
              </a:buClr>
              <a:buFont typeface="Noto Symbol"/>
              <a:buChar char="▪"/>
              <a:defRPr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y="4800600" x="7772400"/>
            <a:ext cy="114300" cx="5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y="4819650" x="4876801"/>
            <a:ext cy="95100" cx="2819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y="4722185" x="4875212"/>
            <a:ext cy="114300" cx="2820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14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9.png" Type="http://schemas.openxmlformats.org/officeDocument/2006/relationships/image" Id="rId4"/><Relationship Target="../media/image05.png" Type="http://schemas.openxmlformats.org/officeDocument/2006/relationships/image" Id="rId3"/><Relationship Target="../media/image08.png" Type="http://schemas.openxmlformats.org/officeDocument/2006/relationships/image" Id="rId6"/><Relationship Target="../media/image16.png" Type="http://schemas.openxmlformats.org/officeDocument/2006/relationships/image" Id="rId5"/><Relationship Target="../media/image07.jpg" Type="http://schemas.openxmlformats.org/officeDocument/2006/relationships/image" Id="rId8"/><Relationship Target="../media/image23.png" Type="http://schemas.openxmlformats.org/officeDocument/2006/relationships/image" Id="rId7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31.png" Type="http://schemas.openxmlformats.org/officeDocument/2006/relationships/image" Id="rId4"/><Relationship Target="../media/image11.png" Type="http://schemas.openxmlformats.org/officeDocument/2006/relationships/image" Id="rId3"/><Relationship Target="../media/image12.png" Type="http://schemas.openxmlformats.org/officeDocument/2006/relationships/image" Id="rId6"/><Relationship Target="../media/image10.gif" Type="http://schemas.openxmlformats.org/officeDocument/2006/relationships/image" Id="rId5"/><Relationship Target="../media/image21.png" Type="http://schemas.openxmlformats.org/officeDocument/2006/relationships/image" Id="rId8"/><Relationship Target="../media/image13.png" Type="http://schemas.openxmlformats.org/officeDocument/2006/relationships/image" Id="rId7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18.jp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30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19.png" Type="http://schemas.openxmlformats.org/officeDocument/2006/relationships/image" Id="rId4"/><Relationship Target="../media/image17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25.png" Type="http://schemas.openxmlformats.org/officeDocument/2006/relationships/image" Id="rId4"/><Relationship Target="../media/image20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28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27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22.jp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26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15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6.png" Type="http://schemas.openxmlformats.org/officeDocument/2006/relationships/image" Id="rId4"/><Relationship Target="../media/image03.jpg" Type="http://schemas.openxmlformats.org/officeDocument/2006/relationships/image" Id="rId3"/><Relationship Target="../media/image02.jpg" Type="http://schemas.openxmlformats.org/officeDocument/2006/relationships/image" Id="rId5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29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Fast Service App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/>
        </p:nvSpPr>
        <p:spPr>
          <a:xfrm>
            <a:off y="281375" x="1330650"/>
            <a:ext cy="756299" cx="6482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/>
              <a:t>Objetivos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47800" x="3143250"/>
            <a:ext cy="2857500" cx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/>
        </p:nvSpPr>
        <p:spPr>
          <a:xfrm>
            <a:off y="281375" x="1330650"/>
            <a:ext cy="756299" cx="6482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/>
              <a:t>A Solução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97849" x="3008686"/>
            <a:ext cy="3126619" cx="3126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/>
        </p:nvSpPr>
        <p:spPr>
          <a:xfrm>
            <a:off y="281375" x="1330650"/>
            <a:ext cy="756299" cx="6482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/>
              <a:t>Tecnologias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42125" x="1330650"/>
            <a:ext cy="1412525" cx="141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342125" x="4024612"/>
            <a:ext cy="1412526" cx="1412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420211" x="6718562"/>
            <a:ext cy="1256375" cx="109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3410225" x="1330660"/>
            <a:ext cy="1346649" cx="134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3669125" x="3677725"/>
            <a:ext cy="947374" cx="178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3294750" x="6466703"/>
            <a:ext cy="1256375" cx="1722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 txBox="1"/>
          <p:nvPr/>
        </p:nvSpPr>
        <p:spPr>
          <a:xfrm>
            <a:off y="281375" x="1330650"/>
            <a:ext cy="756299" cx="6482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/>
              <a:t>Ferramentas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37687" x="931100"/>
            <a:ext cy="1446275" cx="1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211275" x="4022475"/>
            <a:ext cy="1099050" cx="109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211301" x="6766625"/>
            <a:ext cy="1099049" cx="1046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2945125" x="931100"/>
            <a:ext cy="1446275" cx="1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3019262" x="3923000"/>
            <a:ext cy="1298000" cx="129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2982200" x="6603912"/>
            <a:ext cy="1372149" cx="137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63900" x="2901450"/>
            <a:ext cy="3807150" cx="3645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y="433775" x="1483050"/>
            <a:ext cy="756299" cx="6482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/>
              <a:t>Visão Geral - Metodologia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 txBox="1"/>
          <p:nvPr/>
        </p:nvSpPr>
        <p:spPr>
          <a:xfrm>
            <a:off y="281375" x="1330650"/>
            <a:ext cy="756299" cx="6482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/>
              <a:t>Project Model Canvas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37675" x="597775"/>
            <a:ext cy="3768175" cx="794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8" name="Shape 188"/>
          <p:cNvSpPr txBox="1"/>
          <p:nvPr/>
        </p:nvSpPr>
        <p:spPr>
          <a:xfrm>
            <a:off y="281375" x="1330650"/>
            <a:ext cy="756299" cx="6482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/>
              <a:t>Product Backlog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37662" x="4625550"/>
            <a:ext cy="2276475" cx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037662" x="1969400"/>
            <a:ext cy="3724275" cx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 txBox="1"/>
          <p:nvPr/>
        </p:nvSpPr>
        <p:spPr>
          <a:xfrm>
            <a:off y="281375" x="1330650"/>
            <a:ext cy="756299" cx="6482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/>
              <a:t>Product Backlog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52500" x="4646350"/>
            <a:ext cy="3038475" cx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037662" x="1964612"/>
            <a:ext cy="1819275" cx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 txBox="1"/>
          <p:nvPr/>
        </p:nvSpPr>
        <p:spPr>
          <a:xfrm>
            <a:off y="281375" x="1330650"/>
            <a:ext cy="756299" cx="6482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/>
              <a:t>Modelo ER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37675" x="1713825"/>
            <a:ext cy="3942299" cx="57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 txBox="1"/>
          <p:nvPr/>
        </p:nvSpPr>
        <p:spPr>
          <a:xfrm>
            <a:off y="281375" x="1330650"/>
            <a:ext cy="756299" cx="6482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/>
              <a:t>Modelo ER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37674" x="1999575"/>
            <a:ext cy="3936999" cx="51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76350" x="2190750"/>
            <a:ext cy="3048000" cx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y="281375" x="1330650"/>
            <a:ext cy="756299" cx="6482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/>
              <a:t>Integrantes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 txBox="1"/>
          <p:nvPr/>
        </p:nvSpPr>
        <p:spPr>
          <a:xfrm>
            <a:off y="281375" x="1330650"/>
            <a:ext cy="756299" cx="6482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/>
              <a:t>Experiência em Grupo</a:t>
            </a:r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31487" x="1961950"/>
            <a:ext cy="2937725" cx="522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 txBox="1"/>
          <p:nvPr/>
        </p:nvSpPr>
        <p:spPr>
          <a:xfrm>
            <a:off y="281375" x="1330650"/>
            <a:ext cy="756299" cx="6482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/>
              <a:t>Retrospectiva</a:t>
            </a:r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37800" x="2639062"/>
            <a:ext cy="3208924" cx="386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/>
        </p:nvSpPr>
        <p:spPr>
          <a:xfrm>
            <a:off y="281375" x="1330650"/>
            <a:ext cy="756299" cx="6482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3600" lang="pt-BR"/>
              <a:t>Eduardo Santi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y="1125475" x="1330650"/>
            <a:ext cy="3331499" cx="6482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/>
              <a:t>20 anos;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/>
              <a:t>Desenvolvedor Web - Agência Conjunto;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>
                <a:solidFill>
                  <a:schemeClr val="dk1"/>
                </a:solidFill>
              </a:rPr>
              <a:t>Interesses:</a:t>
            </a:r>
          </a:p>
          <a:p>
            <a:pPr rtl="0" lvl="1" indent="-3175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pt-BR">
                <a:solidFill>
                  <a:schemeClr val="dk1"/>
                </a:solidFill>
              </a:rPr>
              <a:t>Desenvolvimento Web;</a:t>
            </a:r>
          </a:p>
          <a:p>
            <a:pPr rtl="0" lvl="1" indent="-3175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pt-BR">
                <a:solidFill>
                  <a:schemeClr val="dk1"/>
                </a:solidFill>
              </a:rPr>
              <a:t>Desenvolvimento Mobile (iOS);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/>
              <a:t>Atuação no projeto:</a:t>
            </a:r>
          </a:p>
          <a:p>
            <a:pPr rtl="0" lvl="1" indent="-3175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pt-BR"/>
              <a:t>Banco de dados;</a:t>
            </a:r>
          </a:p>
          <a:p>
            <a:pPr rtl="0" lvl="1" indent="-3175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pt-BR"/>
              <a:t>Front-end;</a:t>
            </a:r>
          </a:p>
          <a:p>
            <a:pPr rtl="0" lvl="1" indent="-3175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pt-BR"/>
              <a:t>Back-end;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/>
        </p:nvSpPr>
        <p:spPr>
          <a:xfrm>
            <a:off y="281375" x="1330650"/>
            <a:ext cy="756299" cx="6482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/>
              <a:t>Henrique Rieger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y="1125475" x="1330650"/>
            <a:ext cy="3331499" cx="6482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/>
              <a:t>22 anos;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/>
              <a:t>Desenvolvedor Web - Agência Conjunto;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>
                <a:solidFill>
                  <a:schemeClr val="dk1"/>
                </a:solidFill>
              </a:rPr>
              <a:t>Interesses:</a:t>
            </a:r>
          </a:p>
          <a:p>
            <a:pPr rtl="0" lvl="1" indent="-3175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pt-BR">
                <a:solidFill>
                  <a:schemeClr val="dk1"/>
                </a:solidFill>
              </a:rPr>
              <a:t>Desenvolvimento Web;</a:t>
            </a:r>
          </a:p>
          <a:p>
            <a:pPr rtl="0" lvl="1" indent="-3175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pt-BR">
                <a:solidFill>
                  <a:schemeClr val="dk1"/>
                </a:solidFill>
              </a:rPr>
              <a:t>Desenvolvimento Mobile;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/>
              <a:t>Atuação no projeto:</a:t>
            </a:r>
          </a:p>
          <a:p>
            <a:pPr rtl="0" lvl="1" indent="-3175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pt-BR"/>
              <a:t>Gerente de Projeto;</a:t>
            </a:r>
          </a:p>
          <a:p>
            <a:pPr rtl="0" lvl="1" indent="-3175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pt-BR"/>
              <a:t>Front-end;</a:t>
            </a:r>
          </a:p>
          <a:p>
            <a:pPr rtl="0" lvl="1" indent="-3175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pt-BR"/>
              <a:t>Back-end;</a:t>
            </a:r>
          </a:p>
          <a:p>
            <a:pPr rtl="0" lvl="1" indent="-3175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pt-BR"/>
              <a:t>Banco de Dados;</a:t>
            </a:r>
          </a:p>
          <a:p>
            <a:pPr rtl="0" lvl="1" indent="-3175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pt-BR"/>
              <a:t>Documentação;</a:t>
            </a:r>
          </a:p>
          <a:p>
            <a:pPr rtl="0" lvl="0" indent="0" marL="45720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/>
        </p:nvSpPr>
        <p:spPr>
          <a:xfrm>
            <a:off y="281375" x="1330650"/>
            <a:ext cy="756299" cx="6482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/>
              <a:t>Henrique Schwab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y="1125475" x="1330650"/>
            <a:ext cy="3331499" cx="6482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/>
              <a:t>26 anos;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/>
              <a:t>Disponível para o mercado de trabalho;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>
                <a:solidFill>
                  <a:schemeClr val="dk1"/>
                </a:solidFill>
              </a:rPr>
              <a:t>Interesses:</a:t>
            </a:r>
          </a:p>
          <a:p>
            <a:pPr rtl="0" lvl="1" indent="-3175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pt-BR">
                <a:solidFill>
                  <a:schemeClr val="dk1"/>
                </a:solidFill>
              </a:rPr>
              <a:t>Desenvolvimento Web;</a:t>
            </a:r>
          </a:p>
          <a:p>
            <a:pPr rtl="0" lvl="1" indent="-3175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pt-BR">
                <a:solidFill>
                  <a:schemeClr val="dk1"/>
                </a:solidFill>
              </a:rPr>
              <a:t>Análise de Sistemas;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/>
              <a:t>Atuação no projeto:</a:t>
            </a:r>
          </a:p>
          <a:p>
            <a:pPr rtl="0" lvl="1" indent="-3175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pt-BR"/>
              <a:t>Back-end;</a:t>
            </a:r>
          </a:p>
          <a:p>
            <a:pPr rtl="0" lvl="1" indent="-3175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pt-BR"/>
              <a:t>Documentação;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/>
        </p:nvSpPr>
        <p:spPr>
          <a:xfrm>
            <a:off y="281375" x="1330650"/>
            <a:ext cy="756299" cx="6482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/>
              <a:t>Jennifer Benedetti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y="1125475" x="1330650"/>
            <a:ext cy="3331499" cx="6482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/>
              <a:t>21 anos;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>
                <a:solidFill>
                  <a:schemeClr val="dk1"/>
                </a:solidFill>
              </a:rPr>
              <a:t>Disponível para o mercado de trabalho</a:t>
            </a:r>
            <a:r>
              <a:rPr lang="pt-BR"/>
              <a:t>;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>
                <a:solidFill>
                  <a:schemeClr val="dk1"/>
                </a:solidFill>
              </a:rPr>
              <a:t>Interesses:</a:t>
            </a:r>
          </a:p>
          <a:p>
            <a:pPr rtl="0" lvl="1" indent="-3175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pt-BR">
                <a:solidFill>
                  <a:schemeClr val="dk1"/>
                </a:solidFill>
              </a:rPr>
              <a:t>Desenvolvimento de Games;</a:t>
            </a:r>
          </a:p>
          <a:p>
            <a:pPr rtl="0" lvl="1" indent="-3175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pt-BR">
                <a:solidFill>
                  <a:schemeClr val="dk1"/>
                </a:solidFill>
              </a:rPr>
              <a:t>Desenvolvimento Android;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/>
              <a:t>Atuação no projeto:</a:t>
            </a:r>
          </a:p>
          <a:p>
            <a:pPr rtl="0" lvl="1" indent="-3175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pt-BR"/>
              <a:t>Análise de Sistemas;</a:t>
            </a:r>
          </a:p>
          <a:p>
            <a:pPr rtl="0" lvl="1" indent="-3175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pt-BR"/>
              <a:t>Front-end;</a:t>
            </a:r>
          </a:p>
          <a:p>
            <a:pPr rtl="0" lvl="0" indent="0" marL="45720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/>
        </p:nvSpPr>
        <p:spPr>
          <a:xfrm>
            <a:off y="281375" x="1330650"/>
            <a:ext cy="756299" cx="6482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/>
              <a:t>Brainstorm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9925" x="2970999"/>
            <a:ext cy="3156976" cx="315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/>
        </p:nvSpPr>
        <p:spPr>
          <a:xfrm>
            <a:off y="281375" x="1330650"/>
            <a:ext cy="756299" cx="6482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/>
              <a:t>O Problema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2187" x="6257476"/>
            <a:ext cy="1074675" cx="107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890700" x="743450"/>
            <a:ext cy="1819275" cx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680159" x="4652250"/>
            <a:ext cy="2240375" cx="337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/>
        </p:nvSpPr>
        <p:spPr>
          <a:xfrm>
            <a:off y="281375" x="1330650"/>
            <a:ext cy="756299" cx="6482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pt-BR"/>
              <a:t>Análise da Concorrência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22675" x="1014925"/>
            <a:ext cy="4044624" cx="679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omposto">
  <a:themeElements>
    <a:clrScheme name="Composto">
      <a:dk1>
        <a:srgbClr val="000000"/>
      </a:dk1>
      <a:lt1>
        <a:srgbClr val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