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A142-3860-43F9-B730-0051B2781418}" type="datetimeFigureOut">
              <a:rPr lang="es-AR" smtClean="0"/>
              <a:t>11/4/2020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59CF8-3087-4C08-BF1B-F0CF50A4A009}" type="slidenum">
              <a:rPr lang="es-AR" smtClean="0"/>
              <a:t>‹Nº›</a:t>
            </a:fld>
            <a:endParaRPr lang="es-A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462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A142-3860-43F9-B730-0051B2781418}" type="datetimeFigureOut">
              <a:rPr lang="es-AR" smtClean="0"/>
              <a:t>11/4/2020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59CF8-3087-4C08-BF1B-F0CF50A4A00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12409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A142-3860-43F9-B730-0051B2781418}" type="datetimeFigureOut">
              <a:rPr lang="es-AR" smtClean="0"/>
              <a:t>11/4/2020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59CF8-3087-4C08-BF1B-F0CF50A4A00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64810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A142-3860-43F9-B730-0051B2781418}" type="datetimeFigureOut">
              <a:rPr lang="es-AR" smtClean="0"/>
              <a:t>11/4/2020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59CF8-3087-4C08-BF1B-F0CF50A4A00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06675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A142-3860-43F9-B730-0051B2781418}" type="datetimeFigureOut">
              <a:rPr lang="es-AR" smtClean="0"/>
              <a:t>11/4/2020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59CF8-3087-4C08-BF1B-F0CF50A4A009}" type="slidenum">
              <a:rPr lang="es-AR" smtClean="0"/>
              <a:t>‹Nº›</a:t>
            </a:fld>
            <a:endParaRPr lang="es-A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688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A142-3860-43F9-B730-0051B2781418}" type="datetimeFigureOut">
              <a:rPr lang="es-AR" smtClean="0"/>
              <a:t>11/4/2020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59CF8-3087-4C08-BF1B-F0CF50A4A00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27090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A142-3860-43F9-B730-0051B2781418}" type="datetimeFigureOut">
              <a:rPr lang="es-AR" smtClean="0"/>
              <a:t>11/4/2020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59CF8-3087-4C08-BF1B-F0CF50A4A00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1295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A142-3860-43F9-B730-0051B2781418}" type="datetimeFigureOut">
              <a:rPr lang="es-AR" smtClean="0"/>
              <a:t>11/4/2020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59CF8-3087-4C08-BF1B-F0CF50A4A00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0731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A142-3860-43F9-B730-0051B2781418}" type="datetimeFigureOut">
              <a:rPr lang="es-AR" smtClean="0"/>
              <a:t>11/4/2020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59CF8-3087-4C08-BF1B-F0CF50A4A00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63069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DD5A142-3860-43F9-B730-0051B2781418}" type="datetimeFigureOut">
              <a:rPr lang="es-AR" smtClean="0"/>
              <a:t>11/4/2020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EA59CF8-3087-4C08-BF1B-F0CF50A4A00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69677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A142-3860-43F9-B730-0051B2781418}" type="datetimeFigureOut">
              <a:rPr lang="es-AR" smtClean="0"/>
              <a:t>11/4/2020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59CF8-3087-4C08-BF1B-F0CF50A4A00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21053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DD5A142-3860-43F9-B730-0051B2781418}" type="datetimeFigureOut">
              <a:rPr lang="es-AR" smtClean="0"/>
              <a:t>11/4/2020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EA59CF8-3087-4C08-BF1B-F0CF50A4A009}" type="slidenum">
              <a:rPr lang="es-AR" smtClean="0"/>
              <a:t>‹Nº›</a:t>
            </a:fld>
            <a:endParaRPr lang="es-A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846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A8077D8-176B-4B43-935A-E21B0418A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sz="4000" b="1" dirty="0"/>
              <a:t>IBM Data </a:t>
            </a:r>
            <a:r>
              <a:rPr lang="es-AR" sz="4000" b="1" dirty="0" err="1"/>
              <a:t>Science</a:t>
            </a:r>
            <a:r>
              <a:rPr lang="es-AR" sz="4000" b="1" dirty="0"/>
              <a:t> </a:t>
            </a:r>
            <a:r>
              <a:rPr lang="es-AR" sz="4000" b="1" dirty="0" err="1"/>
              <a:t>Capstone</a:t>
            </a:r>
            <a:endParaRPr lang="es-AR" sz="4000" b="1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12390264-B230-42D8-A5BE-556C1492C50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dirty="0"/>
              <a:t>Opening</a:t>
            </a:r>
            <a:r>
              <a:rPr lang="es-AR" sz="2000" dirty="0"/>
              <a:t> a new McDonald´s </a:t>
            </a:r>
            <a:r>
              <a:rPr lang="en-US" sz="2000" dirty="0"/>
              <a:t>franchise</a:t>
            </a:r>
            <a:r>
              <a:rPr lang="es-AR" sz="2000" dirty="0"/>
              <a:t> in CABA, Argentina</a:t>
            </a:r>
          </a:p>
        </p:txBody>
      </p:sp>
      <p:pic>
        <p:nvPicPr>
          <p:cNvPr id="1026" name="Picture 2" descr="McDonald's abrió su 21º local en la ciudad de Córdoba | Comercio y ...">
            <a:extLst>
              <a:ext uri="{FF2B5EF4-FFF2-40B4-BE49-F238E27FC236}">
                <a16:creationId xmlns:a16="http://schemas.microsoft.com/office/drawing/2014/main" id="{F5C6DCC1-83C4-4D8B-A265-3E8C586BA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4913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2515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3D22A0-77FE-49BB-BE10-EC7B7767B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Introduction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DEAEF2-48F4-47A3-A897-04564979B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45105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AR" dirty="0"/>
              <a:t> CABA </a:t>
            </a:r>
            <a:r>
              <a:rPr lang="es-AR" dirty="0" err="1"/>
              <a:t>is</a:t>
            </a:r>
            <a:r>
              <a:rPr lang="es-AR" dirty="0"/>
              <a:t> </a:t>
            </a:r>
            <a:r>
              <a:rPr lang="es-AR" dirty="0" err="1"/>
              <a:t>the</a:t>
            </a:r>
            <a:r>
              <a:rPr lang="es-AR" dirty="0"/>
              <a:t> </a:t>
            </a:r>
            <a:r>
              <a:rPr lang="es-AR" dirty="0" err="1"/>
              <a:t>most</a:t>
            </a:r>
            <a:r>
              <a:rPr lang="es-AR" dirty="0"/>
              <a:t> popular and </a:t>
            </a:r>
            <a:r>
              <a:rPr lang="es-AR" dirty="0" err="1"/>
              <a:t>populated</a:t>
            </a:r>
            <a:r>
              <a:rPr lang="es-AR" dirty="0"/>
              <a:t> </a:t>
            </a:r>
            <a:r>
              <a:rPr lang="es-AR" dirty="0" err="1"/>
              <a:t>city</a:t>
            </a:r>
            <a:r>
              <a:rPr lang="es-AR" dirty="0"/>
              <a:t> in Argentina </a:t>
            </a:r>
            <a:r>
              <a:rPr lang="es-AR" dirty="0" err="1"/>
              <a:t>made</a:t>
            </a:r>
            <a:r>
              <a:rPr lang="es-AR" dirty="0"/>
              <a:t> </a:t>
            </a:r>
            <a:r>
              <a:rPr lang="es-AR" dirty="0" err="1"/>
              <a:t>of</a:t>
            </a:r>
            <a:r>
              <a:rPr lang="es-AR" dirty="0"/>
              <a:t> 48 </a:t>
            </a:r>
            <a:r>
              <a:rPr lang="es-AR" dirty="0" err="1"/>
              <a:t>neighborhoods</a:t>
            </a:r>
            <a:r>
              <a:rPr lang="es-A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dirty="0"/>
              <a:t> McDonald´s </a:t>
            </a:r>
            <a:r>
              <a:rPr lang="es-AR" dirty="0" err="1"/>
              <a:t>is</a:t>
            </a:r>
            <a:r>
              <a:rPr lang="es-AR" dirty="0"/>
              <a:t> </a:t>
            </a:r>
            <a:r>
              <a:rPr lang="es-AR" dirty="0" err="1"/>
              <a:t>the</a:t>
            </a:r>
            <a:r>
              <a:rPr lang="es-AR" dirty="0"/>
              <a:t> </a:t>
            </a:r>
            <a:r>
              <a:rPr lang="es-AR" dirty="0" err="1"/>
              <a:t>most</a:t>
            </a:r>
            <a:r>
              <a:rPr lang="es-AR" dirty="0"/>
              <a:t> popular </a:t>
            </a:r>
            <a:r>
              <a:rPr lang="es-AR" dirty="0" err="1"/>
              <a:t>Fast</a:t>
            </a:r>
            <a:r>
              <a:rPr lang="es-AR" dirty="0"/>
              <a:t> </a:t>
            </a:r>
            <a:r>
              <a:rPr lang="es-AR" dirty="0" err="1"/>
              <a:t>Food</a:t>
            </a:r>
            <a:r>
              <a:rPr lang="es-AR" dirty="0"/>
              <a:t> Restaurant </a:t>
            </a:r>
            <a:r>
              <a:rPr lang="es-AR" dirty="0" err="1"/>
              <a:t>franchise</a:t>
            </a:r>
            <a:r>
              <a:rPr lang="es-AR" dirty="0"/>
              <a:t> in </a:t>
            </a:r>
            <a:r>
              <a:rPr lang="es-AR" dirty="0" err="1"/>
              <a:t>the</a:t>
            </a:r>
            <a:r>
              <a:rPr lang="es-AR" dirty="0"/>
              <a:t> </a:t>
            </a:r>
            <a:r>
              <a:rPr lang="es-AR" dirty="0" err="1"/>
              <a:t>world</a:t>
            </a:r>
            <a:r>
              <a:rPr lang="es-A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dirty="0"/>
              <a:t> In </a:t>
            </a:r>
            <a:r>
              <a:rPr lang="es-AR" dirty="0" err="1"/>
              <a:t>this</a:t>
            </a:r>
            <a:r>
              <a:rPr lang="es-AR" dirty="0"/>
              <a:t> final </a:t>
            </a:r>
            <a:r>
              <a:rPr lang="es-AR" dirty="0" err="1"/>
              <a:t>Capstone</a:t>
            </a:r>
            <a:r>
              <a:rPr lang="es-AR" dirty="0"/>
              <a:t> I am </a:t>
            </a:r>
            <a:r>
              <a:rPr lang="es-AR" dirty="0" err="1"/>
              <a:t>going</a:t>
            </a:r>
            <a:r>
              <a:rPr lang="es-AR" dirty="0"/>
              <a:t> </a:t>
            </a:r>
            <a:r>
              <a:rPr lang="es-AR" dirty="0" err="1"/>
              <a:t>to</a:t>
            </a:r>
            <a:r>
              <a:rPr lang="es-AR" dirty="0"/>
              <a:t> </a:t>
            </a:r>
            <a:r>
              <a:rPr lang="es-AR" dirty="0" err="1"/>
              <a:t>analyze</a:t>
            </a:r>
            <a:r>
              <a:rPr lang="es-AR" dirty="0"/>
              <a:t> </a:t>
            </a:r>
            <a:r>
              <a:rPr lang="es-AR" dirty="0" err="1"/>
              <a:t>which</a:t>
            </a:r>
            <a:r>
              <a:rPr lang="es-AR" dirty="0"/>
              <a:t> </a:t>
            </a:r>
            <a:r>
              <a:rPr lang="es-AR" dirty="0" err="1"/>
              <a:t>naighborhood</a:t>
            </a:r>
            <a:r>
              <a:rPr lang="es-AR" dirty="0"/>
              <a:t> in CABA </a:t>
            </a:r>
            <a:r>
              <a:rPr lang="es-AR" dirty="0" err="1"/>
              <a:t>is</a:t>
            </a:r>
            <a:r>
              <a:rPr lang="es-AR" dirty="0"/>
              <a:t> </a:t>
            </a:r>
            <a:r>
              <a:rPr lang="es-AR" dirty="0" err="1"/>
              <a:t>the</a:t>
            </a:r>
            <a:r>
              <a:rPr lang="es-AR" dirty="0"/>
              <a:t> </a:t>
            </a:r>
            <a:r>
              <a:rPr lang="es-AR" dirty="0" err="1"/>
              <a:t>best</a:t>
            </a:r>
            <a:r>
              <a:rPr lang="es-AR" dirty="0"/>
              <a:t> </a:t>
            </a:r>
            <a:r>
              <a:rPr lang="es-AR" dirty="0" err="1"/>
              <a:t>to</a:t>
            </a:r>
            <a:r>
              <a:rPr lang="es-AR" dirty="0"/>
              <a:t> open a new McDonald´s </a:t>
            </a:r>
            <a:r>
              <a:rPr lang="es-AR" dirty="0" err="1"/>
              <a:t>franchise</a:t>
            </a:r>
            <a:r>
              <a:rPr lang="es-A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dirty="0"/>
              <a:t> </a:t>
            </a:r>
            <a:r>
              <a:rPr lang="es-AR" dirty="0" err="1"/>
              <a:t>To</a:t>
            </a:r>
            <a:r>
              <a:rPr lang="es-AR" dirty="0"/>
              <a:t> do </a:t>
            </a:r>
            <a:r>
              <a:rPr lang="es-AR" dirty="0" err="1"/>
              <a:t>that</a:t>
            </a:r>
            <a:r>
              <a:rPr lang="es-AR" dirty="0"/>
              <a:t> </a:t>
            </a:r>
            <a:r>
              <a:rPr lang="es-AR" dirty="0" err="1"/>
              <a:t>i´m</a:t>
            </a:r>
            <a:r>
              <a:rPr lang="es-AR" dirty="0"/>
              <a:t> </a:t>
            </a:r>
            <a:r>
              <a:rPr lang="es-AR" dirty="0" err="1"/>
              <a:t>using</a:t>
            </a:r>
            <a:r>
              <a:rPr lang="es-AR" dirty="0"/>
              <a:t> K-</a:t>
            </a:r>
            <a:r>
              <a:rPr lang="es-AR" dirty="0" err="1"/>
              <a:t>Means</a:t>
            </a:r>
            <a:r>
              <a:rPr lang="es-AR" dirty="0"/>
              <a:t> </a:t>
            </a:r>
            <a:r>
              <a:rPr lang="es-AR" dirty="0" err="1"/>
              <a:t>Clustering</a:t>
            </a:r>
            <a:r>
              <a:rPr lang="es-AR" dirty="0"/>
              <a:t> in </a:t>
            </a:r>
            <a:r>
              <a:rPr lang="es-AR" dirty="0" err="1"/>
              <a:t>order</a:t>
            </a:r>
            <a:r>
              <a:rPr lang="es-AR" dirty="0"/>
              <a:t> </a:t>
            </a:r>
            <a:r>
              <a:rPr lang="es-AR" dirty="0" err="1"/>
              <a:t>to</a:t>
            </a:r>
            <a:r>
              <a:rPr lang="es-AR" dirty="0"/>
              <a:t> </a:t>
            </a:r>
            <a:r>
              <a:rPr lang="es-AR" dirty="0" err="1"/>
              <a:t>get</a:t>
            </a:r>
            <a:r>
              <a:rPr lang="es-AR" dirty="0"/>
              <a:t> </a:t>
            </a:r>
            <a:r>
              <a:rPr lang="es-AR" dirty="0" err="1"/>
              <a:t>relevant</a:t>
            </a:r>
            <a:r>
              <a:rPr lang="es-AR" dirty="0"/>
              <a:t> </a:t>
            </a:r>
            <a:r>
              <a:rPr lang="es-AR" dirty="0" err="1"/>
              <a:t>information</a:t>
            </a:r>
            <a:r>
              <a:rPr lang="es-AR" dirty="0"/>
              <a:t> </a:t>
            </a:r>
            <a:r>
              <a:rPr lang="es-AR" dirty="0" err="1"/>
              <a:t>about</a:t>
            </a:r>
            <a:r>
              <a:rPr lang="es-AR" dirty="0"/>
              <a:t> </a:t>
            </a:r>
            <a:r>
              <a:rPr lang="es-AR" dirty="0" err="1"/>
              <a:t>the</a:t>
            </a:r>
            <a:r>
              <a:rPr lang="es-AR" dirty="0"/>
              <a:t> </a:t>
            </a:r>
            <a:r>
              <a:rPr lang="es-AR" dirty="0" err="1"/>
              <a:t>neighborhoods</a:t>
            </a:r>
            <a:r>
              <a:rPr lang="es-AR" dirty="0"/>
              <a:t>.</a:t>
            </a:r>
          </a:p>
        </p:txBody>
      </p:sp>
      <p:pic>
        <p:nvPicPr>
          <p:cNvPr id="2050" name="Picture 2" descr="Mapa caba">
            <a:extLst>
              <a:ext uri="{FF2B5EF4-FFF2-40B4-BE49-F238E27FC236}">
                <a16:creationId xmlns:a16="http://schemas.microsoft.com/office/drawing/2014/main" id="{2C47E156-0779-4489-8AEC-236FDD468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7122" y="3865602"/>
            <a:ext cx="2827923" cy="2850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cDonald's - Wikipedia, la enciclopedia libre">
            <a:extLst>
              <a:ext uri="{FF2B5EF4-FFF2-40B4-BE49-F238E27FC236}">
                <a16:creationId xmlns:a16="http://schemas.microsoft.com/office/drawing/2014/main" id="{E70FDD8B-A4F5-4BDE-8AAA-40CEC55C4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623" y="3950564"/>
            <a:ext cx="3157158" cy="2765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0074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C241CF-A779-4289-8460-BF494817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Data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7E6F5D2-2AA0-4F4B-8E27-4D04CAD8F02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112430" y="2805198"/>
            <a:ext cx="7967456" cy="3460183"/>
          </a:xfrm>
          <a:prstGeom prst="rect">
            <a:avLst/>
          </a:prstGeom>
        </p:spPr>
      </p:pic>
      <p:pic>
        <p:nvPicPr>
          <p:cNvPr id="3074" name="Picture 2" descr="Wikipedia - Wikipedia, la enciclopedia libre">
            <a:extLst>
              <a:ext uri="{FF2B5EF4-FFF2-40B4-BE49-F238E27FC236}">
                <a16:creationId xmlns:a16="http://schemas.microsoft.com/office/drawing/2014/main" id="{6F43CCA2-66DC-4824-8880-3B7CD52D2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78" y="3111085"/>
            <a:ext cx="3121379" cy="2848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oursquare se divide en dos y comienza una nueva era">
            <a:extLst>
              <a:ext uri="{FF2B5EF4-FFF2-40B4-BE49-F238E27FC236}">
                <a16:creationId xmlns:a16="http://schemas.microsoft.com/office/drawing/2014/main" id="{7AFE3ABD-8096-401E-A657-15E1E2D2F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397" y="623037"/>
            <a:ext cx="3613489" cy="1801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0314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F7283-A254-4893-B2A1-8071A8BEE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Methodology</a:t>
            </a:r>
            <a:endParaRPr lang="es-AR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6AE8D1F-33E1-484C-AD28-C6924A85084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8758" y="2594425"/>
            <a:ext cx="3111642" cy="199762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0ABB38D-48AF-4C7C-8977-675857E2C09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876066" y="2855243"/>
            <a:ext cx="3684233" cy="167573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5967078-B447-4ABE-8B24-5A324B2BD9D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281054" y="1977658"/>
            <a:ext cx="3832860" cy="3430905"/>
          </a:xfrm>
          <a:prstGeom prst="rect">
            <a:avLst/>
          </a:prstGeom>
        </p:spPr>
      </p:pic>
      <p:pic>
        <p:nvPicPr>
          <p:cNvPr id="4098" name="Picture 2" descr="Pandas - Wikipedia, la enciclopedia libre">
            <a:extLst>
              <a:ext uri="{FF2B5EF4-FFF2-40B4-BE49-F238E27FC236}">
                <a16:creationId xmlns:a16="http://schemas.microsoft.com/office/drawing/2014/main" id="{524849DD-EA44-41FC-B289-04C312C68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435" y="114893"/>
            <a:ext cx="3301965" cy="1334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3BA4743B-1137-418A-9FC8-454C02148B90}"/>
              </a:ext>
            </a:extLst>
          </p:cNvPr>
          <p:cNvSpPr/>
          <p:nvPr/>
        </p:nvSpPr>
        <p:spPr>
          <a:xfrm>
            <a:off x="3312353" y="3528873"/>
            <a:ext cx="563713" cy="328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F2A84577-7BB8-4AEC-8382-FD253BDA3D06}"/>
              </a:ext>
            </a:extLst>
          </p:cNvPr>
          <p:cNvSpPr/>
          <p:nvPr/>
        </p:nvSpPr>
        <p:spPr>
          <a:xfrm>
            <a:off x="7638820" y="3528873"/>
            <a:ext cx="563713" cy="328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0" name="Picture 6" descr="GitHub - striglia/geocoder: Geocoder is a geocoding library ...">
            <a:extLst>
              <a:ext uri="{FF2B5EF4-FFF2-40B4-BE49-F238E27FC236}">
                <a16:creationId xmlns:a16="http://schemas.microsoft.com/office/drawing/2014/main" id="{8D4DB49D-3889-4BE0-97A1-D5DA206C1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227" y="114893"/>
            <a:ext cx="2561827" cy="1528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4724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23DEBBB-D46B-49EC-AC23-A7D2A057DDE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88707" y="356595"/>
            <a:ext cx="7014586" cy="183840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67B5E9E-336F-4E59-BA68-E4A3EF6EBD8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819625" y="2778324"/>
            <a:ext cx="3474720" cy="23844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13DB378-17C2-4247-9B58-07DEFF200A0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046527" y="2433714"/>
            <a:ext cx="3627120" cy="32512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2D9FEF1-15AD-49CF-9053-8E4A12F1A7ED}"/>
              </a:ext>
            </a:extLst>
          </p:cNvPr>
          <p:cNvSpPr txBox="1"/>
          <p:nvPr/>
        </p:nvSpPr>
        <p:spPr>
          <a:xfrm>
            <a:off x="2588707" y="5226805"/>
            <a:ext cx="2556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/>
              <a:t>Optimal</a:t>
            </a:r>
            <a:r>
              <a:rPr lang="es-AR" dirty="0"/>
              <a:t> </a:t>
            </a:r>
            <a:r>
              <a:rPr lang="es-AR" dirty="0" err="1"/>
              <a:t>value</a:t>
            </a:r>
            <a:r>
              <a:rPr lang="es-AR" dirty="0"/>
              <a:t> </a:t>
            </a:r>
            <a:r>
              <a:rPr lang="es-AR" dirty="0" err="1"/>
              <a:t>of</a:t>
            </a:r>
            <a:r>
              <a:rPr lang="es-AR" dirty="0"/>
              <a:t> K = 6</a:t>
            </a:r>
          </a:p>
        </p:txBody>
      </p:sp>
    </p:spTree>
    <p:extLst>
      <p:ext uri="{BB962C8B-B14F-4D97-AF65-F5344CB8AC3E}">
        <p14:creationId xmlns:p14="http://schemas.microsoft.com/office/powerpoint/2010/main" val="65902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3947B115-37AD-4319-BC95-7F3DAA2DAD47}"/>
              </a:ext>
            </a:extLst>
          </p:cNvPr>
          <p:cNvSpPr/>
          <p:nvPr/>
        </p:nvSpPr>
        <p:spPr>
          <a:xfrm>
            <a:off x="3515557" y="5353235"/>
            <a:ext cx="3915053" cy="736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4F5EF72-DEFA-464C-BF83-DCEAD9D2F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AR" dirty="0"/>
            </a:br>
            <a:r>
              <a:rPr lang="es-AR" dirty="0" err="1"/>
              <a:t>Results</a:t>
            </a:r>
            <a:endParaRPr lang="es-AR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A36FDB6-28CE-4ACC-A52C-5551DA21E87D}"/>
              </a:ext>
            </a:extLst>
          </p:cNvPr>
          <p:cNvSpPr/>
          <p:nvPr/>
        </p:nvSpPr>
        <p:spPr>
          <a:xfrm>
            <a:off x="2491074" y="1907589"/>
            <a:ext cx="7270812" cy="3042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Cluster 1: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The most common venues are BBQ Joint and Restaurants.</a:t>
            </a:r>
            <a:endParaRPr lang="es-AR" sz="16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Cluster 2: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The most common venues are BBQ Joint, Restaurants and Sandwich Places.</a:t>
            </a:r>
            <a:endParaRPr lang="es-AR" sz="16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Cluster 3: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The most common venues are Fast Food Restaurants and Sandwich Places.</a:t>
            </a:r>
            <a:endParaRPr lang="es-AR" sz="16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Cluster 4: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The most common venues are BBQ Joints and Sandwich Places.</a:t>
            </a:r>
            <a:endParaRPr lang="es-AR" sz="16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Cluster 5: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The most common venues are Restaurants and Burger/Beer Bars.</a:t>
            </a:r>
            <a:endParaRPr lang="es-AR" sz="16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Cluster 6: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The most common venues are BBQ Joints</a:t>
            </a:r>
            <a:endParaRPr lang="es-A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8A1D166-4B0E-4D24-BD04-98C3CC6E639F}"/>
              </a:ext>
            </a:extLst>
          </p:cNvPr>
          <p:cNvSpPr/>
          <p:nvPr/>
        </p:nvSpPr>
        <p:spPr>
          <a:xfrm>
            <a:off x="3565272" y="5433503"/>
            <a:ext cx="3865338" cy="595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0"/>
              </a:spcAft>
            </a:pPr>
            <a:r>
              <a:rPr lang="es-AR" sz="32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Cluster</a:t>
            </a:r>
            <a:r>
              <a:rPr lang="es-AR" sz="32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 1 </a:t>
            </a:r>
            <a:r>
              <a:rPr lang="es-AR" sz="32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or</a:t>
            </a:r>
            <a:r>
              <a:rPr lang="es-AR" sz="32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 </a:t>
            </a:r>
            <a:r>
              <a:rPr lang="es-AR" sz="32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Cluster</a:t>
            </a:r>
            <a:r>
              <a:rPr lang="es-AR" sz="32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 6</a:t>
            </a:r>
          </a:p>
        </p:txBody>
      </p:sp>
    </p:spTree>
    <p:extLst>
      <p:ext uri="{BB962C8B-B14F-4D97-AF65-F5344CB8AC3E}">
        <p14:creationId xmlns:p14="http://schemas.microsoft.com/office/powerpoint/2010/main" val="191705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59AAFC-B39B-4666-9DD2-62CC037CB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Conclusion</a:t>
            </a:r>
            <a:endParaRPr lang="es-AR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ABF5581-3EB9-4A77-8F10-D88B9412A40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92196" y="2401278"/>
            <a:ext cx="3868075" cy="3033300"/>
          </a:xfrm>
          <a:prstGeom prst="rect">
            <a:avLst/>
          </a:prstGeom>
        </p:spPr>
      </p:pic>
      <p:pic>
        <p:nvPicPr>
          <p:cNvPr id="5122" name="Picture 2" descr="Parque Chas - Wikipedia, la enciclopedia libre">
            <a:extLst>
              <a:ext uri="{FF2B5EF4-FFF2-40B4-BE49-F238E27FC236}">
                <a16:creationId xmlns:a16="http://schemas.microsoft.com/office/drawing/2014/main" id="{D39E37EB-CA16-454A-8C0F-0855382EE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802" y="2214052"/>
            <a:ext cx="4531587" cy="3407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9861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</TotalTime>
  <Words>193</Words>
  <Application>Microsoft Office PowerPoint</Application>
  <PresentationFormat>Panorámica</PresentationFormat>
  <Paragraphs>19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Symbol</vt:lpstr>
      <vt:lpstr>Retrospección</vt:lpstr>
      <vt:lpstr>IBM Data Science Capstone</vt:lpstr>
      <vt:lpstr>Introduction</vt:lpstr>
      <vt:lpstr>Data</vt:lpstr>
      <vt:lpstr>Methodology</vt:lpstr>
      <vt:lpstr>Presentación de PowerPoint</vt:lpstr>
      <vt:lpstr> 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Data Science Capstone</dc:title>
  <dc:creator>santi Ganzabal</dc:creator>
  <cp:lastModifiedBy>santi Ganzabal</cp:lastModifiedBy>
  <cp:revision>4</cp:revision>
  <dcterms:created xsi:type="dcterms:W3CDTF">2020-04-11T18:05:22Z</dcterms:created>
  <dcterms:modified xsi:type="dcterms:W3CDTF">2020-04-11T18:39:12Z</dcterms:modified>
</cp:coreProperties>
</file>