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>
        <p:scale>
          <a:sx n="66" d="100"/>
          <a:sy n="66" d="100"/>
        </p:scale>
        <p:origin x="1176" y="6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3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3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9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6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2106-36B4-4EA2-8675-3D7F4AA600CD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7B1B-6908-4382-999F-E1DF1F4CD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6298"/>
            <a:ext cx="9144000" cy="1088485"/>
          </a:xfrm>
        </p:spPr>
        <p:txBody>
          <a:bodyPr>
            <a:normAutofit/>
          </a:bodyPr>
          <a:lstStyle/>
          <a:p>
            <a:r>
              <a:rPr lang="en-GB" sz="7200" b="1" dirty="0" smtClean="0">
                <a:solidFill>
                  <a:schemeClr val="accent1"/>
                </a:solidFill>
              </a:rPr>
              <a:t>DIVE INTO CODE</a:t>
            </a:r>
            <a:endParaRPr lang="en-GB" sz="72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4659"/>
            <a:ext cx="9144000" cy="4527175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accent6"/>
                </a:solidFill>
              </a:rPr>
              <a:t>Machine Learning Engineering Course</a:t>
            </a:r>
          </a:p>
          <a:p>
            <a:r>
              <a:rPr lang="en-GB" sz="3600" b="1" dirty="0" smtClean="0">
                <a:solidFill>
                  <a:schemeClr val="accent6"/>
                </a:solidFill>
              </a:rPr>
              <a:t>GRADUATION ASSIGNMENT</a:t>
            </a:r>
          </a:p>
          <a:p>
            <a:r>
              <a:rPr lang="en-GB" sz="3200" b="1" dirty="0" smtClean="0">
                <a:solidFill>
                  <a:schemeClr val="accent6"/>
                </a:solidFill>
              </a:rPr>
              <a:t>October 2021</a:t>
            </a:r>
            <a:endParaRPr lang="en-GB" sz="3200" b="1" dirty="0">
              <a:solidFill>
                <a:schemeClr val="accent6"/>
              </a:solidFill>
            </a:endParaRPr>
          </a:p>
          <a:p>
            <a:endParaRPr lang="en-GB" b="1" dirty="0" smtClean="0">
              <a:solidFill>
                <a:schemeClr val="accent6"/>
              </a:solidFill>
            </a:endParaRPr>
          </a:p>
          <a:p>
            <a:endParaRPr lang="en-GB" b="1" dirty="0" smtClean="0">
              <a:solidFill>
                <a:schemeClr val="accent6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6"/>
                </a:solidFill>
              </a:rPr>
              <a:t>Self 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6"/>
                </a:solidFill>
              </a:rPr>
              <a:t>Research Topic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chemeClr val="accent6"/>
                </a:solidFill>
              </a:rPr>
              <a:t>Method Model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524000" y="4128247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417" t="28074" r="14083" b="22148"/>
          <a:stretch/>
        </p:blipFill>
        <p:spPr>
          <a:xfrm>
            <a:off x="358815" y="1195858"/>
            <a:ext cx="11528385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70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chemeClr val="accent1"/>
                </a:solidFill>
              </a:rPr>
              <a:t>Thank you so much for your attention</a:t>
            </a:r>
            <a:endParaRPr lang="en-GB" sz="5400" b="1" dirty="0">
              <a:solidFill>
                <a:schemeClr val="accent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31899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 smtClean="0">
                <a:solidFill>
                  <a:schemeClr val="accent2"/>
                </a:solidFill>
              </a:rPr>
              <a:t>Santigie B. Kamara Graduation Assignment</a:t>
            </a:r>
            <a:endParaRPr lang="en-GB" sz="3600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459" y="6248400"/>
            <a:ext cx="3787588" cy="37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/>
              <a:t>Presented by Santigie B Kamara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59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89" y="653884"/>
            <a:ext cx="10515600" cy="881048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SELF INTRODUCTION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453189" y="1944304"/>
            <a:ext cx="11059428" cy="3503596"/>
          </a:xfrm>
          <a:prstGeom prst="wedgeEllipseCallout">
            <a:avLst>
              <a:gd name="adj1" fmla="val -37195"/>
              <a:gd name="adj2" fmla="val 53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</a:t>
            </a:r>
            <a:r>
              <a:rPr lang="en-US" sz="2000" dirty="0"/>
              <a:t>Hello I am Santigie B Kamara a final year computer science student at “UNIMTECH UNIVERSITY”  Sierra Leone.</a:t>
            </a:r>
          </a:p>
          <a:p>
            <a:r>
              <a:rPr lang="en-US" sz="2000" dirty="0"/>
              <a:t>I am a Sierra Leonean by nationality, working as a chief engineering officer at the Global Developers network SL. Limited.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311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594" y="3639657"/>
            <a:ext cx="8661850" cy="656120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COVID-19 DEATH RATE IN SIERRA LEONE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4868" y="2945866"/>
            <a:ext cx="609330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RESEARCH TOPIC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57" y="4312508"/>
            <a:ext cx="2033798" cy="2033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4" y="4465582"/>
            <a:ext cx="1727650" cy="172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24" y="1102668"/>
            <a:ext cx="3894966" cy="2190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9" y="1106317"/>
            <a:ext cx="3894966" cy="21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829" y="179993"/>
            <a:ext cx="10515600" cy="105907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B0F0"/>
                </a:solidFill>
              </a:rPr>
              <a:t>EFFECT OF COVID-19 IN SIERRA LEONE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800828"/>
            <a:ext cx="10515600" cy="1139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1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634591"/>
            <a:ext cx="10684858" cy="3867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2400" dirty="0" smtClean="0">
                <a:latin typeface="+mn-lt"/>
              </a:rPr>
              <a:t>Effects of COVID-19 combined with the lean season and forecast heavy rains to further deteriorate the food security situation. The effects of COVID-19 triggered reduced purchasing power and employment opportunities, which are expected to further exacerbate the food security situation, especially during the lean season </a:t>
            </a:r>
            <a:r>
              <a:rPr lang="en-GB" sz="2400" dirty="0" smtClean="0">
                <a:latin typeface="+mn-lt"/>
              </a:rPr>
              <a:t>(June– </a:t>
            </a:r>
            <a:r>
              <a:rPr lang="en-GB" sz="2400" dirty="0" smtClean="0">
                <a:latin typeface="+mn-lt"/>
              </a:rPr>
              <a:t>august). Forecast heavy rains, flash floods and mudslides are also expected in coastal areas. Furthermore, animal health capacities are weak and mostly dependent on partners’ support to prevent seasonal outbreaks, including </a:t>
            </a:r>
            <a:r>
              <a:rPr lang="en-GB" sz="2400" dirty="0" err="1" smtClean="0">
                <a:latin typeface="+mn-lt"/>
              </a:rPr>
              <a:t>peste</a:t>
            </a:r>
            <a:r>
              <a:rPr lang="en-GB" sz="2400" dirty="0" smtClean="0">
                <a:latin typeface="+mn-lt"/>
              </a:rPr>
              <a:t> des </a:t>
            </a:r>
            <a:r>
              <a:rPr lang="en-GB" sz="2400" dirty="0" err="1" smtClean="0">
                <a:latin typeface="+mn-lt"/>
              </a:rPr>
              <a:t>petits</a:t>
            </a:r>
            <a:r>
              <a:rPr lang="en-GB" sz="2400" dirty="0" smtClean="0">
                <a:latin typeface="+mn-lt"/>
              </a:rPr>
              <a:t> ruminants in sheep and goats, foot-and-mouth disease in cattle and </a:t>
            </a:r>
            <a:r>
              <a:rPr lang="en-GB" sz="2400" dirty="0" err="1" smtClean="0">
                <a:latin typeface="+mn-lt"/>
              </a:rPr>
              <a:t>newcastle</a:t>
            </a:r>
            <a:r>
              <a:rPr lang="en-GB" sz="2400" dirty="0" smtClean="0">
                <a:latin typeface="+mn-lt"/>
              </a:rPr>
              <a:t> disease in poultry. About 4 million people are facing stress conditions (phase 2) and are at risk of slipping into worse levels of food insecurity, if the necessary safety nets are not in place.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6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DEATH CASES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CONFIRM CASES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487" t="47901" r="37360" b="5432"/>
          <a:stretch/>
        </p:blipFill>
        <p:spPr>
          <a:xfrm>
            <a:off x="368299" y="2505075"/>
            <a:ext cx="5379245" cy="381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347" t="48147" r="38472" b="5556"/>
          <a:stretch/>
        </p:blipFill>
        <p:spPr>
          <a:xfrm>
            <a:off x="5997574" y="2505075"/>
            <a:ext cx="5782469" cy="38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930" t="37408" r="29444" b="14321"/>
          <a:stretch/>
        </p:blipFill>
        <p:spPr>
          <a:xfrm>
            <a:off x="431800" y="965200"/>
            <a:ext cx="11294652" cy="572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6600" y="241300"/>
            <a:ext cx="6209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Total death cases and total confirm cases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697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208" t="40370" r="36598" b="45926"/>
          <a:stretch/>
        </p:blipFill>
        <p:spPr>
          <a:xfrm>
            <a:off x="337457" y="993621"/>
            <a:ext cx="11545035" cy="1690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6500" y="408847"/>
            <a:ext cx="702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Life Expectancy Rate in Sierra Leone</a:t>
            </a:r>
            <a:endParaRPr lang="en-GB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104" t="48333" r="38542" b="36481"/>
          <a:stretch/>
        </p:blipFill>
        <p:spPr>
          <a:xfrm>
            <a:off x="337457" y="4190999"/>
            <a:ext cx="11545035" cy="1706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6500" y="3461657"/>
            <a:ext cx="702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Population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139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000" t="48148" r="39375" b="23210"/>
          <a:stretch/>
        </p:blipFill>
        <p:spPr>
          <a:xfrm>
            <a:off x="289128" y="2184400"/>
            <a:ext cx="11680966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2000" y="876300"/>
            <a:ext cx="514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/>
              <a:t>New Confirm Death Cases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8376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347" t="43704" r="32778" b="42469"/>
          <a:stretch/>
        </p:blipFill>
        <p:spPr>
          <a:xfrm>
            <a:off x="419100" y="2667000"/>
            <a:ext cx="11251406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DIVE INTO CODE</vt:lpstr>
      <vt:lpstr>SELF INTRODUCTION</vt:lpstr>
      <vt:lpstr>COVID-19 DEATH RATE IN SIERRA LEONE</vt:lpstr>
      <vt:lpstr>EFFECT OF COVID-19 IN SIERRA LEONE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so much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2021-10-22T16:27:56Z</dcterms:created>
  <dcterms:modified xsi:type="dcterms:W3CDTF">2021-10-25T16:51:26Z</dcterms:modified>
</cp:coreProperties>
</file>