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s"/>
              <a:t>Entrega 1 DINT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Santiago Gómez Vilar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15025" y="916325"/>
            <a:ext cx="7772099" cy="313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La Aplicacion sirve para consultar los resultados en directo de los distintos deportes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535100" y="1331000"/>
            <a:ext cx="4501499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2400"/>
              <a:t>En su menú principal podemos observar los diferentes deportes de los que dispone informacion, asi como una estrella para entrar en la zona de favoritos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796" y="552000"/>
            <a:ext cx="1953800" cy="355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15025" y="1270825"/>
            <a:ext cx="4501499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Tras seleccionar el nemu de futbol nos encontramos con otro seleccionable en el que debemos escoger la liga de la que queremos obtener los resultados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583" y="474900"/>
            <a:ext cx="1969987" cy="372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515025" y="1270825"/>
            <a:ext cx="4501499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La Aplicacion sirve para consultar los resultados en directo de los distintos deportes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750" y="247650"/>
            <a:ext cx="2008527" cy="37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