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58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b="0" baseline="0"/>
            <a:t>ทำการเลือก </a:t>
          </a:r>
          <a:r>
            <a:rPr lang="en-US" b="0" baseline="0"/>
            <a:t>Directory </a:t>
          </a:r>
          <a:r>
            <a:rPr lang="th-TH" b="0" baseline="0"/>
            <a:t>ปลายทาง</a:t>
          </a:r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BC707D6C-A4FC-429F-BBCD-8408CC430B6B}">
      <dgm:prSet/>
      <dgm:spPr/>
      <dgm:t>
        <a:bodyPr/>
        <a:lstStyle/>
        <a:p>
          <a:r>
            <a:rPr lang="th-TH" b="0" baseline="0"/>
            <a:t>คำสั่ง</a:t>
          </a:r>
          <a:r>
            <a:rPr lang="en-US" b="0" baseline="0"/>
            <a:t> cd C:/Users/P.O.P/Desktop</a:t>
          </a:r>
          <a:endParaRPr lang="en-US"/>
        </a:p>
      </dgm:t>
    </dgm:pt>
    <dgm:pt modelId="{0323CF9B-8E7D-46B9-A797-3FF84AA99102}" type="parTrans" cxnId="{814CFF86-D81F-4F1D-AB1C-301507FB26F7}">
      <dgm:prSet/>
      <dgm:spPr/>
      <dgm:t>
        <a:bodyPr/>
        <a:lstStyle/>
        <a:p>
          <a:endParaRPr lang="en-US"/>
        </a:p>
      </dgm:t>
    </dgm:pt>
    <dgm:pt modelId="{A9E9EE21-E03A-4E24-9304-D3EFF3F1A55E}" type="sibTrans" cxnId="{814CFF86-D81F-4F1D-AB1C-301507FB26F7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ECF4C6-EAF4-483D-A4BC-B1B0C4EBA35D}" type="pres">
      <dgm:prSet presAssocID="{944F4FEA-63BA-4D7F-9C27-A5BFA3F6319C}" presName="spacer" presStyleCnt="0"/>
      <dgm:spPr/>
    </dgm:pt>
    <dgm:pt modelId="{FC27D36F-F462-4A3E-A873-D3B44E3F7D73}" type="pres">
      <dgm:prSet presAssocID="{BC707D6C-A4FC-429F-BBCD-8408CC430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814CFF86-D81F-4F1D-AB1C-301507FB26F7}" srcId="{567D31F4-17FE-4328-8B73-20B79CD3EA89}" destId="{BC707D6C-A4FC-429F-BBCD-8408CC430B6B}" srcOrd="1" destOrd="0" parTransId="{0323CF9B-8E7D-46B9-A797-3FF84AA99102}" sibTransId="{A9E9EE21-E03A-4E24-9304-D3EFF3F1A55E}"/>
    <dgm:cxn modelId="{759F9B9E-236F-4F4F-A8C3-71025839B869}" type="presOf" srcId="{BC707D6C-A4FC-429F-BBCD-8408CC430B6B}" destId="{FC27D36F-F462-4A3E-A873-D3B44E3F7D73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  <dgm:cxn modelId="{ADEBF663-F11A-4BE5-990F-E70E7828BA45}" type="presParOf" srcId="{15A52EF1-3F9A-4B26-9F35-6001DFC97A34}" destId="{B3ECF4C6-EAF4-483D-A4BC-B1B0C4EBA35D}" srcOrd="1" destOrd="0" presId="urn:microsoft.com/office/officeart/2005/8/layout/vList2"/>
    <dgm:cxn modelId="{57DF67F3-3232-4F17-A5EB-CC78E83AF749}" type="presParOf" srcId="{15A52EF1-3F9A-4B26-9F35-6001DFC97A34}" destId="{FC27D36F-F462-4A3E-A873-D3B44E3F7D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update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</a:t>
          </a:r>
          <a:r>
            <a:rPr lang="th-TH" dirty="0"/>
            <a:t>เข้าไปสร้าง </a:t>
          </a:r>
          <a:r>
            <a:rPr lang="en-US" dirty="0"/>
            <a:t>repository </a:t>
          </a:r>
          <a:r>
            <a:rPr lang="th-TH" dirty="0"/>
            <a:t>เพื่อเก็บ </a:t>
          </a:r>
          <a:r>
            <a:rPr lang="en-US" dirty="0"/>
            <a:t>file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config </a:t>
          </a:r>
          <a:r>
            <a:rPr lang="th-TH" dirty="0"/>
            <a:t>เพื่อใช้งาน </a:t>
          </a:r>
          <a:r>
            <a:rPr lang="en-US" dirty="0" err="1"/>
            <a:t>Git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เริ่มต้น การ </a:t>
          </a:r>
          <a:r>
            <a:rPr lang="en-US" dirty="0"/>
            <a:t>push </a:t>
          </a:r>
          <a:r>
            <a:rPr lang="th-TH" dirty="0"/>
            <a:t>บน </a:t>
          </a:r>
          <a:r>
            <a:rPr lang="en-US" dirty="0" err="1"/>
            <a:t>Git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th-TH" dirty="0"/>
            <a:t> </a:t>
          </a:r>
          <a:r>
            <a:rPr lang="en-US" dirty="0"/>
            <a:t>add -A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</a:t>
          </a:r>
          <a:r>
            <a:rPr lang="en-US" dirty="0"/>
            <a:t> </a:t>
          </a:r>
          <a:r>
            <a:rPr lang="en-US" dirty="0" err="1"/>
            <a:t>git</a:t>
          </a:r>
          <a:r>
            <a:rPr lang="en-US" dirty="0"/>
            <a:t> </a:t>
          </a:r>
          <a:r>
            <a:rPr lang="en-US" dirty="0" err="1"/>
            <a:t>init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remote add origin “</a:t>
          </a:r>
          <a:r>
            <a:rPr lang="en-US" dirty="0" err="1"/>
            <a:t>git</a:t>
          </a:r>
          <a:r>
            <a:rPr lang="en-US" dirty="0"/>
            <a:t> repo”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push –u origin master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login </a:t>
          </a:r>
          <a:r>
            <a:rPr lang="en-US" dirty="0" err="1"/>
            <a:t>heroku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</a:t>
          </a:r>
          <a:r>
            <a:rPr lang="en-US" dirty="0"/>
            <a:t> </a:t>
          </a:r>
          <a:r>
            <a:rPr lang="th-TH" dirty="0"/>
            <a:t>สร้าง </a:t>
          </a:r>
          <a:r>
            <a:rPr lang="en-US" dirty="0" err="1"/>
            <a:t>heroku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b="0" baseline="0"/>
            <a:t>ทำการสร้าง</a:t>
          </a:r>
          <a:r>
            <a:rPr lang="en-US" b="0" baseline="0"/>
            <a:t> rails</a:t>
          </a:r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D22305F5-4A6F-4CB7-B7B0-A5183422F823}">
      <dgm:prSet/>
      <dgm:spPr/>
      <dgm:t>
        <a:bodyPr/>
        <a:lstStyle/>
        <a:p>
          <a:r>
            <a:rPr lang="th-TH" b="0" baseline="0" dirty="0"/>
            <a:t>คำสั่ง </a:t>
          </a:r>
          <a:r>
            <a:rPr lang="en-US" b="0" baseline="0" dirty="0"/>
            <a:t>rails new </a:t>
          </a:r>
          <a:r>
            <a:rPr lang="en-US" b="0" baseline="0" dirty="0" err="1"/>
            <a:t>kingsong</a:t>
          </a:r>
          <a:endParaRPr lang="en-US" dirty="0"/>
        </a:p>
      </dgm:t>
    </dgm:pt>
    <dgm:pt modelId="{DD903E48-FA6B-433B-B8B9-8D6E06F8B822}" type="parTrans" cxnId="{82802F74-5D6E-43CF-B077-B7FBB8991902}">
      <dgm:prSet/>
      <dgm:spPr/>
      <dgm:t>
        <a:bodyPr/>
        <a:lstStyle/>
        <a:p>
          <a:endParaRPr lang="en-US"/>
        </a:p>
      </dgm:t>
    </dgm:pt>
    <dgm:pt modelId="{47062228-2B7C-4B75-9C89-071F97DDEE24}" type="sibTrans" cxnId="{82802F74-5D6E-43CF-B077-B7FBB8991902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FA44-4398-4287-B620-21163A206C43}" type="pres">
      <dgm:prSet presAssocID="{EF1A8236-8970-4D9E-AED1-8F45E56B33FF}" presName="spacer" presStyleCnt="0"/>
      <dgm:spPr/>
    </dgm:pt>
    <dgm:pt modelId="{D9ADA834-D73B-4792-89C0-44D2B8863CE9}" type="pres">
      <dgm:prSet presAssocID="{D22305F5-4A6F-4CB7-B7B0-A5183422F8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A7E03-BB5E-4FEC-9039-9D28BA0304A6}" type="presOf" srcId="{D22305F5-4A6F-4CB7-B7B0-A5183422F823}" destId="{D9ADA834-D73B-4792-89C0-44D2B8863CE9}" srcOrd="0" destOrd="0" presId="urn:microsoft.com/office/officeart/2005/8/layout/vList2"/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82802F74-5D6E-43CF-B077-B7FBB8991902}" srcId="{1C79BF25-2CCD-4B95-B03F-BB301F1B8F09}" destId="{D22305F5-4A6F-4CB7-B7B0-A5183422F823}" srcOrd="1" destOrd="0" parTransId="{DD903E48-FA6B-433B-B8B9-8D6E06F8B822}" sibTransId="{47062228-2B7C-4B75-9C89-071F97DDEE24}"/>
    <dgm:cxn modelId="{376DA04F-E6BA-4AE0-BB4F-6AA0BDC2139E}" type="presParOf" srcId="{E6ACBFA6-1FBF-4A95-AB8C-8EC4E3232358}" destId="{23CF44FB-8704-4AF6-A976-AB480B5F8012}" srcOrd="0" destOrd="0" presId="urn:microsoft.com/office/officeart/2005/8/layout/vList2"/>
    <dgm:cxn modelId="{503CF7F5-6CA6-4F09-B12A-EFC71B01E0D8}" type="presParOf" srcId="{E6ACBFA6-1FBF-4A95-AB8C-8EC4E3232358}" destId="{59F0FA44-4398-4287-B620-21163A206C43}" srcOrd="1" destOrd="0" presId="urn:microsoft.com/office/officeart/2005/8/layout/vList2"/>
    <dgm:cxn modelId="{E4A0FFDC-42AA-4EF9-92E4-243E825ED721}" type="presParOf" srcId="{E6ACBFA6-1FBF-4A95-AB8C-8EC4E3232358}" destId="{D9ADA834-D73B-4792-89C0-44D2B8863C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</a:t>
          </a:r>
          <a:r>
            <a:rPr lang="en-US" dirty="0"/>
            <a:t> Heroku login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push </a:t>
          </a:r>
          <a:r>
            <a:rPr lang="th-TH" dirty="0"/>
            <a:t>ไปบน </a:t>
          </a:r>
          <a:r>
            <a:rPr lang="en-US" dirty="0" err="1"/>
            <a:t>heroku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NeighborX="7" custLinFactNeighborY="22439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DD76260-8B38-40D6-A666-4C81B36FF56C}" type="presOf" srcId="{1C79BF25-2CCD-4B95-B03F-BB301F1B8F09}" destId="{E6ACBFA6-1FBF-4A95-AB8C-8EC4E32323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checkout </a:t>
          </a:r>
          <a:r>
            <a:rPr lang="th-TH" dirty="0"/>
            <a:t>อยู่ </a:t>
          </a:r>
          <a:r>
            <a:rPr lang="en-US" dirty="0"/>
            <a:t>static pages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NeighborX="7" custLinFactNeighborY="22439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generate Static Pages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 </a:t>
          </a:r>
          <a:r>
            <a:rPr lang="en-US" dirty="0" err="1"/>
            <a:t>routes.rb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</a:t>
          </a:r>
          <a:r>
            <a:rPr lang="th-TH" dirty="0"/>
            <a:t>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</a:t>
          </a:r>
          <a:r>
            <a:rPr lang="en-US" dirty="0" err="1"/>
            <a:t>application.html.erb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</a:t>
          </a:r>
          <a:r>
            <a:rPr lang="en-US" dirty="0" err="1"/>
            <a:t>home.html.erb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kingsong1.html.erb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kingsong2.html.erb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 </a:t>
          </a:r>
          <a:r>
            <a:rPr lang="en-US" dirty="0"/>
            <a:t>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และแก้ไข</a:t>
          </a:r>
          <a:r>
            <a:rPr lang="en-US" dirty="0"/>
            <a:t> </a:t>
          </a:r>
          <a:r>
            <a:rPr lang="en-US" dirty="0" err="1"/>
            <a:t>Gemfile</a:t>
          </a:r>
          <a:endParaRPr lang="en-US" dirty="0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เพื่อแก้ไข</a:t>
          </a:r>
          <a:r>
            <a:rPr lang="en-US" dirty="0"/>
            <a:t> kingsong3.html.erb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เข้าไปใน</a:t>
          </a:r>
          <a:r>
            <a:rPr lang="en-US" dirty="0"/>
            <a:t> folder </a:t>
          </a:r>
          <a:r>
            <a:rPr lang="en-US" dirty="0" err="1"/>
            <a:t>kingsong</a:t>
          </a:r>
          <a:r>
            <a:rPr lang="en-US" dirty="0"/>
            <a:t> </a:t>
          </a:r>
          <a:r>
            <a:rPr lang="th-TH" dirty="0"/>
            <a:t>แปะ </a:t>
          </a:r>
          <a:r>
            <a:rPr lang="en-US" dirty="0"/>
            <a:t>link </a:t>
          </a:r>
          <a:r>
            <a:rPr lang="th-TH" dirty="0"/>
            <a:t>งานใน </a:t>
          </a:r>
          <a:r>
            <a:rPr lang="en-US" dirty="0"/>
            <a:t>readme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เริ่มการ </a:t>
          </a:r>
          <a:r>
            <a:rPr lang="en-US" dirty="0"/>
            <a:t>push </a:t>
          </a:r>
          <a:r>
            <a:rPr lang="th-TH" dirty="0"/>
            <a:t>ขึ้น </a:t>
          </a:r>
          <a:r>
            <a:rPr lang="en-US" dirty="0" err="1"/>
            <a:t>Git</a:t>
          </a:r>
          <a:endParaRPr lang="en-US" dirty="0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th-TH" dirty="0"/>
            <a:t> </a:t>
          </a:r>
          <a:r>
            <a:rPr lang="en-US" dirty="0"/>
            <a:t>check master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add -A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34963" custLinFactNeighborX="-6762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 err="1"/>
            <a:t>git</a:t>
          </a:r>
          <a:r>
            <a:rPr lang="en-US" dirty="0"/>
            <a:t> push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การ </a:t>
          </a:r>
          <a:r>
            <a:rPr lang="en-US" dirty="0"/>
            <a:t>push </a:t>
          </a:r>
          <a:r>
            <a:rPr lang="th-TH" dirty="0"/>
            <a:t>บน </a:t>
          </a:r>
          <a:r>
            <a:rPr lang="en-US" dirty="0" err="1"/>
            <a:t>heroku</a:t>
          </a:r>
          <a:r>
            <a:rPr lang="th-TH" dirty="0"/>
            <a:t> </a:t>
          </a:r>
          <a:endParaRPr lang="en-US" dirty="0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b="0" baseline="0" dirty="0"/>
            <a:t>ทำการ</a:t>
          </a:r>
          <a:r>
            <a:rPr lang="en-US" b="0" baseline="0" dirty="0"/>
            <a:t> source</a:t>
          </a:r>
          <a:endParaRPr lang="en-US" dirty="0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BC707D6C-A4FC-429F-BBCD-8408CC430B6B}">
      <dgm:prSet/>
      <dgm:spPr/>
      <dgm:t>
        <a:bodyPr/>
        <a:lstStyle/>
        <a:p>
          <a:r>
            <a:rPr lang="th-TH" b="0" baseline="0" dirty="0"/>
            <a:t>คำสั่ง </a:t>
          </a:r>
          <a:r>
            <a:rPr lang="en-US" b="0" baseline="0" dirty="0"/>
            <a:t>gem source –a http://rubygems.org</a:t>
          </a:r>
          <a:endParaRPr lang="en-US" dirty="0"/>
        </a:p>
      </dgm:t>
    </dgm:pt>
    <dgm:pt modelId="{0323CF9B-8E7D-46B9-A797-3FF84AA99102}" type="parTrans" cxnId="{814CFF86-D81F-4F1D-AB1C-301507FB26F7}">
      <dgm:prSet/>
      <dgm:spPr/>
      <dgm:t>
        <a:bodyPr/>
        <a:lstStyle/>
        <a:p>
          <a:endParaRPr lang="en-US"/>
        </a:p>
      </dgm:t>
    </dgm:pt>
    <dgm:pt modelId="{A9E9EE21-E03A-4E24-9304-D3EFF3F1A55E}" type="sibTrans" cxnId="{814CFF86-D81F-4F1D-AB1C-301507FB26F7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ECF4C6-EAF4-483D-A4BC-B1B0C4EBA35D}" type="pres">
      <dgm:prSet presAssocID="{944F4FEA-63BA-4D7F-9C27-A5BFA3F6319C}" presName="spacer" presStyleCnt="0"/>
      <dgm:spPr/>
    </dgm:pt>
    <dgm:pt modelId="{FC27D36F-F462-4A3E-A873-D3B44E3F7D73}" type="pres">
      <dgm:prSet presAssocID="{BC707D6C-A4FC-429F-BBCD-8408CC430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814CFF86-D81F-4F1D-AB1C-301507FB26F7}" srcId="{567D31F4-17FE-4328-8B73-20B79CD3EA89}" destId="{BC707D6C-A4FC-429F-BBCD-8408CC430B6B}" srcOrd="1" destOrd="0" parTransId="{0323CF9B-8E7D-46B9-A797-3FF84AA99102}" sibTransId="{A9E9EE21-E03A-4E24-9304-D3EFF3F1A55E}"/>
    <dgm:cxn modelId="{759F9B9E-236F-4F4F-A8C3-71025839B869}" type="presOf" srcId="{BC707D6C-A4FC-429F-BBCD-8408CC430B6B}" destId="{FC27D36F-F462-4A3E-A873-D3B44E3F7D73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  <dgm:cxn modelId="{ADEBF663-F11A-4BE5-990F-E70E7828BA45}" type="presParOf" srcId="{15A52EF1-3F9A-4B26-9F35-6001DFC97A34}" destId="{B3ECF4C6-EAF4-483D-A4BC-B1B0C4EBA35D}" srcOrd="1" destOrd="0" presId="urn:microsoft.com/office/officeart/2005/8/layout/vList2"/>
    <dgm:cxn modelId="{57DF67F3-3232-4F17-A5EB-CC78E83AF749}" type="presParOf" srcId="{15A52EF1-3F9A-4B26-9F35-6001DFC97A34}" destId="{FC27D36F-F462-4A3E-A873-D3B44E3F7D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en-US" dirty="0"/>
            <a:t>Install bundler</a:t>
          </a:r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D22305F5-4A6F-4CB7-B7B0-A5183422F823}">
      <dgm:prSet/>
      <dgm:spPr/>
      <dgm:t>
        <a:bodyPr/>
        <a:lstStyle/>
        <a:p>
          <a:r>
            <a:rPr lang="th-TH" b="0" baseline="0" dirty="0"/>
            <a:t>คำสั่ง</a:t>
          </a:r>
          <a:r>
            <a:rPr lang="en-US" b="0" baseline="0" dirty="0"/>
            <a:t> gem install bundler</a:t>
          </a:r>
          <a:endParaRPr lang="en-US" dirty="0"/>
        </a:p>
      </dgm:t>
    </dgm:pt>
    <dgm:pt modelId="{DD903E48-FA6B-433B-B8B9-8D6E06F8B822}" type="parTrans" cxnId="{82802F74-5D6E-43CF-B077-B7FBB8991902}">
      <dgm:prSet/>
      <dgm:spPr/>
      <dgm:t>
        <a:bodyPr/>
        <a:lstStyle/>
        <a:p>
          <a:endParaRPr lang="en-US"/>
        </a:p>
      </dgm:t>
    </dgm:pt>
    <dgm:pt modelId="{47062228-2B7C-4B75-9C89-071F97DDEE24}" type="sibTrans" cxnId="{82802F74-5D6E-43CF-B077-B7FBB8991902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F0FA44-4398-4287-B620-21163A206C43}" type="pres">
      <dgm:prSet presAssocID="{EF1A8236-8970-4D9E-AED1-8F45E56B33FF}" presName="spacer" presStyleCnt="0"/>
      <dgm:spPr/>
    </dgm:pt>
    <dgm:pt modelId="{D9ADA834-D73B-4792-89C0-44D2B8863CE9}" type="pres">
      <dgm:prSet presAssocID="{D22305F5-4A6F-4CB7-B7B0-A5183422F8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A7E03-BB5E-4FEC-9039-9D28BA0304A6}" type="presOf" srcId="{D22305F5-4A6F-4CB7-B7B0-A5183422F823}" destId="{D9ADA834-D73B-4792-89C0-44D2B8863CE9}" srcOrd="0" destOrd="0" presId="urn:microsoft.com/office/officeart/2005/8/layout/vList2"/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82802F74-5D6E-43CF-B077-B7FBB8991902}" srcId="{1C79BF25-2CCD-4B95-B03F-BB301F1B8F09}" destId="{D22305F5-4A6F-4CB7-B7B0-A5183422F823}" srcOrd="1" destOrd="0" parTransId="{DD903E48-FA6B-433B-B8B9-8D6E06F8B822}" sibTransId="{47062228-2B7C-4B75-9C89-071F97DDEE24}"/>
    <dgm:cxn modelId="{376DA04F-E6BA-4AE0-BB4F-6AA0BDC2139E}" type="presParOf" srcId="{E6ACBFA6-1FBF-4A95-AB8C-8EC4E3232358}" destId="{23CF44FB-8704-4AF6-A976-AB480B5F8012}" srcOrd="0" destOrd="0" presId="urn:microsoft.com/office/officeart/2005/8/layout/vList2"/>
    <dgm:cxn modelId="{503CF7F5-6CA6-4F09-B12A-EFC71B01E0D8}" type="presParOf" srcId="{E6ACBFA6-1FBF-4A95-AB8C-8EC4E3232358}" destId="{59F0FA44-4398-4287-B620-21163A206C43}" srcOrd="1" destOrd="0" presId="urn:microsoft.com/office/officeart/2005/8/layout/vList2"/>
    <dgm:cxn modelId="{E4A0FFDC-42AA-4EF9-92E4-243E825ED721}" type="presParOf" srcId="{E6ACBFA6-1FBF-4A95-AB8C-8EC4E3232358}" destId="{D9ADA834-D73B-4792-89C0-44D2B8863C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install –without production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คำสั่ง </a:t>
          </a:r>
          <a:r>
            <a:rPr lang="en-US" dirty="0"/>
            <a:t>bundle show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7D31F4-17FE-4328-8B73-20B79CD3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45602-419F-478E-A656-2F240679D3FB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update bundle</a:t>
          </a:r>
        </a:p>
      </dgm:t>
    </dgm:pt>
    <dgm:pt modelId="{944F4FEA-63BA-4D7F-9C27-A5BFA3F6319C}" type="sibTrans" cxnId="{CE0A6B44-E3A7-4022-82D7-77E2024C9294}">
      <dgm:prSet/>
      <dgm:spPr/>
      <dgm:t>
        <a:bodyPr/>
        <a:lstStyle/>
        <a:p>
          <a:endParaRPr lang="en-US"/>
        </a:p>
      </dgm:t>
    </dgm:pt>
    <dgm:pt modelId="{E8DBC557-29B5-487C-B38A-D6B4998F9DF4}" type="parTrans" cxnId="{CE0A6B44-E3A7-4022-82D7-77E2024C9294}">
      <dgm:prSet/>
      <dgm:spPr/>
      <dgm:t>
        <a:bodyPr/>
        <a:lstStyle/>
        <a:p>
          <a:endParaRPr lang="en-US"/>
        </a:p>
      </dgm:t>
    </dgm:pt>
    <dgm:pt modelId="{15A52EF1-3F9A-4B26-9F35-6001DFC97A34}" type="pres">
      <dgm:prSet presAssocID="{567D31F4-17FE-4328-8B73-20B79CD3EA89}" presName="linear" presStyleCnt="0">
        <dgm:presLayoutVars>
          <dgm:animLvl val="lvl"/>
          <dgm:resizeHandles val="exact"/>
        </dgm:presLayoutVars>
      </dgm:prSet>
      <dgm:spPr/>
    </dgm:pt>
    <dgm:pt modelId="{F2AE9B4E-58C3-4011-84B7-4A3DC7F5F151}" type="pres">
      <dgm:prSet presAssocID="{FC945602-419F-478E-A656-2F240679D3FB}" presName="parentText" presStyleLbl="node1" presStyleIdx="0" presStyleCnt="1" custLinFactY="5527" custLinFactNeighborX="7" custLinFactNeighborY="100000">
        <dgm:presLayoutVars>
          <dgm:chMax val="0"/>
          <dgm:bulletEnabled val="1"/>
        </dgm:presLayoutVars>
      </dgm:prSet>
      <dgm:spPr/>
    </dgm:pt>
  </dgm:ptLst>
  <dgm:cxnLst>
    <dgm:cxn modelId="{CE0A6B44-E3A7-4022-82D7-77E2024C9294}" srcId="{567D31F4-17FE-4328-8B73-20B79CD3EA89}" destId="{FC945602-419F-478E-A656-2F240679D3FB}" srcOrd="0" destOrd="0" parTransId="{E8DBC557-29B5-487C-B38A-D6B4998F9DF4}" sibTransId="{944F4FEA-63BA-4D7F-9C27-A5BFA3F6319C}"/>
    <dgm:cxn modelId="{947A3C47-D491-4342-A82C-D23716BF246A}" type="presOf" srcId="{FC945602-419F-478E-A656-2F240679D3FB}" destId="{F2AE9B4E-58C3-4011-84B7-4A3DC7F5F151}" srcOrd="0" destOrd="0" presId="urn:microsoft.com/office/officeart/2005/8/layout/vList2"/>
    <dgm:cxn modelId="{9B3268D7-7E9D-4A34-B34F-D6B62E67357B}" type="presOf" srcId="{567D31F4-17FE-4328-8B73-20B79CD3EA89}" destId="{15A52EF1-3F9A-4B26-9F35-6001DFC97A34}" srcOrd="0" destOrd="0" presId="urn:microsoft.com/office/officeart/2005/8/layout/vList2"/>
    <dgm:cxn modelId="{C31AE467-5571-419A-A408-08CC0E654230}" type="presParOf" srcId="{15A52EF1-3F9A-4B26-9F35-6001DFC97A34}" destId="{F2AE9B4E-58C3-4011-84B7-4A3DC7F5F1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9BF25-2CCD-4B95-B03F-BB301F1B8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404B0-EB68-4512-A6DC-4C3F912E98F9}">
      <dgm:prSet/>
      <dgm:spPr/>
      <dgm:t>
        <a:bodyPr/>
        <a:lstStyle/>
        <a:p>
          <a:r>
            <a:rPr lang="th-TH" dirty="0"/>
            <a:t>ทำการ </a:t>
          </a:r>
          <a:r>
            <a:rPr lang="en-US" dirty="0"/>
            <a:t>run rails server</a:t>
          </a:r>
        </a:p>
      </dgm:t>
    </dgm:pt>
    <dgm:pt modelId="{EF1A8236-8970-4D9E-AED1-8F45E56B33FF}" type="sibTrans" cxnId="{8EF87F41-17C0-49A8-85E1-7C3E45E2E223}">
      <dgm:prSet/>
      <dgm:spPr/>
      <dgm:t>
        <a:bodyPr/>
        <a:lstStyle/>
        <a:p>
          <a:endParaRPr lang="en-US"/>
        </a:p>
      </dgm:t>
    </dgm:pt>
    <dgm:pt modelId="{28E0B582-B560-493B-BAFB-F48CE9322D15}" type="parTrans" cxnId="{8EF87F41-17C0-49A8-85E1-7C3E45E2E223}">
      <dgm:prSet/>
      <dgm:spPr/>
      <dgm:t>
        <a:bodyPr/>
        <a:lstStyle/>
        <a:p>
          <a:endParaRPr lang="en-US"/>
        </a:p>
      </dgm:t>
    </dgm:pt>
    <dgm:pt modelId="{E6ACBFA6-1FBF-4A95-AB8C-8EC4E3232358}" type="pres">
      <dgm:prSet presAssocID="{1C79BF25-2CCD-4B95-B03F-BB301F1B8F09}" presName="linear" presStyleCnt="0">
        <dgm:presLayoutVars>
          <dgm:animLvl val="lvl"/>
          <dgm:resizeHandles val="exact"/>
        </dgm:presLayoutVars>
      </dgm:prSet>
      <dgm:spPr/>
    </dgm:pt>
    <dgm:pt modelId="{23CF44FB-8704-4AF6-A976-AB480B5F8012}" type="pres">
      <dgm:prSet presAssocID="{D26404B0-EB68-4512-A6DC-4C3F912E98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38127-B7AF-4AD5-922C-C6303A750F49}" type="presOf" srcId="{D26404B0-EB68-4512-A6DC-4C3F912E98F9}" destId="{23CF44FB-8704-4AF6-A976-AB480B5F8012}" srcOrd="0" destOrd="0" presId="urn:microsoft.com/office/officeart/2005/8/layout/vList2"/>
    <dgm:cxn modelId="{6DD76260-8B38-40D6-A666-4C81B36FF56C}" type="presOf" srcId="{1C79BF25-2CCD-4B95-B03F-BB301F1B8F09}" destId="{E6ACBFA6-1FBF-4A95-AB8C-8EC4E3232358}" srcOrd="0" destOrd="0" presId="urn:microsoft.com/office/officeart/2005/8/layout/vList2"/>
    <dgm:cxn modelId="{8EF87F41-17C0-49A8-85E1-7C3E45E2E223}" srcId="{1C79BF25-2CCD-4B95-B03F-BB301F1B8F09}" destId="{D26404B0-EB68-4512-A6DC-4C3F912E98F9}" srcOrd="0" destOrd="0" parTransId="{28E0B582-B560-493B-BAFB-F48CE9322D15}" sibTransId="{EF1A8236-8970-4D9E-AED1-8F45E56B33FF}"/>
    <dgm:cxn modelId="{376DA04F-E6BA-4AE0-BB4F-6AA0BDC2139E}" type="presParOf" srcId="{E6ACBFA6-1FBF-4A95-AB8C-8EC4E3232358}" destId="{23CF44FB-8704-4AF6-A976-AB480B5F80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9430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ทำการเลือก </a:t>
          </a:r>
          <a:r>
            <a:rPr lang="en-US" sz="1900" b="0" kern="1200" baseline="0"/>
            <a:t>Directory </a:t>
          </a:r>
          <a:r>
            <a:rPr lang="th-TH" sz="1900" b="0" kern="1200" baseline="0"/>
            <a:t>ปลายทาง</a:t>
          </a:r>
          <a:endParaRPr lang="en-US" sz="1900" kern="1200"/>
        </a:p>
      </dsp:txBody>
      <dsp:txXfrm>
        <a:off x="24417" y="43847"/>
        <a:ext cx="4718384" cy="451341"/>
      </dsp:txXfrm>
    </dsp:sp>
    <dsp:sp modelId="{FC27D36F-F462-4A3E-A873-D3B44E3F7D73}">
      <dsp:nvSpPr>
        <dsp:cNvPr id="0" name=""/>
        <dsp:cNvSpPr/>
      </dsp:nvSpPr>
      <dsp:spPr>
        <a:xfrm>
          <a:off x="0" y="574325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คำสั่ง</a:t>
          </a:r>
          <a:r>
            <a:rPr lang="en-US" sz="1900" b="0" kern="1200" baseline="0"/>
            <a:t> cd C:/Users/P.O.P/Desktop</a:t>
          </a:r>
          <a:endParaRPr lang="en-US" sz="1900" kern="1200"/>
        </a:p>
      </dsp:txBody>
      <dsp:txXfrm>
        <a:off x="24417" y="598742"/>
        <a:ext cx="4718384" cy="4513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/>
            <a:t>bundle update</a:t>
          </a:r>
        </a:p>
      </dsp:txBody>
      <dsp:txXfrm>
        <a:off x="24417" y="24720"/>
        <a:ext cx="4718065" cy="4513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</a:t>
          </a:r>
          <a:r>
            <a:rPr lang="th-TH" sz="1900" kern="1200" dirty="0"/>
            <a:t>เข้าไปสร้าง </a:t>
          </a:r>
          <a:r>
            <a:rPr lang="en-US" sz="1900" kern="1200" dirty="0"/>
            <a:t>repository </a:t>
          </a:r>
          <a:r>
            <a:rPr lang="th-TH" sz="1900" kern="1200" dirty="0"/>
            <a:t>เพื่อเก็บ </a:t>
          </a:r>
          <a:r>
            <a:rPr lang="en-US" sz="1900" kern="1200" dirty="0"/>
            <a:t>file</a:t>
          </a:r>
        </a:p>
      </dsp:txBody>
      <dsp:txXfrm>
        <a:off x="24417" y="38624"/>
        <a:ext cx="4717747" cy="4513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config </a:t>
          </a:r>
          <a:r>
            <a:rPr lang="th-TH" sz="1900" kern="1200" dirty="0"/>
            <a:t>เพื่อใช้งาน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เริ่มต้น การ </a:t>
          </a:r>
          <a:r>
            <a:rPr lang="en-US" sz="1900" kern="1200" dirty="0"/>
            <a:t>push </a:t>
          </a:r>
          <a:r>
            <a:rPr lang="th-TH" sz="1900" kern="1200" dirty="0"/>
            <a:t>บน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th-TH" sz="1900" kern="1200" dirty="0"/>
            <a:t> </a:t>
          </a:r>
          <a:r>
            <a:rPr lang="en-US" sz="1900" kern="1200" dirty="0"/>
            <a:t>add -A</a:t>
          </a:r>
        </a:p>
      </dsp:txBody>
      <dsp:txXfrm>
        <a:off x="24417" y="31520"/>
        <a:ext cx="4718382" cy="4513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</a:t>
          </a:r>
          <a:r>
            <a:rPr lang="en-US" sz="1900" kern="1200" dirty="0"/>
            <a:t> </a:t>
          </a:r>
          <a:r>
            <a:rPr lang="en-US" sz="1900" kern="1200" dirty="0" err="1"/>
            <a:t>git</a:t>
          </a:r>
          <a:r>
            <a:rPr lang="en-US" sz="1900" kern="1200" dirty="0"/>
            <a:t> </a:t>
          </a:r>
          <a:r>
            <a:rPr lang="en-US" sz="1900" kern="1200" dirty="0" err="1"/>
            <a:t>init</a:t>
          </a:r>
          <a:endParaRPr lang="en-US" sz="1900" kern="1200" dirty="0"/>
        </a:p>
      </dsp:txBody>
      <dsp:txXfrm>
        <a:off x="24417" y="24720"/>
        <a:ext cx="4718065" cy="4513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5077123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remote add origin “</a:t>
          </a:r>
          <a:r>
            <a:rPr lang="en-US" sz="1900" kern="1200" dirty="0" err="1"/>
            <a:t>git</a:t>
          </a:r>
          <a:r>
            <a:rPr lang="en-US" sz="1900" kern="1200" dirty="0"/>
            <a:t> repo”</a:t>
          </a:r>
        </a:p>
      </dsp:txBody>
      <dsp:txXfrm>
        <a:off x="24417" y="38624"/>
        <a:ext cx="5028289" cy="4513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push –u origin master</a:t>
          </a:r>
        </a:p>
      </dsp:txBody>
      <dsp:txXfrm>
        <a:off x="24417" y="31520"/>
        <a:ext cx="4718382" cy="4513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login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</a:t>
          </a:r>
          <a:r>
            <a:rPr lang="en-US" sz="1900" kern="1200" dirty="0"/>
            <a:t> </a:t>
          </a:r>
          <a:r>
            <a:rPr lang="th-TH" sz="1900" kern="1200" dirty="0"/>
            <a:t>สร้าง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19430"/>
          <a:ext cx="4962434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/>
            <a:t>ทำการสร้าง</a:t>
          </a:r>
          <a:r>
            <a:rPr lang="en-US" sz="1900" b="0" kern="1200" baseline="0"/>
            <a:t> rails</a:t>
          </a:r>
          <a:endParaRPr lang="en-US" sz="1900" kern="1200"/>
        </a:p>
      </dsp:txBody>
      <dsp:txXfrm>
        <a:off x="24417" y="43847"/>
        <a:ext cx="4913600" cy="451341"/>
      </dsp:txXfrm>
    </dsp:sp>
    <dsp:sp modelId="{D9ADA834-D73B-4792-89C0-44D2B8863CE9}">
      <dsp:nvSpPr>
        <dsp:cNvPr id="0" name=""/>
        <dsp:cNvSpPr/>
      </dsp:nvSpPr>
      <dsp:spPr>
        <a:xfrm>
          <a:off x="0" y="574325"/>
          <a:ext cx="4962434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 </a:t>
          </a:r>
          <a:r>
            <a:rPr lang="en-US" sz="1900" b="0" kern="1200" baseline="0" dirty="0"/>
            <a:t>rails new </a:t>
          </a:r>
          <a:r>
            <a:rPr lang="en-US" sz="1900" b="0" kern="1200" baseline="0" dirty="0" err="1"/>
            <a:t>kingsong</a:t>
          </a:r>
          <a:endParaRPr lang="en-US" sz="1900" kern="1200" dirty="0"/>
        </a:p>
      </dsp:txBody>
      <dsp:txXfrm>
        <a:off x="24417" y="598742"/>
        <a:ext cx="4913600" cy="45134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03"/>
          <a:ext cx="4766899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</a:t>
          </a:r>
          <a:r>
            <a:rPr lang="en-US" sz="1900" kern="1200" dirty="0"/>
            <a:t> Heroku login</a:t>
          </a:r>
        </a:p>
      </dsp:txBody>
      <dsp:txXfrm>
        <a:off x="24417" y="24720"/>
        <a:ext cx="4718065" cy="4513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push </a:t>
          </a:r>
          <a:r>
            <a:rPr lang="th-TH" sz="1900" kern="1200" dirty="0"/>
            <a:t>ไปบน </a:t>
          </a:r>
          <a:r>
            <a:rPr lang="en-US" sz="1900" kern="1200" dirty="0" err="1"/>
            <a:t>heroku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checkout </a:t>
          </a:r>
          <a:r>
            <a:rPr lang="th-TH" sz="1900" kern="1200" dirty="0"/>
            <a:t>อยู่ </a:t>
          </a:r>
          <a:r>
            <a:rPr lang="en-US" sz="1900" kern="1200" dirty="0"/>
            <a:t>static pages</a:t>
          </a:r>
        </a:p>
      </dsp:txBody>
      <dsp:txXfrm>
        <a:off x="24417" y="38624"/>
        <a:ext cx="4717747" cy="4513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generate Static Pages</a:t>
          </a:r>
        </a:p>
      </dsp:txBody>
      <dsp:txXfrm>
        <a:off x="24417" y="31520"/>
        <a:ext cx="4718382" cy="45134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เพื่อแก้ไข </a:t>
          </a:r>
          <a:r>
            <a:rPr lang="en-US" sz="1900" kern="1200" dirty="0" err="1"/>
            <a:t>routes.rb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20266"/>
          <a:ext cx="4767216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</a:t>
          </a:r>
          <a:r>
            <a:rPr lang="th-TH" sz="1800" kern="1200" dirty="0"/>
            <a:t>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</a:t>
          </a:r>
          <a:r>
            <a:rPr lang="en-US" sz="1800" kern="1200" dirty="0" err="1"/>
            <a:t>application.html.erb</a:t>
          </a:r>
          <a:r>
            <a:rPr lang="th-TH" sz="1800" kern="1200" dirty="0"/>
            <a:t> </a:t>
          </a:r>
          <a:endParaRPr lang="en-US" sz="1800" kern="1200" dirty="0"/>
        </a:p>
      </dsp:txBody>
      <dsp:txXfrm>
        <a:off x="23131" y="43397"/>
        <a:ext cx="4720954" cy="4275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เพื่อแก้ไข</a:t>
          </a:r>
          <a:r>
            <a:rPr lang="en-US" sz="1900" kern="1200" dirty="0"/>
            <a:t> </a:t>
          </a:r>
          <a:r>
            <a:rPr lang="en-US" sz="1900" kern="1200" dirty="0" err="1"/>
            <a:t>home.html.erb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kingsong1.html.erb</a:t>
          </a:r>
        </a:p>
      </dsp:txBody>
      <dsp:txXfrm>
        <a:off x="23131" y="63663"/>
        <a:ext cx="4720319" cy="4275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kingsong2.html.erb</a:t>
          </a:r>
        </a:p>
      </dsp:txBody>
      <dsp:txXfrm>
        <a:off x="23131" y="63663"/>
        <a:ext cx="4720319" cy="427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2874"/>
          <a:ext cx="4688989" cy="52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/>
            <a:t>เข้าไปใน </a:t>
          </a:r>
          <a:r>
            <a:rPr lang="en-US" sz="2000" kern="1200" dirty="0"/>
            <a:t>folder </a:t>
          </a:r>
          <a:r>
            <a:rPr lang="en-US" sz="2000" kern="1200" dirty="0" err="1"/>
            <a:t>kingsong</a:t>
          </a:r>
          <a:r>
            <a:rPr lang="en-US" sz="2000" kern="1200" dirty="0"/>
            <a:t> </a:t>
          </a:r>
          <a:r>
            <a:rPr lang="th-TH" sz="2000" kern="1200" dirty="0"/>
            <a:t>และแก้ไข</a:t>
          </a:r>
          <a:r>
            <a:rPr lang="en-US" sz="2000" kern="1200" dirty="0"/>
            <a:t> </a:t>
          </a:r>
          <a:r>
            <a:rPr lang="en-US" sz="2000" kern="1200" dirty="0" err="1"/>
            <a:t>Gemfile</a:t>
          </a:r>
          <a:endParaRPr lang="en-US" sz="2000" kern="1200" dirty="0"/>
        </a:p>
      </dsp:txBody>
      <dsp:txXfrm>
        <a:off x="25702" y="28576"/>
        <a:ext cx="4637585" cy="47509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40532"/>
          <a:ext cx="4766581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kern="1200" dirty="0"/>
            <a:t>เข้าไปใน</a:t>
          </a:r>
          <a:r>
            <a:rPr lang="en-US" sz="1800" kern="1200" dirty="0"/>
            <a:t> folder </a:t>
          </a:r>
          <a:r>
            <a:rPr lang="en-US" sz="1800" kern="1200" dirty="0" err="1"/>
            <a:t>kingsong</a:t>
          </a:r>
          <a:r>
            <a:rPr lang="en-US" sz="1800" kern="1200" dirty="0"/>
            <a:t> </a:t>
          </a:r>
          <a:r>
            <a:rPr lang="th-TH" sz="1800" kern="1200" dirty="0"/>
            <a:t>เพื่อแก้ไข</a:t>
          </a:r>
          <a:r>
            <a:rPr lang="en-US" sz="1800" kern="1200" dirty="0"/>
            <a:t> kingsong3.html.erb</a:t>
          </a:r>
        </a:p>
      </dsp:txBody>
      <dsp:txXfrm>
        <a:off x="23131" y="63663"/>
        <a:ext cx="4720319" cy="4275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เข้าไปใน</a:t>
          </a:r>
          <a:r>
            <a:rPr lang="en-US" sz="1900" kern="1200" dirty="0"/>
            <a:t> folder </a:t>
          </a:r>
          <a:r>
            <a:rPr lang="en-US" sz="1900" kern="1200" dirty="0" err="1"/>
            <a:t>kingsong</a:t>
          </a:r>
          <a:r>
            <a:rPr lang="en-US" sz="1900" kern="1200" dirty="0"/>
            <a:t> </a:t>
          </a:r>
          <a:r>
            <a:rPr lang="th-TH" sz="1900" kern="1200" dirty="0"/>
            <a:t>แปะ </a:t>
          </a:r>
          <a:r>
            <a:rPr lang="en-US" sz="1900" kern="1200" dirty="0"/>
            <a:t>link </a:t>
          </a:r>
          <a:r>
            <a:rPr lang="th-TH" sz="1900" kern="1200" dirty="0"/>
            <a:t>งานใน </a:t>
          </a:r>
          <a:r>
            <a:rPr lang="en-US" sz="1900" kern="1200" dirty="0"/>
            <a:t>readme</a:t>
          </a:r>
        </a:p>
      </dsp:txBody>
      <dsp:txXfrm>
        <a:off x="24417" y="38624"/>
        <a:ext cx="4717747" cy="4513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เริ่มการ </a:t>
          </a:r>
          <a:r>
            <a:rPr lang="en-US" sz="1900" kern="1200" dirty="0"/>
            <a:t>push </a:t>
          </a:r>
          <a:r>
            <a:rPr lang="th-TH" sz="1900" kern="1200" dirty="0"/>
            <a:t>ขึ้น </a:t>
          </a:r>
          <a:r>
            <a:rPr lang="en-US" sz="1900" kern="1200" dirty="0" err="1"/>
            <a:t>Git</a:t>
          </a:r>
          <a:endParaRPr lang="en-US" sz="1900" kern="1200" dirty="0"/>
        </a:p>
      </dsp:txBody>
      <dsp:txXfrm>
        <a:off x="24417" y="38624"/>
        <a:ext cx="4717747" cy="45134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th-TH" sz="1900" kern="1200" dirty="0"/>
            <a:t> </a:t>
          </a:r>
          <a:r>
            <a:rPr lang="en-US" sz="1900" kern="1200" dirty="0"/>
            <a:t>check master</a:t>
          </a:r>
          <a:r>
            <a:rPr lang="th-TH" sz="1900" kern="1200" dirty="0"/>
            <a:t> 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add -A</a:t>
          </a:r>
        </a:p>
      </dsp:txBody>
      <dsp:txXfrm>
        <a:off x="24417" y="38624"/>
        <a:ext cx="4717747" cy="45134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คำสั่ง </a:t>
          </a:r>
          <a:r>
            <a:rPr lang="en-US" sz="1900" kern="1200" dirty="0" err="1"/>
            <a:t>git</a:t>
          </a:r>
          <a:r>
            <a:rPr lang="en-US" sz="1900" kern="1200" dirty="0"/>
            <a:t> push</a:t>
          </a:r>
        </a:p>
      </dsp:txBody>
      <dsp:txXfrm>
        <a:off x="24417" y="38624"/>
        <a:ext cx="4717747" cy="45134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การ </a:t>
          </a:r>
          <a:r>
            <a:rPr lang="en-US" sz="1900" kern="1200" dirty="0"/>
            <a:t>push </a:t>
          </a:r>
          <a:r>
            <a:rPr lang="th-TH" sz="1900" kern="1200" dirty="0"/>
            <a:t>บน </a:t>
          </a:r>
          <a:r>
            <a:rPr lang="en-US" sz="1900" kern="1200" dirty="0" err="1"/>
            <a:t>heroku</a:t>
          </a:r>
          <a:r>
            <a:rPr lang="th-TH" sz="1900" kern="1200" dirty="0"/>
            <a:t> </a:t>
          </a:r>
          <a:endParaRPr lang="en-US" sz="1900" kern="1200" dirty="0"/>
        </a:p>
      </dsp:txBody>
      <dsp:txXfrm>
        <a:off x="24417" y="31520"/>
        <a:ext cx="4718382" cy="451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9430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ทำการ</a:t>
          </a:r>
          <a:r>
            <a:rPr lang="en-US" sz="1900" b="0" kern="1200" baseline="0" dirty="0"/>
            <a:t> source</a:t>
          </a:r>
          <a:endParaRPr lang="en-US" sz="1900" kern="1200" dirty="0"/>
        </a:p>
      </dsp:txBody>
      <dsp:txXfrm>
        <a:off x="24417" y="43847"/>
        <a:ext cx="4718384" cy="451341"/>
      </dsp:txXfrm>
    </dsp:sp>
    <dsp:sp modelId="{FC27D36F-F462-4A3E-A873-D3B44E3F7D73}">
      <dsp:nvSpPr>
        <dsp:cNvPr id="0" name=""/>
        <dsp:cNvSpPr/>
      </dsp:nvSpPr>
      <dsp:spPr>
        <a:xfrm>
          <a:off x="0" y="574325"/>
          <a:ext cx="4767218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 </a:t>
          </a:r>
          <a:r>
            <a:rPr lang="en-US" sz="1900" b="0" kern="1200" baseline="0" dirty="0"/>
            <a:t>gem source –a http://rubygems.org</a:t>
          </a:r>
          <a:endParaRPr lang="en-US" sz="1900" kern="1200" dirty="0"/>
        </a:p>
      </dsp:txBody>
      <dsp:txXfrm>
        <a:off x="24417" y="598742"/>
        <a:ext cx="4718384" cy="45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6926"/>
          <a:ext cx="4962434" cy="512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bundler</a:t>
          </a:r>
        </a:p>
      </dsp:txBody>
      <dsp:txXfrm>
        <a:off x="25027" y="31953"/>
        <a:ext cx="4912380" cy="462625"/>
      </dsp:txXfrm>
    </dsp:sp>
    <dsp:sp modelId="{D9ADA834-D73B-4792-89C0-44D2B8863CE9}">
      <dsp:nvSpPr>
        <dsp:cNvPr id="0" name=""/>
        <dsp:cNvSpPr/>
      </dsp:nvSpPr>
      <dsp:spPr>
        <a:xfrm>
          <a:off x="0" y="574325"/>
          <a:ext cx="4962434" cy="512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baseline="0" dirty="0"/>
            <a:t>คำสั่ง</a:t>
          </a:r>
          <a:r>
            <a:rPr lang="en-US" sz="1900" b="0" kern="1200" baseline="0" dirty="0"/>
            <a:t> gem install bundler</a:t>
          </a:r>
          <a:endParaRPr lang="en-US" sz="1900" kern="1200" dirty="0"/>
        </a:p>
      </dsp:txBody>
      <dsp:txXfrm>
        <a:off x="25027" y="599352"/>
        <a:ext cx="4912380" cy="462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32010"/>
          <a:ext cx="4766899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kern="1200" dirty="0"/>
            <a:t>คำสั่ง </a:t>
          </a:r>
          <a:r>
            <a:rPr lang="en-US" sz="2200" kern="1200" dirty="0"/>
            <a:t>bundle install –without production</a:t>
          </a:r>
        </a:p>
      </dsp:txBody>
      <dsp:txXfrm>
        <a:off x="28272" y="60282"/>
        <a:ext cx="4710355" cy="522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5686"/>
          <a:ext cx="4767218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คำสั่ง </a:t>
          </a:r>
          <a:r>
            <a:rPr lang="en-US" sz="2400" kern="1200" dirty="0"/>
            <a:t>bundle show</a:t>
          </a:r>
        </a:p>
      </dsp:txBody>
      <dsp:txXfrm>
        <a:off x="30842" y="36528"/>
        <a:ext cx="4705534" cy="5701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9B4E-58C3-4011-84B7-4A3DC7F5F151}">
      <dsp:nvSpPr>
        <dsp:cNvPr id="0" name=""/>
        <dsp:cNvSpPr/>
      </dsp:nvSpPr>
      <dsp:spPr>
        <a:xfrm>
          <a:off x="0" y="14207"/>
          <a:ext cx="4766581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update bundle</a:t>
          </a:r>
        </a:p>
      </dsp:txBody>
      <dsp:txXfrm>
        <a:off x="24417" y="38624"/>
        <a:ext cx="4717747" cy="451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44FB-8704-4AF6-A976-AB480B5F8012}">
      <dsp:nvSpPr>
        <dsp:cNvPr id="0" name=""/>
        <dsp:cNvSpPr/>
      </dsp:nvSpPr>
      <dsp:spPr>
        <a:xfrm>
          <a:off x="0" y="7103"/>
          <a:ext cx="4767216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ทำการ </a:t>
          </a:r>
          <a:r>
            <a:rPr lang="en-US" sz="1900" kern="1200" dirty="0"/>
            <a:t>run rails server</a:t>
          </a:r>
        </a:p>
      </dsp:txBody>
      <dsp:txXfrm>
        <a:off x="24417" y="31520"/>
        <a:ext cx="4718382" cy="45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5/18/2017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5/18/2017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5/18/2017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5/18/2017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5/18/2017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image" Target="../media/image13.PNG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17.PNG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image" Target="../media/image18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image" Target="../media/image23.PNG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image" Target="../media/image2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6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28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30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32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18" Type="http://schemas.openxmlformats.org/officeDocument/2006/relationships/image" Target="../media/image34.PNG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17" Type="http://schemas.openxmlformats.org/officeDocument/2006/relationships/image" Target="../media/image33.PNG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13" Type="http://schemas.openxmlformats.org/officeDocument/2006/relationships/image" Target="../media/image36.PNG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12" Type="http://schemas.openxmlformats.org/officeDocument/2006/relationships/image" Target="../media/image35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image" Target="../media/image9.PNG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887342-Software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                                      Step 7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28804438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2025858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6" y="2300699"/>
            <a:ext cx="4767534" cy="669651"/>
            <a:chOff x="0" y="7103"/>
            <a:chExt cx="4773822" cy="52871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55440" y="84472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dirty="0"/>
                <a:t> </a:t>
              </a:r>
              <a:r>
                <a:rPr lang="en-US" sz="1900" dirty="0" err="1"/>
                <a:t>git</a:t>
              </a:r>
              <a:r>
                <a:rPr lang="en-US" sz="1900" dirty="0"/>
                <a:t> config –global user.name “</a:t>
              </a:r>
              <a:r>
                <a:rPr lang="en-US" sz="1900" dirty="0" err="1"/>
                <a:t>your_name</a:t>
              </a:r>
              <a:r>
                <a:rPr lang="en-US" sz="1900" dirty="0"/>
                <a:t>”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dirty="0"/>
                <a:t>คำสั่ง </a:t>
              </a:r>
              <a:r>
                <a:rPr lang="en-US" sz="1900" dirty="0" err="1"/>
                <a:t>git</a:t>
              </a:r>
              <a:r>
                <a:rPr lang="en-US" sz="1900" dirty="0"/>
                <a:t> config –global </a:t>
              </a:r>
              <a:r>
                <a:rPr lang="en-US" sz="1900" dirty="0" err="1"/>
                <a:t>user.email</a:t>
              </a:r>
              <a:r>
                <a:rPr lang="en-US" sz="1900" dirty="0"/>
                <a:t> “</a:t>
              </a:r>
              <a:r>
                <a:rPr lang="en-US" sz="1900" dirty="0" err="1"/>
                <a:t>your_email</a:t>
              </a:r>
              <a:r>
                <a:rPr lang="en-US" sz="1900" dirty="0"/>
                <a:t>”</a:t>
              </a:r>
              <a:endParaRPr lang="en-US" sz="1900" kern="1200" dirty="0"/>
            </a:p>
          </p:txBody>
        </p:sp>
      </p:grp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2989851"/>
            <a:ext cx="4766899" cy="2680071"/>
          </a:xfrm>
        </p:spPr>
      </p:pic>
      <p:pic>
        <p:nvPicPr>
          <p:cNvPr id="14" name="Content Placeholder 13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17735"/>
            <a:ext cx="4572000" cy="2533879"/>
          </a:xfrm>
        </p:spPr>
      </p:pic>
    </p:spTree>
    <p:extLst>
      <p:ext uri="{BB962C8B-B14F-4D97-AF65-F5344CB8AC3E}">
        <p14:creationId xmlns:p14="http://schemas.microsoft.com/office/powerpoint/2010/main" val="9345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0044074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6420073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9454055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4" y="2319994"/>
            <a:ext cx="4767219" cy="500479"/>
            <a:chOff x="0" y="7103"/>
            <a:chExt cx="4767216" cy="540444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96206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dirty="0"/>
                <a:t> </a:t>
              </a:r>
              <a:r>
                <a:rPr lang="en-US" sz="1900" dirty="0" err="1"/>
                <a:t>git</a:t>
              </a:r>
              <a:r>
                <a:rPr lang="en-US" sz="1900" dirty="0"/>
                <a:t> commit –m “</a:t>
              </a:r>
              <a:r>
                <a:rPr lang="en-US" sz="1900" dirty="0" err="1"/>
                <a:t>kingsong</a:t>
              </a:r>
              <a:r>
                <a:rPr lang="en-US" sz="1900" dirty="0"/>
                <a:t>” </a:t>
              </a:r>
              <a:endParaRPr lang="en-US" sz="1900" kern="1200" dirty="0"/>
            </a:p>
          </p:txBody>
        </p:sp>
      </p:grpSp>
      <p:pic>
        <p:nvPicPr>
          <p:cNvPr id="5" name="Content Placeholder 4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198403"/>
            <a:ext cx="4767217" cy="2642072"/>
          </a:xfrm>
        </p:spPr>
      </p:pic>
      <p:pic>
        <p:nvPicPr>
          <p:cNvPr id="18" name="Content Placeholder 17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62" y="3198403"/>
            <a:ext cx="4742801" cy="2642072"/>
          </a:xfrm>
        </p:spPr>
      </p:pic>
    </p:spTree>
    <p:extLst>
      <p:ext uri="{BB962C8B-B14F-4D97-AF65-F5344CB8AC3E}">
        <p14:creationId xmlns:p14="http://schemas.microsoft.com/office/powerpoint/2010/main" val="3684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8(CON.)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5841511"/>
              </p:ext>
            </p:extLst>
          </p:nvPr>
        </p:nvGraphicFramePr>
        <p:xfrm>
          <a:off x="835997" y="1700784"/>
          <a:ext cx="5077123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5460437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7" y="2928875"/>
            <a:ext cx="5077124" cy="3053267"/>
          </a:xfrm>
        </p:spPr>
      </p:pic>
      <p:pic>
        <p:nvPicPr>
          <p:cNvPr id="15" name="Content Placeholder 14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07" y="2928875"/>
            <a:ext cx="4794456" cy="3053267"/>
          </a:xfrm>
        </p:spPr>
      </p:pic>
    </p:spTree>
    <p:extLst>
      <p:ext uri="{BB962C8B-B14F-4D97-AF65-F5344CB8AC3E}">
        <p14:creationId xmlns:p14="http://schemas.microsoft.com/office/powerpoint/2010/main" val="34415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                                       Step 10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0148601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0773285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3081329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8"/>
            <a:ext cx="4767216" cy="500175"/>
            <a:chOff x="0" y="7103"/>
            <a:chExt cx="4767216" cy="50017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H</a:t>
              </a:r>
              <a:r>
                <a:rPr lang="en-US" sz="1900" dirty="0"/>
                <a:t>eroku create</a:t>
              </a:r>
              <a:endParaRPr lang="en-US" sz="1900" kern="1200" dirty="0"/>
            </a:p>
          </p:txBody>
        </p:sp>
      </p:grp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18" name="Content Placeholder 17" descr="A picture containing sitting, screenshot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79075"/>
            <a:ext cx="4767217" cy="2508477"/>
          </a:xfrm>
        </p:spPr>
      </p:pic>
    </p:spTree>
    <p:extLst>
      <p:ext uri="{BB962C8B-B14F-4D97-AF65-F5344CB8AC3E}">
        <p14:creationId xmlns:p14="http://schemas.microsoft.com/office/powerpoint/2010/main" val="9997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7732972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76567625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146539" y="2320299"/>
            <a:ext cx="4766581" cy="613909"/>
            <a:chOff x="-2566170" y="-730672"/>
            <a:chExt cx="4790998" cy="500175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2566170" y="-730672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/>
            <p:cNvSpPr txBox="1"/>
            <p:nvPr/>
          </p:nvSpPr>
          <p:spPr>
            <a:xfrm>
              <a:off x="-2492919" y="-69189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push Heroku master</a:t>
              </a:r>
            </a:p>
          </p:txBody>
        </p:sp>
      </p:grpSp>
      <p:pic>
        <p:nvPicPr>
          <p:cNvPr id="12" name="Content Placeholder 11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2" y="3086937"/>
            <a:ext cx="4727665" cy="2926481"/>
          </a:xfrm>
        </p:spPr>
      </p:pic>
      <p:pic>
        <p:nvPicPr>
          <p:cNvPr id="23" name="Content Placeholder 22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86936"/>
            <a:ext cx="5159910" cy="2926481"/>
          </a:xfrm>
        </p:spPr>
      </p:pic>
    </p:spTree>
    <p:extLst>
      <p:ext uri="{BB962C8B-B14F-4D97-AF65-F5344CB8AC3E}">
        <p14:creationId xmlns:p14="http://schemas.microsoft.com/office/powerpoint/2010/main" val="8338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                                    Step 13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199568821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11850883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9"/>
            <a:ext cx="4767218" cy="613910"/>
            <a:chOff x="0" y="7103"/>
            <a:chExt cx="4767216" cy="525933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81695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dirty="0"/>
                <a:t>rails generate controller </a:t>
              </a:r>
              <a:r>
                <a:rPr lang="en-US" sz="1900" dirty="0" err="1"/>
                <a:t>StaticPages</a:t>
              </a:r>
              <a:r>
                <a:rPr lang="en-US" sz="1900" dirty="0"/>
                <a:t> home kingsong1 kingsong2 kingsong3</a:t>
              </a:r>
              <a:endParaRPr lang="en-US" sz="1900" kern="1200" dirty="0"/>
            </a:p>
          </p:txBody>
        </p:sp>
      </p:grpSp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181797"/>
            <a:ext cx="4572000" cy="2405755"/>
          </a:xfrm>
        </p:spPr>
      </p:pic>
      <p:grpSp>
        <p:nvGrpSpPr>
          <p:cNvPr id="15" name="Group 14"/>
          <p:cNvGrpSpPr/>
          <p:nvPr/>
        </p:nvGrpSpPr>
        <p:grpSpPr>
          <a:xfrm>
            <a:off x="1146539" y="2320299"/>
            <a:ext cx="4766581" cy="613909"/>
            <a:chOff x="-2566170" y="-730672"/>
            <a:chExt cx="4790998" cy="500175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2566170" y="-730672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/>
            <p:cNvSpPr txBox="1"/>
            <p:nvPr/>
          </p:nvSpPr>
          <p:spPr>
            <a:xfrm>
              <a:off x="-2492919" y="-69189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checkout –b static-pages</a:t>
              </a:r>
            </a:p>
          </p:txBody>
        </p:sp>
      </p:grpSp>
      <p:pic>
        <p:nvPicPr>
          <p:cNvPr id="19" name="Content Placeholder 18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81797"/>
            <a:ext cx="4572000" cy="2405755"/>
          </a:xfrm>
        </p:spPr>
      </p:pic>
    </p:spTree>
    <p:extLst>
      <p:ext uri="{BB962C8B-B14F-4D97-AF65-F5344CB8AC3E}">
        <p14:creationId xmlns:p14="http://schemas.microsoft.com/office/powerpoint/2010/main" val="11465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                                       Step 15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78227922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6589726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6" name="Content Placeholder 15" descr="A picture containing screenshot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35514"/>
            <a:ext cx="4767217" cy="2592174"/>
          </a:xfrm>
        </p:spPr>
      </p:pic>
    </p:spTree>
    <p:extLst>
      <p:ext uri="{BB962C8B-B14F-4D97-AF65-F5344CB8AC3E}">
        <p14:creationId xmlns:p14="http://schemas.microsoft.com/office/powerpoint/2010/main" val="10139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16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8130515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141662"/>
            <a:ext cx="4572000" cy="2486025"/>
          </a:xfrm>
        </p:spPr>
      </p:pic>
      <p:pic>
        <p:nvPicPr>
          <p:cNvPr id="12" name="Content Placeholder 11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41662"/>
            <a:ext cx="4572000" cy="2486025"/>
          </a:xfrm>
        </p:spPr>
      </p:pic>
    </p:spTree>
    <p:extLst>
      <p:ext uri="{BB962C8B-B14F-4D97-AF65-F5344CB8AC3E}">
        <p14:creationId xmlns:p14="http://schemas.microsoft.com/office/powerpoint/2010/main" val="4824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17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0940580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2" name="Content Placeholder 11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33476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18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35546084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8" y="3035686"/>
            <a:ext cx="4766899" cy="2592001"/>
          </a:xfrm>
        </p:spPr>
      </p:pic>
      <p:pic>
        <p:nvPicPr>
          <p:cNvPr id="11" name="Content Placeholder 10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17870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ติดตั้ง</a:t>
            </a:r>
            <a:r>
              <a:rPr lang="en-US" dirty="0"/>
              <a:t> Heroku </a:t>
            </a:r>
            <a:r>
              <a:rPr lang="th-TH" dirty="0"/>
              <a:t>โหลดได้ที </a:t>
            </a:r>
            <a:r>
              <a:rPr lang="en-US" dirty="0"/>
              <a:t>https://devcenter.heroku.com/articles/heroku-cli</a:t>
            </a:r>
          </a:p>
          <a:p>
            <a:r>
              <a:rPr lang="th-TH" dirty="0"/>
              <a:t>ติดตั้ง </a:t>
            </a:r>
            <a:r>
              <a:rPr lang="en-US" dirty="0" err="1"/>
              <a:t>Git</a:t>
            </a:r>
            <a:r>
              <a:rPr lang="th-TH" dirty="0"/>
              <a:t> โหลดได้ที่ </a:t>
            </a:r>
            <a:r>
              <a:rPr lang="en-US" dirty="0"/>
              <a:t>https://git-scm.com/downloads</a:t>
            </a:r>
          </a:p>
          <a:p>
            <a:r>
              <a:rPr lang="th-TH" dirty="0"/>
              <a:t>ติดตั้ง </a:t>
            </a:r>
            <a:r>
              <a:rPr lang="en-US" dirty="0"/>
              <a:t>Rails </a:t>
            </a:r>
            <a:r>
              <a:rPr lang="th-TH" dirty="0"/>
              <a:t>โหลดได้ที่ </a:t>
            </a:r>
            <a:r>
              <a:rPr lang="en-US" dirty="0"/>
              <a:t>http://installrails.com/steps/choose_os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19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7289217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  <p:pic>
        <p:nvPicPr>
          <p:cNvPr id="12" name="Content Placeholder 11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35686"/>
            <a:ext cx="4766898" cy="2592001"/>
          </a:xfrm>
        </p:spPr>
      </p:pic>
    </p:spTree>
    <p:extLst>
      <p:ext uri="{BB962C8B-B14F-4D97-AF65-F5344CB8AC3E}">
        <p14:creationId xmlns:p14="http://schemas.microsoft.com/office/powerpoint/2010/main" val="29754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20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47210909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35686"/>
            <a:ext cx="4766899" cy="2592001"/>
          </a:xfrm>
        </p:spPr>
      </p:pic>
    </p:spTree>
    <p:extLst>
      <p:ext uri="{BB962C8B-B14F-4D97-AF65-F5344CB8AC3E}">
        <p14:creationId xmlns:p14="http://schemas.microsoft.com/office/powerpoint/2010/main" val="3693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21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29846143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594685690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5281313"/>
              </p:ext>
            </p:extLst>
          </p:nvPr>
        </p:nvGraphicFramePr>
        <p:xfrm>
          <a:off x="1146539" y="2368235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Content Placeholder 4" descr="A screenshot of a compute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3181797"/>
            <a:ext cx="4572000" cy="2405755"/>
          </a:xfrm>
        </p:spPr>
      </p:pic>
      <p:grpSp>
        <p:nvGrpSpPr>
          <p:cNvPr id="12" name="Group 11"/>
          <p:cNvGrpSpPr/>
          <p:nvPr/>
        </p:nvGrpSpPr>
        <p:grpSpPr>
          <a:xfrm>
            <a:off x="6096000" y="2379494"/>
            <a:ext cx="4767216" cy="500175"/>
            <a:chOff x="0" y="7103"/>
            <a:chExt cx="4767216" cy="500175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git</a:t>
              </a:r>
              <a:r>
                <a:rPr lang="en-US" sz="1900" kern="1200" dirty="0"/>
                <a:t> merge static-pages</a:t>
              </a:r>
              <a:r>
                <a:rPr lang="th-TH" sz="1900" kern="1200" dirty="0"/>
                <a:t> </a:t>
              </a:r>
              <a:endParaRPr lang="en-US" sz="1900" kern="1200" dirty="0"/>
            </a:p>
          </p:txBody>
        </p:sp>
      </p:grpSp>
      <p:pic>
        <p:nvPicPr>
          <p:cNvPr id="15" name="Content Placeholder 14" descr="A picture containing screenshot, electronics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3181797"/>
            <a:ext cx="4572000" cy="2405755"/>
          </a:xfrm>
        </p:spPr>
      </p:pic>
    </p:spTree>
    <p:extLst>
      <p:ext uri="{BB962C8B-B14F-4D97-AF65-F5344CB8AC3E}">
        <p14:creationId xmlns:p14="http://schemas.microsoft.com/office/powerpoint/2010/main" val="22807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21(CON.)                        Step 22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42486614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55070602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096000" y="2379494"/>
            <a:ext cx="4767216" cy="500175"/>
            <a:chOff x="0" y="7103"/>
            <a:chExt cx="4767216" cy="500175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</a:t>
              </a:r>
              <a:r>
                <a:rPr lang="en-US" sz="1900" kern="1200" dirty="0" err="1"/>
                <a:t>gi</a:t>
              </a:r>
              <a:r>
                <a:rPr lang="en-US" sz="1900" dirty="0" err="1"/>
                <a:t>t</a:t>
              </a:r>
              <a:r>
                <a:rPr lang="en-US" sz="1900" dirty="0"/>
                <a:t> push </a:t>
              </a:r>
              <a:r>
                <a:rPr lang="en-US" sz="1900" dirty="0" err="1"/>
                <a:t>heroku</a:t>
              </a:r>
              <a:r>
                <a:rPr lang="th-TH" sz="1900" kern="1200" dirty="0"/>
                <a:t> </a:t>
              </a:r>
              <a:endParaRPr lang="en-US" sz="1900" kern="1200" dirty="0"/>
            </a:p>
          </p:txBody>
        </p:sp>
      </p:grpSp>
      <p:pic>
        <p:nvPicPr>
          <p:cNvPr id="18" name="Content Placeholder 17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9" y="3079243"/>
            <a:ext cx="4766899" cy="2508310"/>
          </a:xfrm>
        </p:spPr>
      </p:pic>
      <p:pic>
        <p:nvPicPr>
          <p:cNvPr id="24" name="Content Placeholder 23" descr="A screenshot of a computer screen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5" y="3079243"/>
            <a:ext cx="4766898" cy="2508309"/>
          </a:xfrm>
        </p:spPr>
      </p:pic>
    </p:spTree>
    <p:extLst>
      <p:ext uri="{BB962C8B-B14F-4D97-AF65-F5344CB8AC3E}">
        <p14:creationId xmlns:p14="http://schemas.microsoft.com/office/powerpoint/2010/main" val="21678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67255" y="3088760"/>
            <a:ext cx="4766581" cy="500175"/>
            <a:chOff x="0" y="14207"/>
            <a:chExt cx="4766581" cy="50017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0" y="14207"/>
              <a:ext cx="4766581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/>
            <p:cNvSpPr txBox="1"/>
            <p:nvPr/>
          </p:nvSpPr>
          <p:spPr>
            <a:xfrm>
              <a:off x="24417" y="38624"/>
              <a:ext cx="4717747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57660135 </a:t>
              </a:r>
              <a:r>
                <a:rPr lang="th-TH" sz="1900" dirty="0"/>
                <a:t>ศานติกร อภัย</a:t>
              </a:r>
              <a:r>
                <a:rPr lang="en-US" sz="1900" dirty="0"/>
                <a:t> </a:t>
              </a:r>
              <a:r>
                <a:rPr lang="th-TH" sz="1900" dirty="0"/>
                <a:t>กลุ่ม </a:t>
              </a:r>
              <a:r>
                <a:rPr lang="en-US" sz="1900" dirty="0"/>
                <a:t>3402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หน้า </a:t>
            </a:r>
            <a:r>
              <a:rPr lang="en-US" dirty="0"/>
              <a:t>Website</a:t>
            </a:r>
            <a:r>
              <a:rPr lang="th-TH" dirty="0"/>
              <a:t> ผ่าน </a:t>
            </a:r>
            <a:r>
              <a:rPr lang="en-US" dirty="0"/>
              <a:t>Heroku</a:t>
            </a:r>
          </a:p>
        </p:txBody>
      </p: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20" y="1901825"/>
            <a:ext cx="7341360" cy="4127500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 </a:t>
            </a:r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                                      Step 2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561414546"/>
              </p:ext>
            </p:extLst>
          </p:nvPr>
        </p:nvGraphicFramePr>
        <p:xfrm>
          <a:off x="1146221" y="1700783"/>
          <a:ext cx="4767218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8" cy="2508478"/>
          </a:xfrm>
        </p:spPr>
      </p:pic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82198358"/>
              </p:ext>
            </p:extLst>
          </p:nvPr>
        </p:nvGraphicFramePr>
        <p:xfrm>
          <a:off x="6083345" y="1700783"/>
          <a:ext cx="4962434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" name="Content Placeholder 19" descr="A picture containing screenshot, monitor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5" y="3079075"/>
            <a:ext cx="4767218" cy="250847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                                    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94616349"/>
              </p:ext>
            </p:extLst>
          </p:nvPr>
        </p:nvGraphicFramePr>
        <p:xfrm>
          <a:off x="1224450" y="1837463"/>
          <a:ext cx="4688989" cy="5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50" y="3078050"/>
            <a:ext cx="4688987" cy="2549637"/>
          </a:xfrm>
        </p:spPr>
      </p:pic>
      <p:pic>
        <p:nvPicPr>
          <p:cNvPr id="11" name="Content Placeholder 10" descr="A screenshot of a computer screen&#10;&#10;Description generated with very high confidence"/>
          <p:cNvPicPr>
            <a:picLocks noGrp="1" noChangeAspect="1"/>
          </p:cNvPicPr>
          <p:nvPr>
            <p:ph sz="quarter" idx="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75" y="3078050"/>
            <a:ext cx="4688988" cy="2549637"/>
          </a:xfrm>
        </p:spPr>
      </p:pic>
    </p:spTree>
    <p:extLst>
      <p:ext uri="{BB962C8B-B14F-4D97-AF65-F5344CB8AC3E}">
        <p14:creationId xmlns:p14="http://schemas.microsoft.com/office/powerpoint/2010/main" val="3007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                                 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151221919"/>
              </p:ext>
            </p:extLst>
          </p:nvPr>
        </p:nvGraphicFramePr>
        <p:xfrm>
          <a:off x="1146221" y="1700783"/>
          <a:ext cx="4767218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24568195"/>
              </p:ext>
            </p:extLst>
          </p:nvPr>
        </p:nvGraphicFramePr>
        <p:xfrm>
          <a:off x="6083345" y="1700783"/>
          <a:ext cx="4962434" cy="109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Content Placeholder 5" descr="A screenshot of a computer screen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7" y="3079075"/>
            <a:ext cx="8976575" cy="3252852"/>
          </a:xfrm>
        </p:spPr>
      </p:pic>
    </p:spTree>
    <p:extLst>
      <p:ext uri="{BB962C8B-B14F-4D97-AF65-F5344CB8AC3E}">
        <p14:creationId xmlns:p14="http://schemas.microsoft.com/office/powerpoint/2010/main" val="38889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4(CON.)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68697948"/>
              </p:ext>
            </p:extLst>
          </p:nvPr>
        </p:nvGraphicFramePr>
        <p:xfrm>
          <a:off x="1146221" y="1700784"/>
          <a:ext cx="4766899" cy="64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7398841"/>
              </p:ext>
            </p:extLst>
          </p:nvPr>
        </p:nvGraphicFramePr>
        <p:xfrm>
          <a:off x="6083346" y="1700784"/>
          <a:ext cx="4767218" cy="64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4" name="Content Placeholder 23" descr="A picture containing screenshot, monitor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26" name="Content Placeholder 25" descr="A picture containing electronics, monito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5" y="3079075"/>
            <a:ext cx="4767218" cy="2508477"/>
          </a:xfrm>
        </p:spPr>
      </p:pic>
    </p:spTree>
    <p:extLst>
      <p:ext uri="{BB962C8B-B14F-4D97-AF65-F5344CB8AC3E}">
        <p14:creationId xmlns:p14="http://schemas.microsoft.com/office/powerpoint/2010/main" val="982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339648651"/>
              </p:ext>
            </p:extLst>
          </p:nvPr>
        </p:nvGraphicFramePr>
        <p:xfrm>
          <a:off x="1146539" y="1700784"/>
          <a:ext cx="4766581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678883320"/>
              </p:ext>
            </p:extLst>
          </p:nvPr>
        </p:nvGraphicFramePr>
        <p:xfrm>
          <a:off x="6083346" y="1700784"/>
          <a:ext cx="4767217" cy="5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52539432"/>
              </p:ext>
            </p:extLst>
          </p:nvPr>
        </p:nvGraphicFramePr>
        <p:xfrm>
          <a:off x="1146221" y="2319994"/>
          <a:ext cx="4766899" cy="50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083345" y="2320298"/>
            <a:ext cx="4767216" cy="500175"/>
            <a:chOff x="0" y="7103"/>
            <a:chExt cx="4767216" cy="50017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0" y="7103"/>
              <a:ext cx="4767216" cy="500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24417" y="31520"/>
              <a:ext cx="4718382" cy="451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1900" kern="1200" dirty="0"/>
                <a:t>คำสั่ง</a:t>
              </a:r>
              <a:r>
                <a:rPr lang="en-US" sz="1900" kern="1200" dirty="0"/>
                <a:t> rails server</a:t>
              </a:r>
            </a:p>
          </p:txBody>
        </p:sp>
      </p:grpSp>
      <p:pic>
        <p:nvPicPr>
          <p:cNvPr id="20" name="Content Placeholder 19" descr="A picture containing screenshot, monitor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3079075"/>
            <a:ext cx="4767217" cy="2508477"/>
          </a:xfrm>
        </p:spPr>
      </p:pic>
      <p:pic>
        <p:nvPicPr>
          <p:cNvPr id="25" name="Content Placeholder 24" descr="A screenshot of a computer&#10;&#10;Description generated with high confidence"/>
          <p:cNvPicPr>
            <a:picLocks noGrp="1" noChangeAspect="1"/>
          </p:cNvPicPr>
          <p:nvPr>
            <p:ph sz="quarter" idx="4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46" y="3079075"/>
            <a:ext cx="4767217" cy="2508477"/>
          </a:xfrm>
        </p:spPr>
      </p:pic>
    </p:spTree>
    <p:extLst>
      <p:ext uri="{BB962C8B-B14F-4D97-AF65-F5344CB8AC3E}">
        <p14:creationId xmlns:p14="http://schemas.microsoft.com/office/powerpoint/2010/main" val="41102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142</TotalTime>
  <Words>442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DilleniaUPC</vt:lpstr>
      <vt:lpstr>Banded Design Teal 16x9</vt:lpstr>
      <vt:lpstr>RAILS SERVER</vt:lpstr>
      <vt:lpstr>ขั้นตอนการใช้งาน</vt:lpstr>
      <vt:lpstr>หน้า Website ผ่าน Heroku</vt:lpstr>
      <vt:lpstr>ขั้นตอนการสร้าง Website</vt:lpstr>
      <vt:lpstr>Step 1                                       Step 2</vt:lpstr>
      <vt:lpstr>Step 3                                       </vt:lpstr>
      <vt:lpstr>Step 4                                   </vt:lpstr>
      <vt:lpstr>Step 4(CON.)</vt:lpstr>
      <vt:lpstr>Step 5</vt:lpstr>
      <vt:lpstr>Step 6                                       Step 7</vt:lpstr>
      <vt:lpstr>Step 8</vt:lpstr>
      <vt:lpstr>Step 8(CON.)</vt:lpstr>
      <vt:lpstr>Step 9                                       Step 10</vt:lpstr>
      <vt:lpstr>Step 11</vt:lpstr>
      <vt:lpstr>Step 12                                    Step 13</vt:lpstr>
      <vt:lpstr>Step 14                                       Step 15</vt:lpstr>
      <vt:lpstr>Step 16</vt:lpstr>
      <vt:lpstr>Step 17</vt:lpstr>
      <vt:lpstr>Step 18</vt:lpstr>
      <vt:lpstr>Step 19</vt:lpstr>
      <vt:lpstr>Step 20</vt:lpstr>
      <vt:lpstr>Step 21</vt:lpstr>
      <vt:lpstr>Step 21(CON.)                        Step 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SERVER</dc:title>
  <dc:creator>ศานติกร อภัย</dc:creator>
  <cp:lastModifiedBy>ศานติกร อภัย</cp:lastModifiedBy>
  <cp:revision>52</cp:revision>
  <dcterms:created xsi:type="dcterms:W3CDTF">2017-05-17T19:42:37Z</dcterms:created>
  <dcterms:modified xsi:type="dcterms:W3CDTF">2017-05-18T06:16:28Z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