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ppt/diagrams/data32.xml" ContentType="application/vnd.openxmlformats-officedocument.drawingml.diagramData+xml"/>
  <Override PartName="/ppt/diagrams/layout32.xml" ContentType="application/vnd.openxmlformats-officedocument.drawingml.diagramLayout+xml"/>
  <Override PartName="/ppt/diagrams/quickStyle32.xml" ContentType="application/vnd.openxmlformats-officedocument.drawingml.diagramStyle+xml"/>
  <Override PartName="/ppt/diagrams/colors32.xml" ContentType="application/vnd.openxmlformats-officedocument.drawingml.diagramColors+xml"/>
  <Override PartName="/ppt/diagrams/drawing32.xml" ContentType="application/vnd.ms-office.drawingml.diagramDrawing+xml"/>
  <Override PartName="/ppt/diagrams/data33.xml" ContentType="application/vnd.openxmlformats-officedocument.drawingml.diagramData+xml"/>
  <Override PartName="/ppt/diagrams/layout33.xml" ContentType="application/vnd.openxmlformats-officedocument.drawingml.diagramLayout+xml"/>
  <Override PartName="/ppt/diagrams/quickStyle33.xml" ContentType="application/vnd.openxmlformats-officedocument.drawingml.diagramStyle+xml"/>
  <Override PartName="/ppt/diagrams/colors33.xml" ContentType="application/vnd.openxmlformats-officedocument.drawingml.diagramColors+xml"/>
  <Override PartName="/ppt/diagrams/drawing33.xml" ContentType="application/vnd.ms-office.drawingml.diagramDrawing+xml"/>
  <Override PartName="/ppt/diagrams/data34.xml" ContentType="application/vnd.openxmlformats-officedocument.drawingml.diagramData+xml"/>
  <Override PartName="/ppt/diagrams/layout34.xml" ContentType="application/vnd.openxmlformats-officedocument.drawingml.diagramLayout+xml"/>
  <Override PartName="/ppt/diagrams/quickStyle34.xml" ContentType="application/vnd.openxmlformats-officedocument.drawingml.diagramStyle+xml"/>
  <Override PartName="/ppt/diagrams/colors34.xml" ContentType="application/vnd.openxmlformats-officedocument.drawingml.diagramColors+xml"/>
  <Override PartName="/ppt/diagrams/drawing34.xml" ContentType="application/vnd.ms-office.drawingml.diagramDrawing+xml"/>
  <Override PartName="/ppt/diagrams/data35.xml" ContentType="application/vnd.openxmlformats-officedocument.drawingml.diagramData+xml"/>
  <Override PartName="/ppt/diagrams/layout35.xml" ContentType="application/vnd.openxmlformats-officedocument.drawingml.diagramLayout+xml"/>
  <Override PartName="/ppt/diagrams/quickStyle35.xml" ContentType="application/vnd.openxmlformats-officedocument.drawingml.diagramStyle+xml"/>
  <Override PartName="/ppt/diagrams/colors35.xml" ContentType="application/vnd.openxmlformats-officedocument.drawingml.diagramColors+xml"/>
  <Override PartName="/ppt/diagrams/drawing35.xml" ContentType="application/vnd.ms-office.drawingml.diagramDrawing+xml"/>
  <Override PartName="/ppt/diagrams/data36.xml" ContentType="application/vnd.openxmlformats-officedocument.drawingml.diagramData+xml"/>
  <Override PartName="/ppt/diagrams/layout36.xml" ContentType="application/vnd.openxmlformats-officedocument.drawingml.diagramLayout+xml"/>
  <Override PartName="/ppt/diagrams/quickStyle36.xml" ContentType="application/vnd.openxmlformats-officedocument.drawingml.diagramStyle+xml"/>
  <Override PartName="/ppt/diagrams/colors36.xml" ContentType="application/vnd.openxmlformats-officedocument.drawingml.diagramColors+xml"/>
  <Override PartName="/ppt/diagrams/drawing36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9"/>
  </p:notesMasterIdLst>
  <p:handoutMasterIdLst>
    <p:handoutMasterId r:id="rId30"/>
  </p:handoutMasterIdLst>
  <p:sldIdLst>
    <p:sldId id="256" r:id="rId5"/>
    <p:sldId id="265" r:id="rId6"/>
    <p:sldId id="266" r:id="rId7"/>
    <p:sldId id="258" r:id="rId8"/>
    <p:sldId id="260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2" r:id="rId18"/>
    <p:sldId id="280" r:id="rId19"/>
    <p:sldId id="281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6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5294" autoAdjust="0"/>
  </p:normalViewPr>
  <p:slideViewPr>
    <p:cSldViewPr snapToGrid="0">
      <p:cViewPr varScale="1">
        <p:scale>
          <a:sx n="74" d="100"/>
          <a:sy n="74" d="100"/>
        </p:scale>
        <p:origin x="498" y="6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198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7D31F4-17FE-4328-8B73-20B79CD3EA8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C945602-419F-478E-A656-2F240679D3FB}">
      <dgm:prSet/>
      <dgm:spPr/>
      <dgm:t>
        <a:bodyPr/>
        <a:lstStyle/>
        <a:p>
          <a:r>
            <a:rPr lang="th-TH" b="0" baseline="0"/>
            <a:t>ทำการเลือก </a:t>
          </a:r>
          <a:r>
            <a:rPr lang="en-US" b="0" baseline="0"/>
            <a:t>Directory </a:t>
          </a:r>
          <a:r>
            <a:rPr lang="th-TH" b="0" baseline="0"/>
            <a:t>ปลายทาง</a:t>
          </a:r>
          <a:endParaRPr lang="en-US"/>
        </a:p>
      </dgm:t>
    </dgm:pt>
    <dgm:pt modelId="{E8DBC557-29B5-487C-B38A-D6B4998F9DF4}" type="parTrans" cxnId="{CE0A6B44-E3A7-4022-82D7-77E2024C9294}">
      <dgm:prSet/>
      <dgm:spPr/>
      <dgm:t>
        <a:bodyPr/>
        <a:lstStyle/>
        <a:p>
          <a:endParaRPr lang="en-US"/>
        </a:p>
      </dgm:t>
    </dgm:pt>
    <dgm:pt modelId="{944F4FEA-63BA-4D7F-9C27-A5BFA3F6319C}" type="sibTrans" cxnId="{CE0A6B44-E3A7-4022-82D7-77E2024C9294}">
      <dgm:prSet/>
      <dgm:spPr/>
      <dgm:t>
        <a:bodyPr/>
        <a:lstStyle/>
        <a:p>
          <a:endParaRPr lang="en-US"/>
        </a:p>
      </dgm:t>
    </dgm:pt>
    <dgm:pt modelId="{BC707D6C-A4FC-429F-BBCD-8408CC430B6B}">
      <dgm:prSet/>
      <dgm:spPr/>
      <dgm:t>
        <a:bodyPr/>
        <a:lstStyle/>
        <a:p>
          <a:r>
            <a:rPr lang="th-TH" b="0" baseline="0"/>
            <a:t>คำสั่ง</a:t>
          </a:r>
          <a:r>
            <a:rPr lang="en-US" b="0" baseline="0"/>
            <a:t> cd C:/Users/P.O.P/Desktop</a:t>
          </a:r>
          <a:endParaRPr lang="en-US"/>
        </a:p>
      </dgm:t>
    </dgm:pt>
    <dgm:pt modelId="{0323CF9B-8E7D-46B9-A797-3FF84AA99102}" type="parTrans" cxnId="{814CFF86-D81F-4F1D-AB1C-301507FB26F7}">
      <dgm:prSet/>
      <dgm:spPr/>
      <dgm:t>
        <a:bodyPr/>
        <a:lstStyle/>
        <a:p>
          <a:endParaRPr lang="en-US"/>
        </a:p>
      </dgm:t>
    </dgm:pt>
    <dgm:pt modelId="{A9E9EE21-E03A-4E24-9304-D3EFF3F1A55E}" type="sibTrans" cxnId="{814CFF86-D81F-4F1D-AB1C-301507FB26F7}">
      <dgm:prSet/>
      <dgm:spPr/>
      <dgm:t>
        <a:bodyPr/>
        <a:lstStyle/>
        <a:p>
          <a:endParaRPr lang="en-US"/>
        </a:p>
      </dgm:t>
    </dgm:pt>
    <dgm:pt modelId="{15A52EF1-3F9A-4B26-9F35-6001DFC97A34}" type="pres">
      <dgm:prSet presAssocID="{567D31F4-17FE-4328-8B73-20B79CD3EA89}" presName="linear" presStyleCnt="0">
        <dgm:presLayoutVars>
          <dgm:animLvl val="lvl"/>
          <dgm:resizeHandles val="exact"/>
        </dgm:presLayoutVars>
      </dgm:prSet>
      <dgm:spPr/>
    </dgm:pt>
    <dgm:pt modelId="{F2AE9B4E-58C3-4011-84B7-4A3DC7F5F151}" type="pres">
      <dgm:prSet presAssocID="{FC945602-419F-478E-A656-2F240679D3F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3ECF4C6-EAF4-483D-A4BC-B1B0C4EBA35D}" type="pres">
      <dgm:prSet presAssocID="{944F4FEA-63BA-4D7F-9C27-A5BFA3F6319C}" presName="spacer" presStyleCnt="0"/>
      <dgm:spPr/>
    </dgm:pt>
    <dgm:pt modelId="{FC27D36F-F462-4A3E-A873-D3B44E3F7D73}" type="pres">
      <dgm:prSet presAssocID="{BC707D6C-A4FC-429F-BBCD-8408CC430B6B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CE0A6B44-E3A7-4022-82D7-77E2024C9294}" srcId="{567D31F4-17FE-4328-8B73-20B79CD3EA89}" destId="{FC945602-419F-478E-A656-2F240679D3FB}" srcOrd="0" destOrd="0" parTransId="{E8DBC557-29B5-487C-B38A-D6B4998F9DF4}" sibTransId="{944F4FEA-63BA-4D7F-9C27-A5BFA3F6319C}"/>
    <dgm:cxn modelId="{947A3C47-D491-4342-A82C-D23716BF246A}" type="presOf" srcId="{FC945602-419F-478E-A656-2F240679D3FB}" destId="{F2AE9B4E-58C3-4011-84B7-4A3DC7F5F151}" srcOrd="0" destOrd="0" presId="urn:microsoft.com/office/officeart/2005/8/layout/vList2"/>
    <dgm:cxn modelId="{814CFF86-D81F-4F1D-AB1C-301507FB26F7}" srcId="{567D31F4-17FE-4328-8B73-20B79CD3EA89}" destId="{BC707D6C-A4FC-429F-BBCD-8408CC430B6B}" srcOrd="1" destOrd="0" parTransId="{0323CF9B-8E7D-46B9-A797-3FF84AA99102}" sibTransId="{A9E9EE21-E03A-4E24-9304-D3EFF3F1A55E}"/>
    <dgm:cxn modelId="{759F9B9E-236F-4F4F-A8C3-71025839B869}" type="presOf" srcId="{BC707D6C-A4FC-429F-BBCD-8408CC430B6B}" destId="{FC27D36F-F462-4A3E-A873-D3B44E3F7D73}" srcOrd="0" destOrd="0" presId="urn:microsoft.com/office/officeart/2005/8/layout/vList2"/>
    <dgm:cxn modelId="{9B3268D7-7E9D-4A34-B34F-D6B62E67357B}" type="presOf" srcId="{567D31F4-17FE-4328-8B73-20B79CD3EA89}" destId="{15A52EF1-3F9A-4B26-9F35-6001DFC97A34}" srcOrd="0" destOrd="0" presId="urn:microsoft.com/office/officeart/2005/8/layout/vList2"/>
    <dgm:cxn modelId="{C31AE467-5571-419A-A408-08CC0E654230}" type="presParOf" srcId="{15A52EF1-3F9A-4B26-9F35-6001DFC97A34}" destId="{F2AE9B4E-58C3-4011-84B7-4A3DC7F5F151}" srcOrd="0" destOrd="0" presId="urn:microsoft.com/office/officeart/2005/8/layout/vList2"/>
    <dgm:cxn modelId="{ADEBF663-F11A-4BE5-990F-E70E7828BA45}" type="presParOf" srcId="{15A52EF1-3F9A-4B26-9F35-6001DFC97A34}" destId="{B3ECF4C6-EAF4-483D-A4BC-B1B0C4EBA35D}" srcOrd="1" destOrd="0" presId="urn:microsoft.com/office/officeart/2005/8/layout/vList2"/>
    <dgm:cxn modelId="{57DF67F3-3232-4F17-A5EB-CC78E83AF749}" type="presParOf" srcId="{15A52EF1-3F9A-4B26-9F35-6001DFC97A34}" destId="{FC27D36F-F462-4A3E-A873-D3B44E3F7D73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67D31F4-17FE-4328-8B73-20B79CD3EA8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C945602-419F-478E-A656-2F240679D3FB}">
      <dgm:prSet/>
      <dgm:spPr/>
      <dgm:t>
        <a:bodyPr/>
        <a:lstStyle/>
        <a:p>
          <a:r>
            <a:rPr lang="th-TH" dirty="0"/>
            <a:t>คำสั่ง </a:t>
          </a:r>
          <a:r>
            <a:rPr lang="en-US" dirty="0"/>
            <a:t>bundle update</a:t>
          </a:r>
        </a:p>
      </dgm:t>
    </dgm:pt>
    <dgm:pt modelId="{944F4FEA-63BA-4D7F-9C27-A5BFA3F6319C}" type="sibTrans" cxnId="{CE0A6B44-E3A7-4022-82D7-77E2024C9294}">
      <dgm:prSet/>
      <dgm:spPr/>
      <dgm:t>
        <a:bodyPr/>
        <a:lstStyle/>
        <a:p>
          <a:endParaRPr lang="en-US"/>
        </a:p>
      </dgm:t>
    </dgm:pt>
    <dgm:pt modelId="{E8DBC557-29B5-487C-B38A-D6B4998F9DF4}" type="parTrans" cxnId="{CE0A6B44-E3A7-4022-82D7-77E2024C9294}">
      <dgm:prSet/>
      <dgm:spPr/>
      <dgm:t>
        <a:bodyPr/>
        <a:lstStyle/>
        <a:p>
          <a:endParaRPr lang="en-US"/>
        </a:p>
      </dgm:t>
    </dgm:pt>
    <dgm:pt modelId="{15A52EF1-3F9A-4B26-9F35-6001DFC97A34}" type="pres">
      <dgm:prSet presAssocID="{567D31F4-17FE-4328-8B73-20B79CD3EA89}" presName="linear" presStyleCnt="0">
        <dgm:presLayoutVars>
          <dgm:animLvl val="lvl"/>
          <dgm:resizeHandles val="exact"/>
        </dgm:presLayoutVars>
      </dgm:prSet>
      <dgm:spPr/>
    </dgm:pt>
    <dgm:pt modelId="{F2AE9B4E-58C3-4011-84B7-4A3DC7F5F151}" type="pres">
      <dgm:prSet presAssocID="{FC945602-419F-478E-A656-2F240679D3FB}" presName="parentText" presStyleLbl="node1" presStyleIdx="0" presStyleCnt="1" custLinFactY="5527" custLinFactNeighborX="7" custLinFactNeighborY="100000">
        <dgm:presLayoutVars>
          <dgm:chMax val="0"/>
          <dgm:bulletEnabled val="1"/>
        </dgm:presLayoutVars>
      </dgm:prSet>
      <dgm:spPr/>
    </dgm:pt>
  </dgm:ptLst>
  <dgm:cxnLst>
    <dgm:cxn modelId="{CE0A6B44-E3A7-4022-82D7-77E2024C9294}" srcId="{567D31F4-17FE-4328-8B73-20B79CD3EA89}" destId="{FC945602-419F-478E-A656-2F240679D3FB}" srcOrd="0" destOrd="0" parTransId="{E8DBC557-29B5-487C-B38A-D6B4998F9DF4}" sibTransId="{944F4FEA-63BA-4D7F-9C27-A5BFA3F6319C}"/>
    <dgm:cxn modelId="{947A3C47-D491-4342-A82C-D23716BF246A}" type="presOf" srcId="{FC945602-419F-478E-A656-2F240679D3FB}" destId="{F2AE9B4E-58C3-4011-84B7-4A3DC7F5F151}" srcOrd="0" destOrd="0" presId="urn:microsoft.com/office/officeart/2005/8/layout/vList2"/>
    <dgm:cxn modelId="{9B3268D7-7E9D-4A34-B34F-D6B62E67357B}" type="presOf" srcId="{567D31F4-17FE-4328-8B73-20B79CD3EA89}" destId="{15A52EF1-3F9A-4B26-9F35-6001DFC97A34}" srcOrd="0" destOrd="0" presId="urn:microsoft.com/office/officeart/2005/8/layout/vList2"/>
    <dgm:cxn modelId="{C31AE467-5571-419A-A408-08CC0E654230}" type="presParOf" srcId="{15A52EF1-3F9A-4B26-9F35-6001DFC97A34}" destId="{F2AE9B4E-58C3-4011-84B7-4A3DC7F5F15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567D31F4-17FE-4328-8B73-20B79CD3EA8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C945602-419F-478E-A656-2F240679D3FB}">
      <dgm:prSet/>
      <dgm:spPr/>
      <dgm:t>
        <a:bodyPr/>
        <a:lstStyle/>
        <a:p>
          <a:r>
            <a:rPr lang="th-TH" dirty="0"/>
            <a:t>ทำการ</a:t>
          </a:r>
          <a:r>
            <a:rPr lang="en-US" dirty="0"/>
            <a:t> </a:t>
          </a:r>
          <a:r>
            <a:rPr lang="th-TH" dirty="0"/>
            <a:t>เข้าไปสร้าง </a:t>
          </a:r>
          <a:r>
            <a:rPr lang="en-US" dirty="0"/>
            <a:t>repository </a:t>
          </a:r>
          <a:r>
            <a:rPr lang="th-TH" dirty="0"/>
            <a:t>เพื่อเก็บ </a:t>
          </a:r>
          <a:r>
            <a:rPr lang="en-US" dirty="0"/>
            <a:t>file</a:t>
          </a:r>
        </a:p>
      </dgm:t>
    </dgm:pt>
    <dgm:pt modelId="{944F4FEA-63BA-4D7F-9C27-A5BFA3F6319C}" type="sibTrans" cxnId="{CE0A6B44-E3A7-4022-82D7-77E2024C9294}">
      <dgm:prSet/>
      <dgm:spPr/>
      <dgm:t>
        <a:bodyPr/>
        <a:lstStyle/>
        <a:p>
          <a:endParaRPr lang="en-US"/>
        </a:p>
      </dgm:t>
    </dgm:pt>
    <dgm:pt modelId="{E8DBC557-29B5-487C-B38A-D6B4998F9DF4}" type="parTrans" cxnId="{CE0A6B44-E3A7-4022-82D7-77E2024C9294}">
      <dgm:prSet/>
      <dgm:spPr/>
      <dgm:t>
        <a:bodyPr/>
        <a:lstStyle/>
        <a:p>
          <a:endParaRPr lang="en-US"/>
        </a:p>
      </dgm:t>
    </dgm:pt>
    <dgm:pt modelId="{15A52EF1-3F9A-4B26-9F35-6001DFC97A34}" type="pres">
      <dgm:prSet presAssocID="{567D31F4-17FE-4328-8B73-20B79CD3EA89}" presName="linear" presStyleCnt="0">
        <dgm:presLayoutVars>
          <dgm:animLvl val="lvl"/>
          <dgm:resizeHandles val="exact"/>
        </dgm:presLayoutVars>
      </dgm:prSet>
      <dgm:spPr/>
    </dgm:pt>
    <dgm:pt modelId="{F2AE9B4E-58C3-4011-84B7-4A3DC7F5F151}" type="pres">
      <dgm:prSet presAssocID="{FC945602-419F-478E-A656-2F240679D3FB}" presName="parentText" presStyleLbl="node1" presStyleIdx="0" presStyleCnt="1" custLinFactY="5527" custLinFactNeighborX="7" custLinFactNeighborY="100000">
        <dgm:presLayoutVars>
          <dgm:chMax val="0"/>
          <dgm:bulletEnabled val="1"/>
        </dgm:presLayoutVars>
      </dgm:prSet>
      <dgm:spPr/>
    </dgm:pt>
  </dgm:ptLst>
  <dgm:cxnLst>
    <dgm:cxn modelId="{CE0A6B44-E3A7-4022-82D7-77E2024C9294}" srcId="{567D31F4-17FE-4328-8B73-20B79CD3EA89}" destId="{FC945602-419F-478E-A656-2F240679D3FB}" srcOrd="0" destOrd="0" parTransId="{E8DBC557-29B5-487C-B38A-D6B4998F9DF4}" sibTransId="{944F4FEA-63BA-4D7F-9C27-A5BFA3F6319C}"/>
    <dgm:cxn modelId="{947A3C47-D491-4342-A82C-D23716BF246A}" type="presOf" srcId="{FC945602-419F-478E-A656-2F240679D3FB}" destId="{F2AE9B4E-58C3-4011-84B7-4A3DC7F5F151}" srcOrd="0" destOrd="0" presId="urn:microsoft.com/office/officeart/2005/8/layout/vList2"/>
    <dgm:cxn modelId="{9B3268D7-7E9D-4A34-B34F-D6B62E67357B}" type="presOf" srcId="{567D31F4-17FE-4328-8B73-20B79CD3EA89}" destId="{15A52EF1-3F9A-4B26-9F35-6001DFC97A34}" srcOrd="0" destOrd="0" presId="urn:microsoft.com/office/officeart/2005/8/layout/vList2"/>
    <dgm:cxn modelId="{C31AE467-5571-419A-A408-08CC0E654230}" type="presParOf" srcId="{15A52EF1-3F9A-4B26-9F35-6001DFC97A34}" destId="{F2AE9B4E-58C3-4011-84B7-4A3DC7F5F15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1C79BF25-2CCD-4B95-B03F-BB301F1B8F0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26404B0-EB68-4512-A6DC-4C3F912E98F9}">
      <dgm:prSet/>
      <dgm:spPr/>
      <dgm:t>
        <a:bodyPr/>
        <a:lstStyle/>
        <a:p>
          <a:r>
            <a:rPr lang="th-TH" dirty="0"/>
            <a:t>ทำการ </a:t>
          </a:r>
          <a:r>
            <a:rPr lang="en-US" dirty="0"/>
            <a:t>config </a:t>
          </a:r>
          <a:r>
            <a:rPr lang="th-TH" dirty="0"/>
            <a:t>เพื่อใช้งาน </a:t>
          </a:r>
          <a:r>
            <a:rPr lang="en-US" dirty="0" err="1"/>
            <a:t>Git</a:t>
          </a:r>
          <a:endParaRPr lang="en-US" dirty="0"/>
        </a:p>
      </dgm:t>
    </dgm:pt>
    <dgm:pt modelId="{EF1A8236-8970-4D9E-AED1-8F45E56B33FF}" type="sibTrans" cxnId="{8EF87F41-17C0-49A8-85E1-7C3E45E2E223}">
      <dgm:prSet/>
      <dgm:spPr/>
      <dgm:t>
        <a:bodyPr/>
        <a:lstStyle/>
        <a:p>
          <a:endParaRPr lang="en-US"/>
        </a:p>
      </dgm:t>
    </dgm:pt>
    <dgm:pt modelId="{28E0B582-B560-493B-BAFB-F48CE9322D15}" type="parTrans" cxnId="{8EF87F41-17C0-49A8-85E1-7C3E45E2E223}">
      <dgm:prSet/>
      <dgm:spPr/>
      <dgm:t>
        <a:bodyPr/>
        <a:lstStyle/>
        <a:p>
          <a:endParaRPr lang="en-US"/>
        </a:p>
      </dgm:t>
    </dgm:pt>
    <dgm:pt modelId="{E6ACBFA6-1FBF-4A95-AB8C-8EC4E3232358}" type="pres">
      <dgm:prSet presAssocID="{1C79BF25-2CCD-4B95-B03F-BB301F1B8F09}" presName="linear" presStyleCnt="0">
        <dgm:presLayoutVars>
          <dgm:animLvl val="lvl"/>
          <dgm:resizeHandles val="exact"/>
        </dgm:presLayoutVars>
      </dgm:prSet>
      <dgm:spPr/>
    </dgm:pt>
    <dgm:pt modelId="{23CF44FB-8704-4AF6-A976-AB480B5F8012}" type="pres">
      <dgm:prSet presAssocID="{D26404B0-EB68-4512-A6DC-4C3F912E98F9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09238127-B7AF-4AD5-922C-C6303A750F49}" type="presOf" srcId="{D26404B0-EB68-4512-A6DC-4C3F912E98F9}" destId="{23CF44FB-8704-4AF6-A976-AB480B5F8012}" srcOrd="0" destOrd="0" presId="urn:microsoft.com/office/officeart/2005/8/layout/vList2"/>
    <dgm:cxn modelId="{6DD76260-8B38-40D6-A666-4C81B36FF56C}" type="presOf" srcId="{1C79BF25-2CCD-4B95-B03F-BB301F1B8F09}" destId="{E6ACBFA6-1FBF-4A95-AB8C-8EC4E3232358}" srcOrd="0" destOrd="0" presId="urn:microsoft.com/office/officeart/2005/8/layout/vList2"/>
    <dgm:cxn modelId="{8EF87F41-17C0-49A8-85E1-7C3E45E2E223}" srcId="{1C79BF25-2CCD-4B95-B03F-BB301F1B8F09}" destId="{D26404B0-EB68-4512-A6DC-4C3F912E98F9}" srcOrd="0" destOrd="0" parTransId="{28E0B582-B560-493B-BAFB-F48CE9322D15}" sibTransId="{EF1A8236-8970-4D9E-AED1-8F45E56B33FF}"/>
    <dgm:cxn modelId="{376DA04F-E6BA-4AE0-BB4F-6AA0BDC2139E}" type="presParOf" srcId="{E6ACBFA6-1FBF-4A95-AB8C-8EC4E3232358}" destId="{23CF44FB-8704-4AF6-A976-AB480B5F801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567D31F4-17FE-4328-8B73-20B79CD3EA8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C945602-419F-478E-A656-2F240679D3FB}">
      <dgm:prSet/>
      <dgm:spPr/>
      <dgm:t>
        <a:bodyPr/>
        <a:lstStyle/>
        <a:p>
          <a:r>
            <a:rPr lang="th-TH" dirty="0"/>
            <a:t>เริ่มต้น การ </a:t>
          </a:r>
          <a:r>
            <a:rPr lang="en-US" dirty="0"/>
            <a:t>push </a:t>
          </a:r>
          <a:r>
            <a:rPr lang="th-TH" dirty="0"/>
            <a:t>บน </a:t>
          </a:r>
          <a:r>
            <a:rPr lang="en-US" dirty="0" err="1"/>
            <a:t>Git</a:t>
          </a:r>
          <a:endParaRPr lang="en-US" dirty="0"/>
        </a:p>
      </dgm:t>
    </dgm:pt>
    <dgm:pt modelId="{944F4FEA-63BA-4D7F-9C27-A5BFA3F6319C}" type="sibTrans" cxnId="{CE0A6B44-E3A7-4022-82D7-77E2024C9294}">
      <dgm:prSet/>
      <dgm:spPr/>
      <dgm:t>
        <a:bodyPr/>
        <a:lstStyle/>
        <a:p>
          <a:endParaRPr lang="en-US"/>
        </a:p>
      </dgm:t>
    </dgm:pt>
    <dgm:pt modelId="{E8DBC557-29B5-487C-B38A-D6B4998F9DF4}" type="parTrans" cxnId="{CE0A6B44-E3A7-4022-82D7-77E2024C9294}">
      <dgm:prSet/>
      <dgm:spPr/>
      <dgm:t>
        <a:bodyPr/>
        <a:lstStyle/>
        <a:p>
          <a:endParaRPr lang="en-US"/>
        </a:p>
      </dgm:t>
    </dgm:pt>
    <dgm:pt modelId="{15A52EF1-3F9A-4B26-9F35-6001DFC97A34}" type="pres">
      <dgm:prSet presAssocID="{567D31F4-17FE-4328-8B73-20B79CD3EA89}" presName="linear" presStyleCnt="0">
        <dgm:presLayoutVars>
          <dgm:animLvl val="lvl"/>
          <dgm:resizeHandles val="exact"/>
        </dgm:presLayoutVars>
      </dgm:prSet>
      <dgm:spPr/>
    </dgm:pt>
    <dgm:pt modelId="{F2AE9B4E-58C3-4011-84B7-4A3DC7F5F151}" type="pres">
      <dgm:prSet presAssocID="{FC945602-419F-478E-A656-2F240679D3FB}" presName="parentText" presStyleLbl="node1" presStyleIdx="0" presStyleCnt="1" custLinFactY="5527" custLinFactNeighborX="7" custLinFactNeighborY="100000">
        <dgm:presLayoutVars>
          <dgm:chMax val="0"/>
          <dgm:bulletEnabled val="1"/>
        </dgm:presLayoutVars>
      </dgm:prSet>
      <dgm:spPr/>
    </dgm:pt>
  </dgm:ptLst>
  <dgm:cxnLst>
    <dgm:cxn modelId="{CE0A6B44-E3A7-4022-82D7-77E2024C9294}" srcId="{567D31F4-17FE-4328-8B73-20B79CD3EA89}" destId="{FC945602-419F-478E-A656-2F240679D3FB}" srcOrd="0" destOrd="0" parTransId="{E8DBC557-29B5-487C-B38A-D6B4998F9DF4}" sibTransId="{944F4FEA-63BA-4D7F-9C27-A5BFA3F6319C}"/>
    <dgm:cxn modelId="{947A3C47-D491-4342-A82C-D23716BF246A}" type="presOf" srcId="{FC945602-419F-478E-A656-2F240679D3FB}" destId="{F2AE9B4E-58C3-4011-84B7-4A3DC7F5F151}" srcOrd="0" destOrd="0" presId="urn:microsoft.com/office/officeart/2005/8/layout/vList2"/>
    <dgm:cxn modelId="{9B3268D7-7E9D-4A34-B34F-D6B62E67357B}" type="presOf" srcId="{567D31F4-17FE-4328-8B73-20B79CD3EA89}" destId="{15A52EF1-3F9A-4B26-9F35-6001DFC97A34}" srcOrd="0" destOrd="0" presId="urn:microsoft.com/office/officeart/2005/8/layout/vList2"/>
    <dgm:cxn modelId="{C31AE467-5571-419A-A408-08CC0E654230}" type="presParOf" srcId="{15A52EF1-3F9A-4B26-9F35-6001DFC97A34}" destId="{F2AE9B4E-58C3-4011-84B7-4A3DC7F5F15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1C79BF25-2CCD-4B95-B03F-BB301F1B8F0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26404B0-EB68-4512-A6DC-4C3F912E98F9}">
      <dgm:prSet/>
      <dgm:spPr/>
      <dgm:t>
        <a:bodyPr/>
        <a:lstStyle/>
        <a:p>
          <a:r>
            <a:rPr lang="th-TH" dirty="0"/>
            <a:t>คำสั่ง </a:t>
          </a:r>
          <a:r>
            <a:rPr lang="en-US" dirty="0" err="1"/>
            <a:t>git</a:t>
          </a:r>
          <a:r>
            <a:rPr lang="th-TH" dirty="0"/>
            <a:t> </a:t>
          </a:r>
          <a:r>
            <a:rPr lang="en-US" dirty="0"/>
            <a:t>add -A</a:t>
          </a:r>
        </a:p>
      </dgm:t>
    </dgm:pt>
    <dgm:pt modelId="{EF1A8236-8970-4D9E-AED1-8F45E56B33FF}" type="sibTrans" cxnId="{8EF87F41-17C0-49A8-85E1-7C3E45E2E223}">
      <dgm:prSet/>
      <dgm:spPr/>
      <dgm:t>
        <a:bodyPr/>
        <a:lstStyle/>
        <a:p>
          <a:endParaRPr lang="en-US"/>
        </a:p>
      </dgm:t>
    </dgm:pt>
    <dgm:pt modelId="{28E0B582-B560-493B-BAFB-F48CE9322D15}" type="parTrans" cxnId="{8EF87F41-17C0-49A8-85E1-7C3E45E2E223}">
      <dgm:prSet/>
      <dgm:spPr/>
      <dgm:t>
        <a:bodyPr/>
        <a:lstStyle/>
        <a:p>
          <a:endParaRPr lang="en-US"/>
        </a:p>
      </dgm:t>
    </dgm:pt>
    <dgm:pt modelId="{E6ACBFA6-1FBF-4A95-AB8C-8EC4E3232358}" type="pres">
      <dgm:prSet presAssocID="{1C79BF25-2CCD-4B95-B03F-BB301F1B8F09}" presName="linear" presStyleCnt="0">
        <dgm:presLayoutVars>
          <dgm:animLvl val="lvl"/>
          <dgm:resizeHandles val="exact"/>
        </dgm:presLayoutVars>
      </dgm:prSet>
      <dgm:spPr/>
    </dgm:pt>
    <dgm:pt modelId="{23CF44FB-8704-4AF6-A976-AB480B5F8012}" type="pres">
      <dgm:prSet presAssocID="{D26404B0-EB68-4512-A6DC-4C3F912E98F9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09238127-B7AF-4AD5-922C-C6303A750F49}" type="presOf" srcId="{D26404B0-EB68-4512-A6DC-4C3F912E98F9}" destId="{23CF44FB-8704-4AF6-A976-AB480B5F8012}" srcOrd="0" destOrd="0" presId="urn:microsoft.com/office/officeart/2005/8/layout/vList2"/>
    <dgm:cxn modelId="{6DD76260-8B38-40D6-A666-4C81B36FF56C}" type="presOf" srcId="{1C79BF25-2CCD-4B95-B03F-BB301F1B8F09}" destId="{E6ACBFA6-1FBF-4A95-AB8C-8EC4E3232358}" srcOrd="0" destOrd="0" presId="urn:microsoft.com/office/officeart/2005/8/layout/vList2"/>
    <dgm:cxn modelId="{8EF87F41-17C0-49A8-85E1-7C3E45E2E223}" srcId="{1C79BF25-2CCD-4B95-B03F-BB301F1B8F09}" destId="{D26404B0-EB68-4512-A6DC-4C3F912E98F9}" srcOrd="0" destOrd="0" parTransId="{28E0B582-B560-493B-BAFB-F48CE9322D15}" sibTransId="{EF1A8236-8970-4D9E-AED1-8F45E56B33FF}"/>
    <dgm:cxn modelId="{376DA04F-E6BA-4AE0-BB4F-6AA0BDC2139E}" type="presParOf" srcId="{E6ACBFA6-1FBF-4A95-AB8C-8EC4E3232358}" destId="{23CF44FB-8704-4AF6-A976-AB480B5F801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567D31F4-17FE-4328-8B73-20B79CD3EA8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C945602-419F-478E-A656-2F240679D3FB}">
      <dgm:prSet/>
      <dgm:spPr/>
      <dgm:t>
        <a:bodyPr/>
        <a:lstStyle/>
        <a:p>
          <a:r>
            <a:rPr lang="th-TH" dirty="0"/>
            <a:t>คำสั่ง</a:t>
          </a:r>
          <a:r>
            <a:rPr lang="en-US" dirty="0"/>
            <a:t> </a:t>
          </a:r>
          <a:r>
            <a:rPr lang="en-US" dirty="0" err="1"/>
            <a:t>git</a:t>
          </a:r>
          <a:r>
            <a:rPr lang="en-US" dirty="0"/>
            <a:t> </a:t>
          </a:r>
          <a:r>
            <a:rPr lang="en-US" dirty="0" err="1"/>
            <a:t>init</a:t>
          </a:r>
          <a:endParaRPr lang="en-US" dirty="0"/>
        </a:p>
      </dgm:t>
    </dgm:pt>
    <dgm:pt modelId="{944F4FEA-63BA-4D7F-9C27-A5BFA3F6319C}" type="sibTrans" cxnId="{CE0A6B44-E3A7-4022-82D7-77E2024C9294}">
      <dgm:prSet/>
      <dgm:spPr/>
      <dgm:t>
        <a:bodyPr/>
        <a:lstStyle/>
        <a:p>
          <a:endParaRPr lang="en-US"/>
        </a:p>
      </dgm:t>
    </dgm:pt>
    <dgm:pt modelId="{E8DBC557-29B5-487C-B38A-D6B4998F9DF4}" type="parTrans" cxnId="{CE0A6B44-E3A7-4022-82D7-77E2024C9294}">
      <dgm:prSet/>
      <dgm:spPr/>
      <dgm:t>
        <a:bodyPr/>
        <a:lstStyle/>
        <a:p>
          <a:endParaRPr lang="en-US"/>
        </a:p>
      </dgm:t>
    </dgm:pt>
    <dgm:pt modelId="{15A52EF1-3F9A-4B26-9F35-6001DFC97A34}" type="pres">
      <dgm:prSet presAssocID="{567D31F4-17FE-4328-8B73-20B79CD3EA89}" presName="linear" presStyleCnt="0">
        <dgm:presLayoutVars>
          <dgm:animLvl val="lvl"/>
          <dgm:resizeHandles val="exact"/>
        </dgm:presLayoutVars>
      </dgm:prSet>
      <dgm:spPr/>
    </dgm:pt>
    <dgm:pt modelId="{F2AE9B4E-58C3-4011-84B7-4A3DC7F5F151}" type="pres">
      <dgm:prSet presAssocID="{FC945602-419F-478E-A656-2F240679D3FB}" presName="parentText" presStyleLbl="node1" presStyleIdx="0" presStyleCnt="1" custLinFactY="5527" custLinFactNeighborX="7" custLinFactNeighborY="100000">
        <dgm:presLayoutVars>
          <dgm:chMax val="0"/>
          <dgm:bulletEnabled val="1"/>
        </dgm:presLayoutVars>
      </dgm:prSet>
      <dgm:spPr/>
    </dgm:pt>
  </dgm:ptLst>
  <dgm:cxnLst>
    <dgm:cxn modelId="{CE0A6B44-E3A7-4022-82D7-77E2024C9294}" srcId="{567D31F4-17FE-4328-8B73-20B79CD3EA89}" destId="{FC945602-419F-478E-A656-2F240679D3FB}" srcOrd="0" destOrd="0" parTransId="{E8DBC557-29B5-487C-B38A-D6B4998F9DF4}" sibTransId="{944F4FEA-63BA-4D7F-9C27-A5BFA3F6319C}"/>
    <dgm:cxn modelId="{947A3C47-D491-4342-A82C-D23716BF246A}" type="presOf" srcId="{FC945602-419F-478E-A656-2F240679D3FB}" destId="{F2AE9B4E-58C3-4011-84B7-4A3DC7F5F151}" srcOrd="0" destOrd="0" presId="urn:microsoft.com/office/officeart/2005/8/layout/vList2"/>
    <dgm:cxn modelId="{9B3268D7-7E9D-4A34-B34F-D6B62E67357B}" type="presOf" srcId="{567D31F4-17FE-4328-8B73-20B79CD3EA89}" destId="{15A52EF1-3F9A-4B26-9F35-6001DFC97A34}" srcOrd="0" destOrd="0" presId="urn:microsoft.com/office/officeart/2005/8/layout/vList2"/>
    <dgm:cxn modelId="{C31AE467-5571-419A-A408-08CC0E654230}" type="presParOf" srcId="{15A52EF1-3F9A-4B26-9F35-6001DFC97A34}" destId="{F2AE9B4E-58C3-4011-84B7-4A3DC7F5F15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567D31F4-17FE-4328-8B73-20B79CD3EA8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C945602-419F-478E-A656-2F240679D3FB}">
      <dgm:prSet/>
      <dgm:spPr/>
      <dgm:t>
        <a:bodyPr/>
        <a:lstStyle/>
        <a:p>
          <a:r>
            <a:rPr lang="th-TH" dirty="0"/>
            <a:t>คำสั่ง </a:t>
          </a:r>
          <a:r>
            <a:rPr lang="en-US" dirty="0" err="1"/>
            <a:t>git</a:t>
          </a:r>
          <a:r>
            <a:rPr lang="en-US" dirty="0"/>
            <a:t> remote add origin “</a:t>
          </a:r>
          <a:r>
            <a:rPr lang="en-US" dirty="0" err="1"/>
            <a:t>git</a:t>
          </a:r>
          <a:r>
            <a:rPr lang="en-US" dirty="0"/>
            <a:t> repo”</a:t>
          </a:r>
        </a:p>
      </dgm:t>
    </dgm:pt>
    <dgm:pt modelId="{944F4FEA-63BA-4D7F-9C27-A5BFA3F6319C}" type="sibTrans" cxnId="{CE0A6B44-E3A7-4022-82D7-77E2024C9294}">
      <dgm:prSet/>
      <dgm:spPr/>
      <dgm:t>
        <a:bodyPr/>
        <a:lstStyle/>
        <a:p>
          <a:endParaRPr lang="en-US"/>
        </a:p>
      </dgm:t>
    </dgm:pt>
    <dgm:pt modelId="{E8DBC557-29B5-487C-B38A-D6B4998F9DF4}" type="parTrans" cxnId="{CE0A6B44-E3A7-4022-82D7-77E2024C9294}">
      <dgm:prSet/>
      <dgm:spPr/>
      <dgm:t>
        <a:bodyPr/>
        <a:lstStyle/>
        <a:p>
          <a:endParaRPr lang="en-US"/>
        </a:p>
      </dgm:t>
    </dgm:pt>
    <dgm:pt modelId="{15A52EF1-3F9A-4B26-9F35-6001DFC97A34}" type="pres">
      <dgm:prSet presAssocID="{567D31F4-17FE-4328-8B73-20B79CD3EA89}" presName="linear" presStyleCnt="0">
        <dgm:presLayoutVars>
          <dgm:animLvl val="lvl"/>
          <dgm:resizeHandles val="exact"/>
        </dgm:presLayoutVars>
      </dgm:prSet>
      <dgm:spPr/>
    </dgm:pt>
    <dgm:pt modelId="{F2AE9B4E-58C3-4011-84B7-4A3DC7F5F151}" type="pres">
      <dgm:prSet presAssocID="{FC945602-419F-478E-A656-2F240679D3FB}" presName="parentText" presStyleLbl="node1" presStyleIdx="0" presStyleCnt="1" custLinFactY="5527" custLinFactNeighborX="7" custLinFactNeighborY="100000">
        <dgm:presLayoutVars>
          <dgm:chMax val="0"/>
          <dgm:bulletEnabled val="1"/>
        </dgm:presLayoutVars>
      </dgm:prSet>
      <dgm:spPr/>
    </dgm:pt>
  </dgm:ptLst>
  <dgm:cxnLst>
    <dgm:cxn modelId="{CE0A6B44-E3A7-4022-82D7-77E2024C9294}" srcId="{567D31F4-17FE-4328-8B73-20B79CD3EA89}" destId="{FC945602-419F-478E-A656-2F240679D3FB}" srcOrd="0" destOrd="0" parTransId="{E8DBC557-29B5-487C-B38A-D6B4998F9DF4}" sibTransId="{944F4FEA-63BA-4D7F-9C27-A5BFA3F6319C}"/>
    <dgm:cxn modelId="{947A3C47-D491-4342-A82C-D23716BF246A}" type="presOf" srcId="{FC945602-419F-478E-A656-2F240679D3FB}" destId="{F2AE9B4E-58C3-4011-84B7-4A3DC7F5F151}" srcOrd="0" destOrd="0" presId="urn:microsoft.com/office/officeart/2005/8/layout/vList2"/>
    <dgm:cxn modelId="{9B3268D7-7E9D-4A34-B34F-D6B62E67357B}" type="presOf" srcId="{567D31F4-17FE-4328-8B73-20B79CD3EA89}" destId="{15A52EF1-3F9A-4B26-9F35-6001DFC97A34}" srcOrd="0" destOrd="0" presId="urn:microsoft.com/office/officeart/2005/8/layout/vList2"/>
    <dgm:cxn modelId="{C31AE467-5571-419A-A408-08CC0E654230}" type="presParOf" srcId="{15A52EF1-3F9A-4B26-9F35-6001DFC97A34}" destId="{F2AE9B4E-58C3-4011-84B7-4A3DC7F5F15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1C79BF25-2CCD-4B95-B03F-BB301F1B8F0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26404B0-EB68-4512-A6DC-4C3F912E98F9}">
      <dgm:prSet/>
      <dgm:spPr/>
      <dgm:t>
        <a:bodyPr/>
        <a:lstStyle/>
        <a:p>
          <a:r>
            <a:rPr lang="th-TH" dirty="0"/>
            <a:t>คำสั่ง </a:t>
          </a:r>
          <a:r>
            <a:rPr lang="en-US" dirty="0" err="1"/>
            <a:t>git</a:t>
          </a:r>
          <a:r>
            <a:rPr lang="en-US" dirty="0"/>
            <a:t> push –u origin master</a:t>
          </a:r>
        </a:p>
      </dgm:t>
    </dgm:pt>
    <dgm:pt modelId="{EF1A8236-8970-4D9E-AED1-8F45E56B33FF}" type="sibTrans" cxnId="{8EF87F41-17C0-49A8-85E1-7C3E45E2E223}">
      <dgm:prSet/>
      <dgm:spPr/>
      <dgm:t>
        <a:bodyPr/>
        <a:lstStyle/>
        <a:p>
          <a:endParaRPr lang="en-US"/>
        </a:p>
      </dgm:t>
    </dgm:pt>
    <dgm:pt modelId="{28E0B582-B560-493B-BAFB-F48CE9322D15}" type="parTrans" cxnId="{8EF87F41-17C0-49A8-85E1-7C3E45E2E223}">
      <dgm:prSet/>
      <dgm:spPr/>
      <dgm:t>
        <a:bodyPr/>
        <a:lstStyle/>
        <a:p>
          <a:endParaRPr lang="en-US"/>
        </a:p>
      </dgm:t>
    </dgm:pt>
    <dgm:pt modelId="{E6ACBFA6-1FBF-4A95-AB8C-8EC4E3232358}" type="pres">
      <dgm:prSet presAssocID="{1C79BF25-2CCD-4B95-B03F-BB301F1B8F09}" presName="linear" presStyleCnt="0">
        <dgm:presLayoutVars>
          <dgm:animLvl val="lvl"/>
          <dgm:resizeHandles val="exact"/>
        </dgm:presLayoutVars>
      </dgm:prSet>
      <dgm:spPr/>
    </dgm:pt>
    <dgm:pt modelId="{23CF44FB-8704-4AF6-A976-AB480B5F8012}" type="pres">
      <dgm:prSet presAssocID="{D26404B0-EB68-4512-A6DC-4C3F912E98F9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09238127-B7AF-4AD5-922C-C6303A750F49}" type="presOf" srcId="{D26404B0-EB68-4512-A6DC-4C3F912E98F9}" destId="{23CF44FB-8704-4AF6-A976-AB480B5F8012}" srcOrd="0" destOrd="0" presId="urn:microsoft.com/office/officeart/2005/8/layout/vList2"/>
    <dgm:cxn modelId="{6DD76260-8B38-40D6-A666-4C81B36FF56C}" type="presOf" srcId="{1C79BF25-2CCD-4B95-B03F-BB301F1B8F09}" destId="{E6ACBFA6-1FBF-4A95-AB8C-8EC4E3232358}" srcOrd="0" destOrd="0" presId="urn:microsoft.com/office/officeart/2005/8/layout/vList2"/>
    <dgm:cxn modelId="{8EF87F41-17C0-49A8-85E1-7C3E45E2E223}" srcId="{1C79BF25-2CCD-4B95-B03F-BB301F1B8F09}" destId="{D26404B0-EB68-4512-A6DC-4C3F912E98F9}" srcOrd="0" destOrd="0" parTransId="{28E0B582-B560-493B-BAFB-F48CE9322D15}" sibTransId="{EF1A8236-8970-4D9E-AED1-8F45E56B33FF}"/>
    <dgm:cxn modelId="{376DA04F-E6BA-4AE0-BB4F-6AA0BDC2139E}" type="presParOf" srcId="{E6ACBFA6-1FBF-4A95-AB8C-8EC4E3232358}" destId="{23CF44FB-8704-4AF6-A976-AB480B5F801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567D31F4-17FE-4328-8B73-20B79CD3EA8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C945602-419F-478E-A656-2F240679D3FB}">
      <dgm:prSet/>
      <dgm:spPr/>
      <dgm:t>
        <a:bodyPr/>
        <a:lstStyle/>
        <a:p>
          <a:r>
            <a:rPr lang="th-TH" dirty="0"/>
            <a:t>ทำการ</a:t>
          </a:r>
          <a:r>
            <a:rPr lang="en-US" dirty="0"/>
            <a:t> login </a:t>
          </a:r>
          <a:r>
            <a:rPr lang="en-US" dirty="0" err="1"/>
            <a:t>heroku</a:t>
          </a:r>
          <a:endParaRPr lang="en-US" dirty="0"/>
        </a:p>
      </dgm:t>
    </dgm:pt>
    <dgm:pt modelId="{944F4FEA-63BA-4D7F-9C27-A5BFA3F6319C}" type="sibTrans" cxnId="{CE0A6B44-E3A7-4022-82D7-77E2024C9294}">
      <dgm:prSet/>
      <dgm:spPr/>
      <dgm:t>
        <a:bodyPr/>
        <a:lstStyle/>
        <a:p>
          <a:endParaRPr lang="en-US"/>
        </a:p>
      </dgm:t>
    </dgm:pt>
    <dgm:pt modelId="{E8DBC557-29B5-487C-B38A-D6B4998F9DF4}" type="parTrans" cxnId="{CE0A6B44-E3A7-4022-82D7-77E2024C9294}">
      <dgm:prSet/>
      <dgm:spPr/>
      <dgm:t>
        <a:bodyPr/>
        <a:lstStyle/>
        <a:p>
          <a:endParaRPr lang="en-US"/>
        </a:p>
      </dgm:t>
    </dgm:pt>
    <dgm:pt modelId="{15A52EF1-3F9A-4B26-9F35-6001DFC97A34}" type="pres">
      <dgm:prSet presAssocID="{567D31F4-17FE-4328-8B73-20B79CD3EA89}" presName="linear" presStyleCnt="0">
        <dgm:presLayoutVars>
          <dgm:animLvl val="lvl"/>
          <dgm:resizeHandles val="exact"/>
        </dgm:presLayoutVars>
      </dgm:prSet>
      <dgm:spPr/>
    </dgm:pt>
    <dgm:pt modelId="{F2AE9B4E-58C3-4011-84B7-4A3DC7F5F151}" type="pres">
      <dgm:prSet presAssocID="{FC945602-419F-478E-A656-2F240679D3FB}" presName="parentText" presStyleLbl="node1" presStyleIdx="0" presStyleCnt="1" custLinFactY="5527" custLinFactNeighborX="7" custLinFactNeighborY="100000">
        <dgm:presLayoutVars>
          <dgm:chMax val="0"/>
          <dgm:bulletEnabled val="1"/>
        </dgm:presLayoutVars>
      </dgm:prSet>
      <dgm:spPr/>
    </dgm:pt>
  </dgm:ptLst>
  <dgm:cxnLst>
    <dgm:cxn modelId="{CE0A6B44-E3A7-4022-82D7-77E2024C9294}" srcId="{567D31F4-17FE-4328-8B73-20B79CD3EA89}" destId="{FC945602-419F-478E-A656-2F240679D3FB}" srcOrd="0" destOrd="0" parTransId="{E8DBC557-29B5-487C-B38A-D6B4998F9DF4}" sibTransId="{944F4FEA-63BA-4D7F-9C27-A5BFA3F6319C}"/>
    <dgm:cxn modelId="{947A3C47-D491-4342-A82C-D23716BF246A}" type="presOf" srcId="{FC945602-419F-478E-A656-2F240679D3FB}" destId="{F2AE9B4E-58C3-4011-84B7-4A3DC7F5F151}" srcOrd="0" destOrd="0" presId="urn:microsoft.com/office/officeart/2005/8/layout/vList2"/>
    <dgm:cxn modelId="{9B3268D7-7E9D-4A34-B34F-D6B62E67357B}" type="presOf" srcId="{567D31F4-17FE-4328-8B73-20B79CD3EA89}" destId="{15A52EF1-3F9A-4B26-9F35-6001DFC97A34}" srcOrd="0" destOrd="0" presId="urn:microsoft.com/office/officeart/2005/8/layout/vList2"/>
    <dgm:cxn modelId="{C31AE467-5571-419A-A408-08CC0E654230}" type="presParOf" srcId="{15A52EF1-3F9A-4B26-9F35-6001DFC97A34}" destId="{F2AE9B4E-58C3-4011-84B7-4A3DC7F5F15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1C79BF25-2CCD-4B95-B03F-BB301F1B8F0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26404B0-EB68-4512-A6DC-4C3F912E98F9}">
      <dgm:prSet/>
      <dgm:spPr/>
      <dgm:t>
        <a:bodyPr/>
        <a:lstStyle/>
        <a:p>
          <a:r>
            <a:rPr lang="th-TH" dirty="0"/>
            <a:t>ทำการ</a:t>
          </a:r>
          <a:r>
            <a:rPr lang="en-US" dirty="0"/>
            <a:t> </a:t>
          </a:r>
          <a:r>
            <a:rPr lang="th-TH" dirty="0"/>
            <a:t>สร้าง </a:t>
          </a:r>
          <a:r>
            <a:rPr lang="en-US" dirty="0" err="1"/>
            <a:t>heroku</a:t>
          </a:r>
          <a:endParaRPr lang="en-US" dirty="0"/>
        </a:p>
      </dgm:t>
    </dgm:pt>
    <dgm:pt modelId="{EF1A8236-8970-4D9E-AED1-8F45E56B33FF}" type="sibTrans" cxnId="{8EF87F41-17C0-49A8-85E1-7C3E45E2E223}">
      <dgm:prSet/>
      <dgm:spPr/>
      <dgm:t>
        <a:bodyPr/>
        <a:lstStyle/>
        <a:p>
          <a:endParaRPr lang="en-US"/>
        </a:p>
      </dgm:t>
    </dgm:pt>
    <dgm:pt modelId="{28E0B582-B560-493B-BAFB-F48CE9322D15}" type="parTrans" cxnId="{8EF87F41-17C0-49A8-85E1-7C3E45E2E223}">
      <dgm:prSet/>
      <dgm:spPr/>
      <dgm:t>
        <a:bodyPr/>
        <a:lstStyle/>
        <a:p>
          <a:endParaRPr lang="en-US"/>
        </a:p>
      </dgm:t>
    </dgm:pt>
    <dgm:pt modelId="{E6ACBFA6-1FBF-4A95-AB8C-8EC4E3232358}" type="pres">
      <dgm:prSet presAssocID="{1C79BF25-2CCD-4B95-B03F-BB301F1B8F09}" presName="linear" presStyleCnt="0">
        <dgm:presLayoutVars>
          <dgm:animLvl val="lvl"/>
          <dgm:resizeHandles val="exact"/>
        </dgm:presLayoutVars>
      </dgm:prSet>
      <dgm:spPr/>
    </dgm:pt>
    <dgm:pt modelId="{23CF44FB-8704-4AF6-A976-AB480B5F8012}" type="pres">
      <dgm:prSet presAssocID="{D26404B0-EB68-4512-A6DC-4C3F912E98F9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09238127-B7AF-4AD5-922C-C6303A750F49}" type="presOf" srcId="{D26404B0-EB68-4512-A6DC-4C3F912E98F9}" destId="{23CF44FB-8704-4AF6-A976-AB480B5F8012}" srcOrd="0" destOrd="0" presId="urn:microsoft.com/office/officeart/2005/8/layout/vList2"/>
    <dgm:cxn modelId="{6DD76260-8B38-40D6-A666-4C81B36FF56C}" type="presOf" srcId="{1C79BF25-2CCD-4B95-B03F-BB301F1B8F09}" destId="{E6ACBFA6-1FBF-4A95-AB8C-8EC4E3232358}" srcOrd="0" destOrd="0" presId="urn:microsoft.com/office/officeart/2005/8/layout/vList2"/>
    <dgm:cxn modelId="{8EF87F41-17C0-49A8-85E1-7C3E45E2E223}" srcId="{1C79BF25-2CCD-4B95-B03F-BB301F1B8F09}" destId="{D26404B0-EB68-4512-A6DC-4C3F912E98F9}" srcOrd="0" destOrd="0" parTransId="{28E0B582-B560-493B-BAFB-F48CE9322D15}" sibTransId="{EF1A8236-8970-4D9E-AED1-8F45E56B33FF}"/>
    <dgm:cxn modelId="{376DA04F-E6BA-4AE0-BB4F-6AA0BDC2139E}" type="presParOf" srcId="{E6ACBFA6-1FBF-4A95-AB8C-8EC4E3232358}" destId="{23CF44FB-8704-4AF6-A976-AB480B5F801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C79BF25-2CCD-4B95-B03F-BB301F1B8F0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26404B0-EB68-4512-A6DC-4C3F912E98F9}">
      <dgm:prSet/>
      <dgm:spPr/>
      <dgm:t>
        <a:bodyPr/>
        <a:lstStyle/>
        <a:p>
          <a:r>
            <a:rPr lang="th-TH" b="0" baseline="0"/>
            <a:t>ทำการสร้าง</a:t>
          </a:r>
          <a:r>
            <a:rPr lang="en-US" b="0" baseline="0"/>
            <a:t> rails</a:t>
          </a:r>
          <a:endParaRPr lang="en-US"/>
        </a:p>
      </dgm:t>
    </dgm:pt>
    <dgm:pt modelId="{28E0B582-B560-493B-BAFB-F48CE9322D15}" type="parTrans" cxnId="{8EF87F41-17C0-49A8-85E1-7C3E45E2E223}">
      <dgm:prSet/>
      <dgm:spPr/>
      <dgm:t>
        <a:bodyPr/>
        <a:lstStyle/>
        <a:p>
          <a:endParaRPr lang="en-US"/>
        </a:p>
      </dgm:t>
    </dgm:pt>
    <dgm:pt modelId="{EF1A8236-8970-4D9E-AED1-8F45E56B33FF}" type="sibTrans" cxnId="{8EF87F41-17C0-49A8-85E1-7C3E45E2E223}">
      <dgm:prSet/>
      <dgm:spPr/>
      <dgm:t>
        <a:bodyPr/>
        <a:lstStyle/>
        <a:p>
          <a:endParaRPr lang="en-US"/>
        </a:p>
      </dgm:t>
    </dgm:pt>
    <dgm:pt modelId="{D22305F5-4A6F-4CB7-B7B0-A5183422F823}">
      <dgm:prSet/>
      <dgm:spPr/>
      <dgm:t>
        <a:bodyPr/>
        <a:lstStyle/>
        <a:p>
          <a:r>
            <a:rPr lang="th-TH" b="0" baseline="0" dirty="0"/>
            <a:t>คำสั่ง </a:t>
          </a:r>
          <a:r>
            <a:rPr lang="en-US" b="0" baseline="0" dirty="0"/>
            <a:t>rails new </a:t>
          </a:r>
          <a:r>
            <a:rPr lang="en-US" b="0" baseline="0" dirty="0" err="1"/>
            <a:t>kingsong</a:t>
          </a:r>
          <a:endParaRPr lang="en-US" dirty="0"/>
        </a:p>
      </dgm:t>
    </dgm:pt>
    <dgm:pt modelId="{DD903E48-FA6B-433B-B8B9-8D6E06F8B822}" type="parTrans" cxnId="{82802F74-5D6E-43CF-B077-B7FBB8991902}">
      <dgm:prSet/>
      <dgm:spPr/>
      <dgm:t>
        <a:bodyPr/>
        <a:lstStyle/>
        <a:p>
          <a:endParaRPr lang="en-US"/>
        </a:p>
      </dgm:t>
    </dgm:pt>
    <dgm:pt modelId="{47062228-2B7C-4B75-9C89-071F97DDEE24}" type="sibTrans" cxnId="{82802F74-5D6E-43CF-B077-B7FBB8991902}">
      <dgm:prSet/>
      <dgm:spPr/>
      <dgm:t>
        <a:bodyPr/>
        <a:lstStyle/>
        <a:p>
          <a:endParaRPr lang="en-US"/>
        </a:p>
      </dgm:t>
    </dgm:pt>
    <dgm:pt modelId="{E6ACBFA6-1FBF-4A95-AB8C-8EC4E3232358}" type="pres">
      <dgm:prSet presAssocID="{1C79BF25-2CCD-4B95-B03F-BB301F1B8F09}" presName="linear" presStyleCnt="0">
        <dgm:presLayoutVars>
          <dgm:animLvl val="lvl"/>
          <dgm:resizeHandles val="exact"/>
        </dgm:presLayoutVars>
      </dgm:prSet>
      <dgm:spPr/>
    </dgm:pt>
    <dgm:pt modelId="{23CF44FB-8704-4AF6-A976-AB480B5F8012}" type="pres">
      <dgm:prSet presAssocID="{D26404B0-EB68-4512-A6DC-4C3F912E98F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9F0FA44-4398-4287-B620-21163A206C43}" type="pres">
      <dgm:prSet presAssocID="{EF1A8236-8970-4D9E-AED1-8F45E56B33FF}" presName="spacer" presStyleCnt="0"/>
      <dgm:spPr/>
    </dgm:pt>
    <dgm:pt modelId="{D9ADA834-D73B-4792-89C0-44D2B8863CE9}" type="pres">
      <dgm:prSet presAssocID="{D22305F5-4A6F-4CB7-B7B0-A5183422F823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A06A7E03-BB5E-4FEC-9039-9D28BA0304A6}" type="presOf" srcId="{D22305F5-4A6F-4CB7-B7B0-A5183422F823}" destId="{D9ADA834-D73B-4792-89C0-44D2B8863CE9}" srcOrd="0" destOrd="0" presId="urn:microsoft.com/office/officeart/2005/8/layout/vList2"/>
    <dgm:cxn modelId="{09238127-B7AF-4AD5-922C-C6303A750F49}" type="presOf" srcId="{D26404B0-EB68-4512-A6DC-4C3F912E98F9}" destId="{23CF44FB-8704-4AF6-A976-AB480B5F8012}" srcOrd="0" destOrd="0" presId="urn:microsoft.com/office/officeart/2005/8/layout/vList2"/>
    <dgm:cxn modelId="{6DD76260-8B38-40D6-A666-4C81B36FF56C}" type="presOf" srcId="{1C79BF25-2CCD-4B95-B03F-BB301F1B8F09}" destId="{E6ACBFA6-1FBF-4A95-AB8C-8EC4E3232358}" srcOrd="0" destOrd="0" presId="urn:microsoft.com/office/officeart/2005/8/layout/vList2"/>
    <dgm:cxn modelId="{8EF87F41-17C0-49A8-85E1-7C3E45E2E223}" srcId="{1C79BF25-2CCD-4B95-B03F-BB301F1B8F09}" destId="{D26404B0-EB68-4512-A6DC-4C3F912E98F9}" srcOrd="0" destOrd="0" parTransId="{28E0B582-B560-493B-BAFB-F48CE9322D15}" sibTransId="{EF1A8236-8970-4D9E-AED1-8F45E56B33FF}"/>
    <dgm:cxn modelId="{82802F74-5D6E-43CF-B077-B7FBB8991902}" srcId="{1C79BF25-2CCD-4B95-B03F-BB301F1B8F09}" destId="{D22305F5-4A6F-4CB7-B7B0-A5183422F823}" srcOrd="1" destOrd="0" parTransId="{DD903E48-FA6B-433B-B8B9-8D6E06F8B822}" sibTransId="{47062228-2B7C-4B75-9C89-071F97DDEE24}"/>
    <dgm:cxn modelId="{376DA04F-E6BA-4AE0-BB4F-6AA0BDC2139E}" type="presParOf" srcId="{E6ACBFA6-1FBF-4A95-AB8C-8EC4E3232358}" destId="{23CF44FB-8704-4AF6-A976-AB480B5F8012}" srcOrd="0" destOrd="0" presId="urn:microsoft.com/office/officeart/2005/8/layout/vList2"/>
    <dgm:cxn modelId="{503CF7F5-6CA6-4F09-B12A-EFC71B01E0D8}" type="presParOf" srcId="{E6ACBFA6-1FBF-4A95-AB8C-8EC4E3232358}" destId="{59F0FA44-4398-4287-B620-21163A206C43}" srcOrd="1" destOrd="0" presId="urn:microsoft.com/office/officeart/2005/8/layout/vList2"/>
    <dgm:cxn modelId="{E4A0FFDC-42AA-4EF9-92E4-243E825ED721}" type="presParOf" srcId="{E6ACBFA6-1FBF-4A95-AB8C-8EC4E3232358}" destId="{D9ADA834-D73B-4792-89C0-44D2B8863CE9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567D31F4-17FE-4328-8B73-20B79CD3EA8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C945602-419F-478E-A656-2F240679D3FB}">
      <dgm:prSet/>
      <dgm:spPr/>
      <dgm:t>
        <a:bodyPr/>
        <a:lstStyle/>
        <a:p>
          <a:r>
            <a:rPr lang="th-TH" dirty="0"/>
            <a:t>คำสั่ง</a:t>
          </a:r>
          <a:r>
            <a:rPr lang="en-US" dirty="0"/>
            <a:t> Heroku login</a:t>
          </a:r>
        </a:p>
      </dgm:t>
    </dgm:pt>
    <dgm:pt modelId="{944F4FEA-63BA-4D7F-9C27-A5BFA3F6319C}" type="sibTrans" cxnId="{CE0A6B44-E3A7-4022-82D7-77E2024C9294}">
      <dgm:prSet/>
      <dgm:spPr/>
      <dgm:t>
        <a:bodyPr/>
        <a:lstStyle/>
        <a:p>
          <a:endParaRPr lang="en-US"/>
        </a:p>
      </dgm:t>
    </dgm:pt>
    <dgm:pt modelId="{E8DBC557-29B5-487C-B38A-D6B4998F9DF4}" type="parTrans" cxnId="{CE0A6B44-E3A7-4022-82D7-77E2024C9294}">
      <dgm:prSet/>
      <dgm:spPr/>
      <dgm:t>
        <a:bodyPr/>
        <a:lstStyle/>
        <a:p>
          <a:endParaRPr lang="en-US"/>
        </a:p>
      </dgm:t>
    </dgm:pt>
    <dgm:pt modelId="{15A52EF1-3F9A-4B26-9F35-6001DFC97A34}" type="pres">
      <dgm:prSet presAssocID="{567D31F4-17FE-4328-8B73-20B79CD3EA89}" presName="linear" presStyleCnt="0">
        <dgm:presLayoutVars>
          <dgm:animLvl val="lvl"/>
          <dgm:resizeHandles val="exact"/>
        </dgm:presLayoutVars>
      </dgm:prSet>
      <dgm:spPr/>
    </dgm:pt>
    <dgm:pt modelId="{F2AE9B4E-58C3-4011-84B7-4A3DC7F5F151}" type="pres">
      <dgm:prSet presAssocID="{FC945602-419F-478E-A656-2F240679D3FB}" presName="parentText" presStyleLbl="node1" presStyleIdx="0" presStyleCnt="1" custLinFactY="5527" custLinFactNeighborX="7" custLinFactNeighborY="100000">
        <dgm:presLayoutVars>
          <dgm:chMax val="0"/>
          <dgm:bulletEnabled val="1"/>
        </dgm:presLayoutVars>
      </dgm:prSet>
      <dgm:spPr/>
    </dgm:pt>
  </dgm:ptLst>
  <dgm:cxnLst>
    <dgm:cxn modelId="{CE0A6B44-E3A7-4022-82D7-77E2024C9294}" srcId="{567D31F4-17FE-4328-8B73-20B79CD3EA89}" destId="{FC945602-419F-478E-A656-2F240679D3FB}" srcOrd="0" destOrd="0" parTransId="{E8DBC557-29B5-487C-B38A-D6B4998F9DF4}" sibTransId="{944F4FEA-63BA-4D7F-9C27-A5BFA3F6319C}"/>
    <dgm:cxn modelId="{947A3C47-D491-4342-A82C-D23716BF246A}" type="presOf" srcId="{FC945602-419F-478E-A656-2F240679D3FB}" destId="{F2AE9B4E-58C3-4011-84B7-4A3DC7F5F151}" srcOrd="0" destOrd="0" presId="urn:microsoft.com/office/officeart/2005/8/layout/vList2"/>
    <dgm:cxn modelId="{9B3268D7-7E9D-4A34-B34F-D6B62E67357B}" type="presOf" srcId="{567D31F4-17FE-4328-8B73-20B79CD3EA89}" destId="{15A52EF1-3F9A-4B26-9F35-6001DFC97A34}" srcOrd="0" destOrd="0" presId="urn:microsoft.com/office/officeart/2005/8/layout/vList2"/>
    <dgm:cxn modelId="{C31AE467-5571-419A-A408-08CC0E654230}" type="presParOf" srcId="{15A52EF1-3F9A-4B26-9F35-6001DFC97A34}" destId="{F2AE9B4E-58C3-4011-84B7-4A3DC7F5F15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567D31F4-17FE-4328-8B73-20B79CD3EA8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C945602-419F-478E-A656-2F240679D3FB}">
      <dgm:prSet/>
      <dgm:spPr/>
      <dgm:t>
        <a:bodyPr/>
        <a:lstStyle/>
        <a:p>
          <a:r>
            <a:rPr lang="th-TH" dirty="0"/>
            <a:t>ทำการ </a:t>
          </a:r>
          <a:r>
            <a:rPr lang="en-US" dirty="0"/>
            <a:t>push </a:t>
          </a:r>
          <a:r>
            <a:rPr lang="th-TH" dirty="0"/>
            <a:t>ไปบน </a:t>
          </a:r>
          <a:r>
            <a:rPr lang="en-US" dirty="0" err="1"/>
            <a:t>heroku</a:t>
          </a:r>
          <a:endParaRPr lang="en-US" dirty="0"/>
        </a:p>
      </dgm:t>
    </dgm:pt>
    <dgm:pt modelId="{944F4FEA-63BA-4D7F-9C27-A5BFA3F6319C}" type="sibTrans" cxnId="{CE0A6B44-E3A7-4022-82D7-77E2024C9294}">
      <dgm:prSet/>
      <dgm:spPr/>
      <dgm:t>
        <a:bodyPr/>
        <a:lstStyle/>
        <a:p>
          <a:endParaRPr lang="en-US"/>
        </a:p>
      </dgm:t>
    </dgm:pt>
    <dgm:pt modelId="{E8DBC557-29B5-487C-B38A-D6B4998F9DF4}" type="parTrans" cxnId="{CE0A6B44-E3A7-4022-82D7-77E2024C9294}">
      <dgm:prSet/>
      <dgm:spPr/>
      <dgm:t>
        <a:bodyPr/>
        <a:lstStyle/>
        <a:p>
          <a:endParaRPr lang="en-US"/>
        </a:p>
      </dgm:t>
    </dgm:pt>
    <dgm:pt modelId="{15A52EF1-3F9A-4B26-9F35-6001DFC97A34}" type="pres">
      <dgm:prSet presAssocID="{567D31F4-17FE-4328-8B73-20B79CD3EA89}" presName="linear" presStyleCnt="0">
        <dgm:presLayoutVars>
          <dgm:animLvl val="lvl"/>
          <dgm:resizeHandles val="exact"/>
        </dgm:presLayoutVars>
      </dgm:prSet>
      <dgm:spPr/>
    </dgm:pt>
    <dgm:pt modelId="{F2AE9B4E-58C3-4011-84B7-4A3DC7F5F151}" type="pres">
      <dgm:prSet presAssocID="{FC945602-419F-478E-A656-2F240679D3FB}" presName="parentText" presStyleLbl="node1" presStyleIdx="0" presStyleCnt="1" custLinFactNeighborX="7" custLinFactNeighborY="22439">
        <dgm:presLayoutVars>
          <dgm:chMax val="0"/>
          <dgm:bulletEnabled val="1"/>
        </dgm:presLayoutVars>
      </dgm:prSet>
      <dgm:spPr/>
    </dgm:pt>
  </dgm:ptLst>
  <dgm:cxnLst>
    <dgm:cxn modelId="{CE0A6B44-E3A7-4022-82D7-77E2024C9294}" srcId="{567D31F4-17FE-4328-8B73-20B79CD3EA89}" destId="{FC945602-419F-478E-A656-2F240679D3FB}" srcOrd="0" destOrd="0" parTransId="{E8DBC557-29B5-487C-B38A-D6B4998F9DF4}" sibTransId="{944F4FEA-63BA-4D7F-9C27-A5BFA3F6319C}"/>
    <dgm:cxn modelId="{947A3C47-D491-4342-A82C-D23716BF246A}" type="presOf" srcId="{FC945602-419F-478E-A656-2F240679D3FB}" destId="{F2AE9B4E-58C3-4011-84B7-4A3DC7F5F151}" srcOrd="0" destOrd="0" presId="urn:microsoft.com/office/officeart/2005/8/layout/vList2"/>
    <dgm:cxn modelId="{9B3268D7-7E9D-4A34-B34F-D6B62E67357B}" type="presOf" srcId="{567D31F4-17FE-4328-8B73-20B79CD3EA89}" destId="{15A52EF1-3F9A-4B26-9F35-6001DFC97A34}" srcOrd="0" destOrd="0" presId="urn:microsoft.com/office/officeart/2005/8/layout/vList2"/>
    <dgm:cxn modelId="{C31AE467-5571-419A-A408-08CC0E654230}" type="presParOf" srcId="{15A52EF1-3F9A-4B26-9F35-6001DFC97A34}" destId="{F2AE9B4E-58C3-4011-84B7-4A3DC7F5F15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1C79BF25-2CCD-4B95-B03F-BB301F1B8F0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6ACBFA6-1FBF-4A95-AB8C-8EC4E3232358}" type="pres">
      <dgm:prSet presAssocID="{1C79BF25-2CCD-4B95-B03F-BB301F1B8F09}" presName="linear" presStyleCnt="0">
        <dgm:presLayoutVars>
          <dgm:animLvl val="lvl"/>
          <dgm:resizeHandles val="exact"/>
        </dgm:presLayoutVars>
      </dgm:prSet>
      <dgm:spPr/>
    </dgm:pt>
  </dgm:ptLst>
  <dgm:cxnLst>
    <dgm:cxn modelId="{6DD76260-8B38-40D6-A666-4C81B36FF56C}" type="presOf" srcId="{1C79BF25-2CCD-4B95-B03F-BB301F1B8F09}" destId="{E6ACBFA6-1FBF-4A95-AB8C-8EC4E323235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567D31F4-17FE-4328-8B73-20B79CD3EA8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C945602-419F-478E-A656-2F240679D3FB}">
      <dgm:prSet/>
      <dgm:spPr/>
      <dgm:t>
        <a:bodyPr/>
        <a:lstStyle/>
        <a:p>
          <a:r>
            <a:rPr lang="th-TH" dirty="0"/>
            <a:t>ทำการ </a:t>
          </a:r>
          <a:r>
            <a:rPr lang="en-US" dirty="0"/>
            <a:t>checkout </a:t>
          </a:r>
          <a:r>
            <a:rPr lang="th-TH" dirty="0"/>
            <a:t>อยู่ </a:t>
          </a:r>
          <a:r>
            <a:rPr lang="en-US" dirty="0"/>
            <a:t>static pages</a:t>
          </a:r>
        </a:p>
      </dgm:t>
    </dgm:pt>
    <dgm:pt modelId="{944F4FEA-63BA-4D7F-9C27-A5BFA3F6319C}" type="sibTrans" cxnId="{CE0A6B44-E3A7-4022-82D7-77E2024C9294}">
      <dgm:prSet/>
      <dgm:spPr/>
      <dgm:t>
        <a:bodyPr/>
        <a:lstStyle/>
        <a:p>
          <a:endParaRPr lang="en-US"/>
        </a:p>
      </dgm:t>
    </dgm:pt>
    <dgm:pt modelId="{E8DBC557-29B5-487C-B38A-D6B4998F9DF4}" type="parTrans" cxnId="{CE0A6B44-E3A7-4022-82D7-77E2024C9294}">
      <dgm:prSet/>
      <dgm:spPr/>
      <dgm:t>
        <a:bodyPr/>
        <a:lstStyle/>
        <a:p>
          <a:endParaRPr lang="en-US"/>
        </a:p>
      </dgm:t>
    </dgm:pt>
    <dgm:pt modelId="{15A52EF1-3F9A-4B26-9F35-6001DFC97A34}" type="pres">
      <dgm:prSet presAssocID="{567D31F4-17FE-4328-8B73-20B79CD3EA89}" presName="linear" presStyleCnt="0">
        <dgm:presLayoutVars>
          <dgm:animLvl val="lvl"/>
          <dgm:resizeHandles val="exact"/>
        </dgm:presLayoutVars>
      </dgm:prSet>
      <dgm:spPr/>
    </dgm:pt>
    <dgm:pt modelId="{F2AE9B4E-58C3-4011-84B7-4A3DC7F5F151}" type="pres">
      <dgm:prSet presAssocID="{FC945602-419F-478E-A656-2F240679D3FB}" presName="parentText" presStyleLbl="node1" presStyleIdx="0" presStyleCnt="1" custLinFactNeighborX="7" custLinFactNeighborY="22439">
        <dgm:presLayoutVars>
          <dgm:chMax val="0"/>
          <dgm:bulletEnabled val="1"/>
        </dgm:presLayoutVars>
      </dgm:prSet>
      <dgm:spPr/>
    </dgm:pt>
  </dgm:ptLst>
  <dgm:cxnLst>
    <dgm:cxn modelId="{CE0A6B44-E3A7-4022-82D7-77E2024C9294}" srcId="{567D31F4-17FE-4328-8B73-20B79CD3EA89}" destId="{FC945602-419F-478E-A656-2F240679D3FB}" srcOrd="0" destOrd="0" parTransId="{E8DBC557-29B5-487C-B38A-D6B4998F9DF4}" sibTransId="{944F4FEA-63BA-4D7F-9C27-A5BFA3F6319C}"/>
    <dgm:cxn modelId="{947A3C47-D491-4342-A82C-D23716BF246A}" type="presOf" srcId="{FC945602-419F-478E-A656-2F240679D3FB}" destId="{F2AE9B4E-58C3-4011-84B7-4A3DC7F5F151}" srcOrd="0" destOrd="0" presId="urn:microsoft.com/office/officeart/2005/8/layout/vList2"/>
    <dgm:cxn modelId="{9B3268D7-7E9D-4A34-B34F-D6B62E67357B}" type="presOf" srcId="{567D31F4-17FE-4328-8B73-20B79CD3EA89}" destId="{15A52EF1-3F9A-4B26-9F35-6001DFC97A34}" srcOrd="0" destOrd="0" presId="urn:microsoft.com/office/officeart/2005/8/layout/vList2"/>
    <dgm:cxn modelId="{C31AE467-5571-419A-A408-08CC0E654230}" type="presParOf" srcId="{15A52EF1-3F9A-4B26-9F35-6001DFC97A34}" destId="{F2AE9B4E-58C3-4011-84B7-4A3DC7F5F15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1C79BF25-2CCD-4B95-B03F-BB301F1B8F0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26404B0-EB68-4512-A6DC-4C3F912E98F9}">
      <dgm:prSet/>
      <dgm:spPr/>
      <dgm:t>
        <a:bodyPr/>
        <a:lstStyle/>
        <a:p>
          <a:r>
            <a:rPr lang="th-TH" dirty="0"/>
            <a:t>ทำการ </a:t>
          </a:r>
          <a:r>
            <a:rPr lang="en-US" dirty="0"/>
            <a:t>generate Static Pages</a:t>
          </a:r>
        </a:p>
      </dgm:t>
    </dgm:pt>
    <dgm:pt modelId="{EF1A8236-8970-4D9E-AED1-8F45E56B33FF}" type="sibTrans" cxnId="{8EF87F41-17C0-49A8-85E1-7C3E45E2E223}">
      <dgm:prSet/>
      <dgm:spPr/>
      <dgm:t>
        <a:bodyPr/>
        <a:lstStyle/>
        <a:p>
          <a:endParaRPr lang="en-US"/>
        </a:p>
      </dgm:t>
    </dgm:pt>
    <dgm:pt modelId="{28E0B582-B560-493B-BAFB-F48CE9322D15}" type="parTrans" cxnId="{8EF87F41-17C0-49A8-85E1-7C3E45E2E223}">
      <dgm:prSet/>
      <dgm:spPr/>
      <dgm:t>
        <a:bodyPr/>
        <a:lstStyle/>
        <a:p>
          <a:endParaRPr lang="en-US"/>
        </a:p>
      </dgm:t>
    </dgm:pt>
    <dgm:pt modelId="{E6ACBFA6-1FBF-4A95-AB8C-8EC4E3232358}" type="pres">
      <dgm:prSet presAssocID="{1C79BF25-2CCD-4B95-B03F-BB301F1B8F09}" presName="linear" presStyleCnt="0">
        <dgm:presLayoutVars>
          <dgm:animLvl val="lvl"/>
          <dgm:resizeHandles val="exact"/>
        </dgm:presLayoutVars>
      </dgm:prSet>
      <dgm:spPr/>
    </dgm:pt>
    <dgm:pt modelId="{23CF44FB-8704-4AF6-A976-AB480B5F8012}" type="pres">
      <dgm:prSet presAssocID="{D26404B0-EB68-4512-A6DC-4C3F912E98F9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09238127-B7AF-4AD5-922C-C6303A750F49}" type="presOf" srcId="{D26404B0-EB68-4512-A6DC-4C3F912E98F9}" destId="{23CF44FB-8704-4AF6-A976-AB480B5F8012}" srcOrd="0" destOrd="0" presId="urn:microsoft.com/office/officeart/2005/8/layout/vList2"/>
    <dgm:cxn modelId="{6DD76260-8B38-40D6-A666-4C81B36FF56C}" type="presOf" srcId="{1C79BF25-2CCD-4B95-B03F-BB301F1B8F09}" destId="{E6ACBFA6-1FBF-4A95-AB8C-8EC4E3232358}" srcOrd="0" destOrd="0" presId="urn:microsoft.com/office/officeart/2005/8/layout/vList2"/>
    <dgm:cxn modelId="{8EF87F41-17C0-49A8-85E1-7C3E45E2E223}" srcId="{1C79BF25-2CCD-4B95-B03F-BB301F1B8F09}" destId="{D26404B0-EB68-4512-A6DC-4C3F912E98F9}" srcOrd="0" destOrd="0" parTransId="{28E0B582-B560-493B-BAFB-F48CE9322D15}" sibTransId="{EF1A8236-8970-4D9E-AED1-8F45E56B33FF}"/>
    <dgm:cxn modelId="{376DA04F-E6BA-4AE0-BB4F-6AA0BDC2139E}" type="presParOf" srcId="{E6ACBFA6-1FBF-4A95-AB8C-8EC4E3232358}" destId="{23CF44FB-8704-4AF6-A976-AB480B5F801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567D31F4-17FE-4328-8B73-20B79CD3EA8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C945602-419F-478E-A656-2F240679D3FB}">
      <dgm:prSet/>
      <dgm:spPr/>
      <dgm:t>
        <a:bodyPr/>
        <a:lstStyle/>
        <a:p>
          <a:r>
            <a:rPr lang="th-TH" dirty="0"/>
            <a:t>เข้าไปใน</a:t>
          </a:r>
          <a:r>
            <a:rPr lang="en-US" dirty="0"/>
            <a:t> folder </a:t>
          </a:r>
          <a:r>
            <a:rPr lang="en-US" dirty="0" err="1"/>
            <a:t>kingsong</a:t>
          </a:r>
          <a:r>
            <a:rPr lang="en-US" dirty="0"/>
            <a:t> </a:t>
          </a:r>
          <a:r>
            <a:rPr lang="th-TH" dirty="0"/>
            <a:t>เพื่อแก้ไข </a:t>
          </a:r>
          <a:r>
            <a:rPr lang="en-US" dirty="0" err="1"/>
            <a:t>routes.rb</a:t>
          </a:r>
          <a:endParaRPr lang="en-US" dirty="0"/>
        </a:p>
      </dgm:t>
    </dgm:pt>
    <dgm:pt modelId="{944F4FEA-63BA-4D7F-9C27-A5BFA3F6319C}" type="sibTrans" cxnId="{CE0A6B44-E3A7-4022-82D7-77E2024C9294}">
      <dgm:prSet/>
      <dgm:spPr/>
      <dgm:t>
        <a:bodyPr/>
        <a:lstStyle/>
        <a:p>
          <a:endParaRPr lang="en-US"/>
        </a:p>
      </dgm:t>
    </dgm:pt>
    <dgm:pt modelId="{E8DBC557-29B5-487C-B38A-D6B4998F9DF4}" type="parTrans" cxnId="{CE0A6B44-E3A7-4022-82D7-77E2024C9294}">
      <dgm:prSet/>
      <dgm:spPr/>
      <dgm:t>
        <a:bodyPr/>
        <a:lstStyle/>
        <a:p>
          <a:endParaRPr lang="en-US"/>
        </a:p>
      </dgm:t>
    </dgm:pt>
    <dgm:pt modelId="{15A52EF1-3F9A-4B26-9F35-6001DFC97A34}" type="pres">
      <dgm:prSet presAssocID="{567D31F4-17FE-4328-8B73-20B79CD3EA89}" presName="linear" presStyleCnt="0">
        <dgm:presLayoutVars>
          <dgm:animLvl val="lvl"/>
          <dgm:resizeHandles val="exact"/>
        </dgm:presLayoutVars>
      </dgm:prSet>
      <dgm:spPr/>
    </dgm:pt>
    <dgm:pt modelId="{F2AE9B4E-58C3-4011-84B7-4A3DC7F5F151}" type="pres">
      <dgm:prSet presAssocID="{FC945602-419F-478E-A656-2F240679D3FB}" presName="parentText" presStyleLbl="node1" presStyleIdx="0" presStyleCnt="1" custLinFactY="5527" custLinFactNeighborX="7" custLinFactNeighborY="100000">
        <dgm:presLayoutVars>
          <dgm:chMax val="0"/>
          <dgm:bulletEnabled val="1"/>
        </dgm:presLayoutVars>
      </dgm:prSet>
      <dgm:spPr/>
    </dgm:pt>
  </dgm:ptLst>
  <dgm:cxnLst>
    <dgm:cxn modelId="{CE0A6B44-E3A7-4022-82D7-77E2024C9294}" srcId="{567D31F4-17FE-4328-8B73-20B79CD3EA89}" destId="{FC945602-419F-478E-A656-2F240679D3FB}" srcOrd="0" destOrd="0" parTransId="{E8DBC557-29B5-487C-B38A-D6B4998F9DF4}" sibTransId="{944F4FEA-63BA-4D7F-9C27-A5BFA3F6319C}"/>
    <dgm:cxn modelId="{947A3C47-D491-4342-A82C-D23716BF246A}" type="presOf" srcId="{FC945602-419F-478E-A656-2F240679D3FB}" destId="{F2AE9B4E-58C3-4011-84B7-4A3DC7F5F151}" srcOrd="0" destOrd="0" presId="urn:microsoft.com/office/officeart/2005/8/layout/vList2"/>
    <dgm:cxn modelId="{9B3268D7-7E9D-4A34-B34F-D6B62E67357B}" type="presOf" srcId="{567D31F4-17FE-4328-8B73-20B79CD3EA89}" destId="{15A52EF1-3F9A-4B26-9F35-6001DFC97A34}" srcOrd="0" destOrd="0" presId="urn:microsoft.com/office/officeart/2005/8/layout/vList2"/>
    <dgm:cxn modelId="{C31AE467-5571-419A-A408-08CC0E654230}" type="presParOf" srcId="{15A52EF1-3F9A-4B26-9F35-6001DFC97A34}" destId="{F2AE9B4E-58C3-4011-84B7-4A3DC7F5F15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1C79BF25-2CCD-4B95-B03F-BB301F1B8F0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26404B0-EB68-4512-A6DC-4C3F912E98F9}">
      <dgm:prSet/>
      <dgm:spPr/>
      <dgm:t>
        <a:bodyPr/>
        <a:lstStyle/>
        <a:p>
          <a:r>
            <a:rPr lang="th-TH" dirty="0"/>
            <a:t>เข้าไปใน</a:t>
          </a:r>
          <a:r>
            <a:rPr lang="en-US" dirty="0"/>
            <a:t> folder</a:t>
          </a:r>
          <a:r>
            <a:rPr lang="th-TH" dirty="0"/>
            <a:t> </a:t>
          </a:r>
          <a:r>
            <a:rPr lang="en-US" dirty="0" err="1"/>
            <a:t>kingsong</a:t>
          </a:r>
          <a:r>
            <a:rPr lang="en-US" dirty="0"/>
            <a:t> </a:t>
          </a:r>
          <a:r>
            <a:rPr lang="th-TH" dirty="0"/>
            <a:t>เพื่อแก้ไข</a:t>
          </a:r>
          <a:r>
            <a:rPr lang="en-US" dirty="0"/>
            <a:t> </a:t>
          </a:r>
          <a:r>
            <a:rPr lang="en-US" dirty="0" err="1"/>
            <a:t>application.html.erb</a:t>
          </a:r>
          <a:r>
            <a:rPr lang="th-TH" dirty="0"/>
            <a:t> </a:t>
          </a:r>
          <a:endParaRPr lang="en-US" dirty="0"/>
        </a:p>
      </dgm:t>
    </dgm:pt>
    <dgm:pt modelId="{EF1A8236-8970-4D9E-AED1-8F45E56B33FF}" type="sibTrans" cxnId="{8EF87F41-17C0-49A8-85E1-7C3E45E2E223}">
      <dgm:prSet/>
      <dgm:spPr/>
      <dgm:t>
        <a:bodyPr/>
        <a:lstStyle/>
        <a:p>
          <a:endParaRPr lang="en-US"/>
        </a:p>
      </dgm:t>
    </dgm:pt>
    <dgm:pt modelId="{28E0B582-B560-493B-BAFB-F48CE9322D15}" type="parTrans" cxnId="{8EF87F41-17C0-49A8-85E1-7C3E45E2E223}">
      <dgm:prSet/>
      <dgm:spPr/>
      <dgm:t>
        <a:bodyPr/>
        <a:lstStyle/>
        <a:p>
          <a:endParaRPr lang="en-US"/>
        </a:p>
      </dgm:t>
    </dgm:pt>
    <dgm:pt modelId="{E6ACBFA6-1FBF-4A95-AB8C-8EC4E3232358}" type="pres">
      <dgm:prSet presAssocID="{1C79BF25-2CCD-4B95-B03F-BB301F1B8F09}" presName="linear" presStyleCnt="0">
        <dgm:presLayoutVars>
          <dgm:animLvl val="lvl"/>
          <dgm:resizeHandles val="exact"/>
        </dgm:presLayoutVars>
      </dgm:prSet>
      <dgm:spPr/>
    </dgm:pt>
    <dgm:pt modelId="{23CF44FB-8704-4AF6-A976-AB480B5F8012}" type="pres">
      <dgm:prSet presAssocID="{D26404B0-EB68-4512-A6DC-4C3F912E98F9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09238127-B7AF-4AD5-922C-C6303A750F49}" type="presOf" srcId="{D26404B0-EB68-4512-A6DC-4C3F912E98F9}" destId="{23CF44FB-8704-4AF6-A976-AB480B5F8012}" srcOrd="0" destOrd="0" presId="urn:microsoft.com/office/officeart/2005/8/layout/vList2"/>
    <dgm:cxn modelId="{6DD76260-8B38-40D6-A666-4C81B36FF56C}" type="presOf" srcId="{1C79BF25-2CCD-4B95-B03F-BB301F1B8F09}" destId="{E6ACBFA6-1FBF-4A95-AB8C-8EC4E3232358}" srcOrd="0" destOrd="0" presId="urn:microsoft.com/office/officeart/2005/8/layout/vList2"/>
    <dgm:cxn modelId="{8EF87F41-17C0-49A8-85E1-7C3E45E2E223}" srcId="{1C79BF25-2CCD-4B95-B03F-BB301F1B8F09}" destId="{D26404B0-EB68-4512-A6DC-4C3F912E98F9}" srcOrd="0" destOrd="0" parTransId="{28E0B582-B560-493B-BAFB-F48CE9322D15}" sibTransId="{EF1A8236-8970-4D9E-AED1-8F45E56B33FF}"/>
    <dgm:cxn modelId="{376DA04F-E6BA-4AE0-BB4F-6AA0BDC2139E}" type="presParOf" srcId="{E6ACBFA6-1FBF-4A95-AB8C-8EC4E3232358}" destId="{23CF44FB-8704-4AF6-A976-AB480B5F801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567D31F4-17FE-4328-8B73-20B79CD3EA8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C945602-419F-478E-A656-2F240679D3FB}">
      <dgm:prSet/>
      <dgm:spPr/>
      <dgm:t>
        <a:bodyPr/>
        <a:lstStyle/>
        <a:p>
          <a:r>
            <a:rPr lang="th-TH" dirty="0"/>
            <a:t>เข้าไปใน</a:t>
          </a:r>
          <a:r>
            <a:rPr lang="en-US" dirty="0"/>
            <a:t> folder </a:t>
          </a:r>
          <a:r>
            <a:rPr lang="en-US" dirty="0" err="1"/>
            <a:t>kingsong</a:t>
          </a:r>
          <a:r>
            <a:rPr lang="en-US" dirty="0"/>
            <a:t> </a:t>
          </a:r>
          <a:r>
            <a:rPr lang="th-TH" dirty="0"/>
            <a:t>เพื่อแก้ไข</a:t>
          </a:r>
          <a:r>
            <a:rPr lang="en-US" dirty="0"/>
            <a:t> </a:t>
          </a:r>
          <a:r>
            <a:rPr lang="en-US" dirty="0" err="1"/>
            <a:t>home.html.erb</a:t>
          </a:r>
          <a:endParaRPr lang="en-US" dirty="0"/>
        </a:p>
      </dgm:t>
    </dgm:pt>
    <dgm:pt modelId="{944F4FEA-63BA-4D7F-9C27-A5BFA3F6319C}" type="sibTrans" cxnId="{CE0A6B44-E3A7-4022-82D7-77E2024C9294}">
      <dgm:prSet/>
      <dgm:spPr/>
      <dgm:t>
        <a:bodyPr/>
        <a:lstStyle/>
        <a:p>
          <a:endParaRPr lang="en-US"/>
        </a:p>
      </dgm:t>
    </dgm:pt>
    <dgm:pt modelId="{E8DBC557-29B5-487C-B38A-D6B4998F9DF4}" type="parTrans" cxnId="{CE0A6B44-E3A7-4022-82D7-77E2024C9294}">
      <dgm:prSet/>
      <dgm:spPr/>
      <dgm:t>
        <a:bodyPr/>
        <a:lstStyle/>
        <a:p>
          <a:endParaRPr lang="en-US"/>
        </a:p>
      </dgm:t>
    </dgm:pt>
    <dgm:pt modelId="{15A52EF1-3F9A-4B26-9F35-6001DFC97A34}" type="pres">
      <dgm:prSet presAssocID="{567D31F4-17FE-4328-8B73-20B79CD3EA89}" presName="linear" presStyleCnt="0">
        <dgm:presLayoutVars>
          <dgm:animLvl val="lvl"/>
          <dgm:resizeHandles val="exact"/>
        </dgm:presLayoutVars>
      </dgm:prSet>
      <dgm:spPr/>
    </dgm:pt>
    <dgm:pt modelId="{F2AE9B4E-58C3-4011-84B7-4A3DC7F5F151}" type="pres">
      <dgm:prSet presAssocID="{FC945602-419F-478E-A656-2F240679D3FB}" presName="parentText" presStyleLbl="node1" presStyleIdx="0" presStyleCnt="1" custLinFactY="5527" custLinFactNeighborX="7" custLinFactNeighborY="100000">
        <dgm:presLayoutVars>
          <dgm:chMax val="0"/>
          <dgm:bulletEnabled val="1"/>
        </dgm:presLayoutVars>
      </dgm:prSet>
      <dgm:spPr/>
    </dgm:pt>
  </dgm:ptLst>
  <dgm:cxnLst>
    <dgm:cxn modelId="{CE0A6B44-E3A7-4022-82D7-77E2024C9294}" srcId="{567D31F4-17FE-4328-8B73-20B79CD3EA89}" destId="{FC945602-419F-478E-A656-2F240679D3FB}" srcOrd="0" destOrd="0" parTransId="{E8DBC557-29B5-487C-B38A-D6B4998F9DF4}" sibTransId="{944F4FEA-63BA-4D7F-9C27-A5BFA3F6319C}"/>
    <dgm:cxn modelId="{947A3C47-D491-4342-A82C-D23716BF246A}" type="presOf" srcId="{FC945602-419F-478E-A656-2F240679D3FB}" destId="{F2AE9B4E-58C3-4011-84B7-4A3DC7F5F151}" srcOrd="0" destOrd="0" presId="urn:microsoft.com/office/officeart/2005/8/layout/vList2"/>
    <dgm:cxn modelId="{9B3268D7-7E9D-4A34-B34F-D6B62E67357B}" type="presOf" srcId="{567D31F4-17FE-4328-8B73-20B79CD3EA89}" destId="{15A52EF1-3F9A-4B26-9F35-6001DFC97A34}" srcOrd="0" destOrd="0" presId="urn:microsoft.com/office/officeart/2005/8/layout/vList2"/>
    <dgm:cxn modelId="{C31AE467-5571-419A-A408-08CC0E654230}" type="presParOf" srcId="{15A52EF1-3F9A-4B26-9F35-6001DFC97A34}" destId="{F2AE9B4E-58C3-4011-84B7-4A3DC7F5F15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567D31F4-17FE-4328-8B73-20B79CD3EA8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C945602-419F-478E-A656-2F240679D3FB}">
      <dgm:prSet/>
      <dgm:spPr/>
      <dgm:t>
        <a:bodyPr/>
        <a:lstStyle/>
        <a:p>
          <a:r>
            <a:rPr lang="th-TH" dirty="0"/>
            <a:t>เข้าไปใน</a:t>
          </a:r>
          <a:r>
            <a:rPr lang="en-US" dirty="0"/>
            <a:t> folder </a:t>
          </a:r>
          <a:r>
            <a:rPr lang="en-US" dirty="0" err="1"/>
            <a:t>kingsong</a:t>
          </a:r>
          <a:r>
            <a:rPr lang="en-US" dirty="0"/>
            <a:t> </a:t>
          </a:r>
          <a:r>
            <a:rPr lang="th-TH" dirty="0"/>
            <a:t>เพื่อแก้ไข</a:t>
          </a:r>
          <a:r>
            <a:rPr lang="en-US" dirty="0"/>
            <a:t> kingsong1.html.erb</a:t>
          </a:r>
        </a:p>
      </dgm:t>
    </dgm:pt>
    <dgm:pt modelId="{944F4FEA-63BA-4D7F-9C27-A5BFA3F6319C}" type="sibTrans" cxnId="{CE0A6B44-E3A7-4022-82D7-77E2024C9294}">
      <dgm:prSet/>
      <dgm:spPr/>
      <dgm:t>
        <a:bodyPr/>
        <a:lstStyle/>
        <a:p>
          <a:endParaRPr lang="en-US"/>
        </a:p>
      </dgm:t>
    </dgm:pt>
    <dgm:pt modelId="{E8DBC557-29B5-487C-B38A-D6B4998F9DF4}" type="parTrans" cxnId="{CE0A6B44-E3A7-4022-82D7-77E2024C9294}">
      <dgm:prSet/>
      <dgm:spPr/>
      <dgm:t>
        <a:bodyPr/>
        <a:lstStyle/>
        <a:p>
          <a:endParaRPr lang="en-US"/>
        </a:p>
      </dgm:t>
    </dgm:pt>
    <dgm:pt modelId="{15A52EF1-3F9A-4B26-9F35-6001DFC97A34}" type="pres">
      <dgm:prSet presAssocID="{567D31F4-17FE-4328-8B73-20B79CD3EA89}" presName="linear" presStyleCnt="0">
        <dgm:presLayoutVars>
          <dgm:animLvl val="lvl"/>
          <dgm:resizeHandles val="exact"/>
        </dgm:presLayoutVars>
      </dgm:prSet>
      <dgm:spPr/>
    </dgm:pt>
    <dgm:pt modelId="{F2AE9B4E-58C3-4011-84B7-4A3DC7F5F151}" type="pres">
      <dgm:prSet presAssocID="{FC945602-419F-478E-A656-2F240679D3FB}" presName="parentText" presStyleLbl="node1" presStyleIdx="0" presStyleCnt="1" custLinFactY="5527" custLinFactNeighborX="7" custLinFactNeighborY="100000">
        <dgm:presLayoutVars>
          <dgm:chMax val="0"/>
          <dgm:bulletEnabled val="1"/>
        </dgm:presLayoutVars>
      </dgm:prSet>
      <dgm:spPr/>
    </dgm:pt>
  </dgm:ptLst>
  <dgm:cxnLst>
    <dgm:cxn modelId="{CE0A6B44-E3A7-4022-82D7-77E2024C9294}" srcId="{567D31F4-17FE-4328-8B73-20B79CD3EA89}" destId="{FC945602-419F-478E-A656-2F240679D3FB}" srcOrd="0" destOrd="0" parTransId="{E8DBC557-29B5-487C-B38A-D6B4998F9DF4}" sibTransId="{944F4FEA-63BA-4D7F-9C27-A5BFA3F6319C}"/>
    <dgm:cxn modelId="{947A3C47-D491-4342-A82C-D23716BF246A}" type="presOf" srcId="{FC945602-419F-478E-A656-2F240679D3FB}" destId="{F2AE9B4E-58C3-4011-84B7-4A3DC7F5F151}" srcOrd="0" destOrd="0" presId="urn:microsoft.com/office/officeart/2005/8/layout/vList2"/>
    <dgm:cxn modelId="{9B3268D7-7E9D-4A34-B34F-D6B62E67357B}" type="presOf" srcId="{567D31F4-17FE-4328-8B73-20B79CD3EA89}" destId="{15A52EF1-3F9A-4B26-9F35-6001DFC97A34}" srcOrd="0" destOrd="0" presId="urn:microsoft.com/office/officeart/2005/8/layout/vList2"/>
    <dgm:cxn modelId="{C31AE467-5571-419A-A408-08CC0E654230}" type="presParOf" srcId="{15A52EF1-3F9A-4B26-9F35-6001DFC97A34}" destId="{F2AE9B4E-58C3-4011-84B7-4A3DC7F5F15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567D31F4-17FE-4328-8B73-20B79CD3EA8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C945602-419F-478E-A656-2F240679D3FB}">
      <dgm:prSet/>
      <dgm:spPr/>
      <dgm:t>
        <a:bodyPr/>
        <a:lstStyle/>
        <a:p>
          <a:r>
            <a:rPr lang="th-TH" dirty="0"/>
            <a:t>เข้าไปใน</a:t>
          </a:r>
          <a:r>
            <a:rPr lang="en-US" dirty="0"/>
            <a:t> folder </a:t>
          </a:r>
          <a:r>
            <a:rPr lang="en-US" dirty="0" err="1"/>
            <a:t>kingsong</a:t>
          </a:r>
          <a:r>
            <a:rPr lang="en-US" dirty="0"/>
            <a:t> </a:t>
          </a:r>
          <a:r>
            <a:rPr lang="th-TH" dirty="0"/>
            <a:t>เพื่อแก้ไข</a:t>
          </a:r>
          <a:r>
            <a:rPr lang="en-US" dirty="0"/>
            <a:t> kingsong2.html.erb</a:t>
          </a:r>
        </a:p>
      </dgm:t>
    </dgm:pt>
    <dgm:pt modelId="{944F4FEA-63BA-4D7F-9C27-A5BFA3F6319C}" type="sibTrans" cxnId="{CE0A6B44-E3A7-4022-82D7-77E2024C9294}">
      <dgm:prSet/>
      <dgm:spPr/>
      <dgm:t>
        <a:bodyPr/>
        <a:lstStyle/>
        <a:p>
          <a:endParaRPr lang="en-US"/>
        </a:p>
      </dgm:t>
    </dgm:pt>
    <dgm:pt modelId="{E8DBC557-29B5-487C-B38A-D6B4998F9DF4}" type="parTrans" cxnId="{CE0A6B44-E3A7-4022-82D7-77E2024C9294}">
      <dgm:prSet/>
      <dgm:spPr/>
      <dgm:t>
        <a:bodyPr/>
        <a:lstStyle/>
        <a:p>
          <a:endParaRPr lang="en-US"/>
        </a:p>
      </dgm:t>
    </dgm:pt>
    <dgm:pt modelId="{15A52EF1-3F9A-4B26-9F35-6001DFC97A34}" type="pres">
      <dgm:prSet presAssocID="{567D31F4-17FE-4328-8B73-20B79CD3EA89}" presName="linear" presStyleCnt="0">
        <dgm:presLayoutVars>
          <dgm:animLvl val="lvl"/>
          <dgm:resizeHandles val="exact"/>
        </dgm:presLayoutVars>
      </dgm:prSet>
      <dgm:spPr/>
    </dgm:pt>
    <dgm:pt modelId="{F2AE9B4E-58C3-4011-84B7-4A3DC7F5F151}" type="pres">
      <dgm:prSet presAssocID="{FC945602-419F-478E-A656-2F240679D3FB}" presName="parentText" presStyleLbl="node1" presStyleIdx="0" presStyleCnt="1" custLinFactY="5527" custLinFactNeighborX="7" custLinFactNeighborY="100000">
        <dgm:presLayoutVars>
          <dgm:chMax val="0"/>
          <dgm:bulletEnabled val="1"/>
        </dgm:presLayoutVars>
      </dgm:prSet>
      <dgm:spPr/>
    </dgm:pt>
  </dgm:ptLst>
  <dgm:cxnLst>
    <dgm:cxn modelId="{CE0A6B44-E3A7-4022-82D7-77E2024C9294}" srcId="{567D31F4-17FE-4328-8B73-20B79CD3EA89}" destId="{FC945602-419F-478E-A656-2F240679D3FB}" srcOrd="0" destOrd="0" parTransId="{E8DBC557-29B5-487C-B38A-D6B4998F9DF4}" sibTransId="{944F4FEA-63BA-4D7F-9C27-A5BFA3F6319C}"/>
    <dgm:cxn modelId="{947A3C47-D491-4342-A82C-D23716BF246A}" type="presOf" srcId="{FC945602-419F-478E-A656-2F240679D3FB}" destId="{F2AE9B4E-58C3-4011-84B7-4A3DC7F5F151}" srcOrd="0" destOrd="0" presId="urn:microsoft.com/office/officeart/2005/8/layout/vList2"/>
    <dgm:cxn modelId="{9B3268D7-7E9D-4A34-B34F-D6B62E67357B}" type="presOf" srcId="{567D31F4-17FE-4328-8B73-20B79CD3EA89}" destId="{15A52EF1-3F9A-4B26-9F35-6001DFC97A34}" srcOrd="0" destOrd="0" presId="urn:microsoft.com/office/officeart/2005/8/layout/vList2"/>
    <dgm:cxn modelId="{C31AE467-5571-419A-A408-08CC0E654230}" type="presParOf" srcId="{15A52EF1-3F9A-4B26-9F35-6001DFC97A34}" destId="{F2AE9B4E-58C3-4011-84B7-4A3DC7F5F15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67D31F4-17FE-4328-8B73-20B79CD3EA8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C945602-419F-478E-A656-2F240679D3FB}">
      <dgm:prSet/>
      <dgm:spPr/>
      <dgm:t>
        <a:bodyPr/>
        <a:lstStyle/>
        <a:p>
          <a:r>
            <a:rPr lang="th-TH" dirty="0"/>
            <a:t>เข้าไปใน </a:t>
          </a:r>
          <a:r>
            <a:rPr lang="en-US" dirty="0"/>
            <a:t>folder </a:t>
          </a:r>
          <a:r>
            <a:rPr lang="en-US" dirty="0" err="1"/>
            <a:t>kingsong</a:t>
          </a:r>
          <a:r>
            <a:rPr lang="en-US" dirty="0"/>
            <a:t> </a:t>
          </a:r>
          <a:r>
            <a:rPr lang="th-TH" dirty="0"/>
            <a:t>และแก้ไข</a:t>
          </a:r>
          <a:r>
            <a:rPr lang="en-US" dirty="0"/>
            <a:t> </a:t>
          </a:r>
          <a:r>
            <a:rPr lang="en-US" dirty="0" err="1"/>
            <a:t>Gemfile</a:t>
          </a:r>
          <a:endParaRPr lang="en-US" dirty="0"/>
        </a:p>
      </dgm:t>
    </dgm:pt>
    <dgm:pt modelId="{E8DBC557-29B5-487C-B38A-D6B4998F9DF4}" type="parTrans" cxnId="{CE0A6B44-E3A7-4022-82D7-77E2024C9294}">
      <dgm:prSet/>
      <dgm:spPr/>
      <dgm:t>
        <a:bodyPr/>
        <a:lstStyle/>
        <a:p>
          <a:endParaRPr lang="en-US"/>
        </a:p>
      </dgm:t>
    </dgm:pt>
    <dgm:pt modelId="{944F4FEA-63BA-4D7F-9C27-A5BFA3F6319C}" type="sibTrans" cxnId="{CE0A6B44-E3A7-4022-82D7-77E2024C9294}">
      <dgm:prSet/>
      <dgm:spPr/>
      <dgm:t>
        <a:bodyPr/>
        <a:lstStyle/>
        <a:p>
          <a:endParaRPr lang="en-US"/>
        </a:p>
      </dgm:t>
    </dgm:pt>
    <dgm:pt modelId="{15A52EF1-3F9A-4B26-9F35-6001DFC97A34}" type="pres">
      <dgm:prSet presAssocID="{567D31F4-17FE-4328-8B73-20B79CD3EA89}" presName="linear" presStyleCnt="0">
        <dgm:presLayoutVars>
          <dgm:animLvl val="lvl"/>
          <dgm:resizeHandles val="exact"/>
        </dgm:presLayoutVars>
      </dgm:prSet>
      <dgm:spPr/>
    </dgm:pt>
    <dgm:pt modelId="{F2AE9B4E-58C3-4011-84B7-4A3DC7F5F151}" type="pres">
      <dgm:prSet presAssocID="{FC945602-419F-478E-A656-2F240679D3FB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CE0A6B44-E3A7-4022-82D7-77E2024C9294}" srcId="{567D31F4-17FE-4328-8B73-20B79CD3EA89}" destId="{FC945602-419F-478E-A656-2F240679D3FB}" srcOrd="0" destOrd="0" parTransId="{E8DBC557-29B5-487C-B38A-D6B4998F9DF4}" sibTransId="{944F4FEA-63BA-4D7F-9C27-A5BFA3F6319C}"/>
    <dgm:cxn modelId="{947A3C47-D491-4342-A82C-D23716BF246A}" type="presOf" srcId="{FC945602-419F-478E-A656-2F240679D3FB}" destId="{F2AE9B4E-58C3-4011-84B7-4A3DC7F5F151}" srcOrd="0" destOrd="0" presId="urn:microsoft.com/office/officeart/2005/8/layout/vList2"/>
    <dgm:cxn modelId="{9B3268D7-7E9D-4A34-B34F-D6B62E67357B}" type="presOf" srcId="{567D31F4-17FE-4328-8B73-20B79CD3EA89}" destId="{15A52EF1-3F9A-4B26-9F35-6001DFC97A34}" srcOrd="0" destOrd="0" presId="urn:microsoft.com/office/officeart/2005/8/layout/vList2"/>
    <dgm:cxn modelId="{C31AE467-5571-419A-A408-08CC0E654230}" type="presParOf" srcId="{15A52EF1-3F9A-4B26-9F35-6001DFC97A34}" destId="{F2AE9B4E-58C3-4011-84B7-4A3DC7F5F15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567D31F4-17FE-4328-8B73-20B79CD3EA8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C945602-419F-478E-A656-2F240679D3FB}">
      <dgm:prSet/>
      <dgm:spPr/>
      <dgm:t>
        <a:bodyPr/>
        <a:lstStyle/>
        <a:p>
          <a:r>
            <a:rPr lang="th-TH" dirty="0"/>
            <a:t>เข้าไปใน</a:t>
          </a:r>
          <a:r>
            <a:rPr lang="en-US" dirty="0"/>
            <a:t> folder </a:t>
          </a:r>
          <a:r>
            <a:rPr lang="en-US" dirty="0" err="1"/>
            <a:t>kingsong</a:t>
          </a:r>
          <a:r>
            <a:rPr lang="en-US" dirty="0"/>
            <a:t> </a:t>
          </a:r>
          <a:r>
            <a:rPr lang="th-TH" dirty="0"/>
            <a:t>เพื่อแก้ไข</a:t>
          </a:r>
          <a:r>
            <a:rPr lang="en-US" dirty="0"/>
            <a:t> kingsong3.html.erb</a:t>
          </a:r>
        </a:p>
      </dgm:t>
    </dgm:pt>
    <dgm:pt modelId="{944F4FEA-63BA-4D7F-9C27-A5BFA3F6319C}" type="sibTrans" cxnId="{CE0A6B44-E3A7-4022-82D7-77E2024C9294}">
      <dgm:prSet/>
      <dgm:spPr/>
      <dgm:t>
        <a:bodyPr/>
        <a:lstStyle/>
        <a:p>
          <a:endParaRPr lang="en-US"/>
        </a:p>
      </dgm:t>
    </dgm:pt>
    <dgm:pt modelId="{E8DBC557-29B5-487C-B38A-D6B4998F9DF4}" type="parTrans" cxnId="{CE0A6B44-E3A7-4022-82D7-77E2024C9294}">
      <dgm:prSet/>
      <dgm:spPr/>
      <dgm:t>
        <a:bodyPr/>
        <a:lstStyle/>
        <a:p>
          <a:endParaRPr lang="en-US"/>
        </a:p>
      </dgm:t>
    </dgm:pt>
    <dgm:pt modelId="{15A52EF1-3F9A-4B26-9F35-6001DFC97A34}" type="pres">
      <dgm:prSet presAssocID="{567D31F4-17FE-4328-8B73-20B79CD3EA89}" presName="linear" presStyleCnt="0">
        <dgm:presLayoutVars>
          <dgm:animLvl val="lvl"/>
          <dgm:resizeHandles val="exact"/>
        </dgm:presLayoutVars>
      </dgm:prSet>
      <dgm:spPr/>
    </dgm:pt>
    <dgm:pt modelId="{F2AE9B4E-58C3-4011-84B7-4A3DC7F5F151}" type="pres">
      <dgm:prSet presAssocID="{FC945602-419F-478E-A656-2F240679D3FB}" presName="parentText" presStyleLbl="node1" presStyleIdx="0" presStyleCnt="1" custLinFactY="5527" custLinFactNeighborX="7" custLinFactNeighborY="100000">
        <dgm:presLayoutVars>
          <dgm:chMax val="0"/>
          <dgm:bulletEnabled val="1"/>
        </dgm:presLayoutVars>
      </dgm:prSet>
      <dgm:spPr/>
    </dgm:pt>
  </dgm:ptLst>
  <dgm:cxnLst>
    <dgm:cxn modelId="{CE0A6B44-E3A7-4022-82D7-77E2024C9294}" srcId="{567D31F4-17FE-4328-8B73-20B79CD3EA89}" destId="{FC945602-419F-478E-A656-2F240679D3FB}" srcOrd="0" destOrd="0" parTransId="{E8DBC557-29B5-487C-B38A-D6B4998F9DF4}" sibTransId="{944F4FEA-63BA-4D7F-9C27-A5BFA3F6319C}"/>
    <dgm:cxn modelId="{947A3C47-D491-4342-A82C-D23716BF246A}" type="presOf" srcId="{FC945602-419F-478E-A656-2F240679D3FB}" destId="{F2AE9B4E-58C3-4011-84B7-4A3DC7F5F151}" srcOrd="0" destOrd="0" presId="urn:microsoft.com/office/officeart/2005/8/layout/vList2"/>
    <dgm:cxn modelId="{9B3268D7-7E9D-4A34-B34F-D6B62E67357B}" type="presOf" srcId="{567D31F4-17FE-4328-8B73-20B79CD3EA89}" destId="{15A52EF1-3F9A-4B26-9F35-6001DFC97A34}" srcOrd="0" destOrd="0" presId="urn:microsoft.com/office/officeart/2005/8/layout/vList2"/>
    <dgm:cxn modelId="{C31AE467-5571-419A-A408-08CC0E654230}" type="presParOf" srcId="{15A52EF1-3F9A-4B26-9F35-6001DFC97A34}" destId="{F2AE9B4E-58C3-4011-84B7-4A3DC7F5F15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567D31F4-17FE-4328-8B73-20B79CD3EA8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C945602-419F-478E-A656-2F240679D3FB}">
      <dgm:prSet/>
      <dgm:spPr/>
      <dgm:t>
        <a:bodyPr/>
        <a:lstStyle/>
        <a:p>
          <a:r>
            <a:rPr lang="th-TH" dirty="0"/>
            <a:t>เข้าไปใน</a:t>
          </a:r>
          <a:r>
            <a:rPr lang="en-US" dirty="0"/>
            <a:t> folder </a:t>
          </a:r>
          <a:r>
            <a:rPr lang="en-US" dirty="0" err="1"/>
            <a:t>kingsong</a:t>
          </a:r>
          <a:r>
            <a:rPr lang="en-US" dirty="0"/>
            <a:t> </a:t>
          </a:r>
          <a:r>
            <a:rPr lang="th-TH" dirty="0"/>
            <a:t>แปะ </a:t>
          </a:r>
          <a:r>
            <a:rPr lang="en-US" dirty="0"/>
            <a:t>link </a:t>
          </a:r>
          <a:r>
            <a:rPr lang="th-TH" dirty="0"/>
            <a:t>งานใน </a:t>
          </a:r>
          <a:r>
            <a:rPr lang="en-US" dirty="0"/>
            <a:t>readme</a:t>
          </a:r>
        </a:p>
      </dgm:t>
    </dgm:pt>
    <dgm:pt modelId="{944F4FEA-63BA-4D7F-9C27-A5BFA3F6319C}" type="sibTrans" cxnId="{CE0A6B44-E3A7-4022-82D7-77E2024C9294}">
      <dgm:prSet/>
      <dgm:spPr/>
      <dgm:t>
        <a:bodyPr/>
        <a:lstStyle/>
        <a:p>
          <a:endParaRPr lang="en-US"/>
        </a:p>
      </dgm:t>
    </dgm:pt>
    <dgm:pt modelId="{E8DBC557-29B5-487C-B38A-D6B4998F9DF4}" type="parTrans" cxnId="{CE0A6B44-E3A7-4022-82D7-77E2024C9294}">
      <dgm:prSet/>
      <dgm:spPr/>
      <dgm:t>
        <a:bodyPr/>
        <a:lstStyle/>
        <a:p>
          <a:endParaRPr lang="en-US"/>
        </a:p>
      </dgm:t>
    </dgm:pt>
    <dgm:pt modelId="{15A52EF1-3F9A-4B26-9F35-6001DFC97A34}" type="pres">
      <dgm:prSet presAssocID="{567D31F4-17FE-4328-8B73-20B79CD3EA89}" presName="linear" presStyleCnt="0">
        <dgm:presLayoutVars>
          <dgm:animLvl val="lvl"/>
          <dgm:resizeHandles val="exact"/>
        </dgm:presLayoutVars>
      </dgm:prSet>
      <dgm:spPr/>
    </dgm:pt>
    <dgm:pt modelId="{F2AE9B4E-58C3-4011-84B7-4A3DC7F5F151}" type="pres">
      <dgm:prSet presAssocID="{FC945602-419F-478E-A656-2F240679D3FB}" presName="parentText" presStyleLbl="node1" presStyleIdx="0" presStyleCnt="1" custLinFactY="5527" custLinFactNeighborX="7" custLinFactNeighborY="100000">
        <dgm:presLayoutVars>
          <dgm:chMax val="0"/>
          <dgm:bulletEnabled val="1"/>
        </dgm:presLayoutVars>
      </dgm:prSet>
      <dgm:spPr/>
    </dgm:pt>
  </dgm:ptLst>
  <dgm:cxnLst>
    <dgm:cxn modelId="{CE0A6B44-E3A7-4022-82D7-77E2024C9294}" srcId="{567D31F4-17FE-4328-8B73-20B79CD3EA89}" destId="{FC945602-419F-478E-A656-2F240679D3FB}" srcOrd="0" destOrd="0" parTransId="{E8DBC557-29B5-487C-B38A-D6B4998F9DF4}" sibTransId="{944F4FEA-63BA-4D7F-9C27-A5BFA3F6319C}"/>
    <dgm:cxn modelId="{947A3C47-D491-4342-A82C-D23716BF246A}" type="presOf" srcId="{FC945602-419F-478E-A656-2F240679D3FB}" destId="{F2AE9B4E-58C3-4011-84B7-4A3DC7F5F151}" srcOrd="0" destOrd="0" presId="urn:microsoft.com/office/officeart/2005/8/layout/vList2"/>
    <dgm:cxn modelId="{9B3268D7-7E9D-4A34-B34F-D6B62E67357B}" type="presOf" srcId="{567D31F4-17FE-4328-8B73-20B79CD3EA89}" destId="{15A52EF1-3F9A-4B26-9F35-6001DFC97A34}" srcOrd="0" destOrd="0" presId="urn:microsoft.com/office/officeart/2005/8/layout/vList2"/>
    <dgm:cxn modelId="{C31AE467-5571-419A-A408-08CC0E654230}" type="presParOf" srcId="{15A52EF1-3F9A-4B26-9F35-6001DFC97A34}" destId="{F2AE9B4E-58C3-4011-84B7-4A3DC7F5F15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567D31F4-17FE-4328-8B73-20B79CD3EA8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C945602-419F-478E-A656-2F240679D3FB}">
      <dgm:prSet/>
      <dgm:spPr/>
      <dgm:t>
        <a:bodyPr/>
        <a:lstStyle/>
        <a:p>
          <a:r>
            <a:rPr lang="th-TH" dirty="0"/>
            <a:t>เริ่มการ </a:t>
          </a:r>
          <a:r>
            <a:rPr lang="en-US" dirty="0"/>
            <a:t>push </a:t>
          </a:r>
          <a:r>
            <a:rPr lang="th-TH" dirty="0"/>
            <a:t>ขึ้น </a:t>
          </a:r>
          <a:r>
            <a:rPr lang="en-US" dirty="0" err="1"/>
            <a:t>Git</a:t>
          </a:r>
          <a:endParaRPr lang="en-US" dirty="0"/>
        </a:p>
      </dgm:t>
    </dgm:pt>
    <dgm:pt modelId="{944F4FEA-63BA-4D7F-9C27-A5BFA3F6319C}" type="sibTrans" cxnId="{CE0A6B44-E3A7-4022-82D7-77E2024C9294}">
      <dgm:prSet/>
      <dgm:spPr/>
      <dgm:t>
        <a:bodyPr/>
        <a:lstStyle/>
        <a:p>
          <a:endParaRPr lang="en-US"/>
        </a:p>
      </dgm:t>
    </dgm:pt>
    <dgm:pt modelId="{E8DBC557-29B5-487C-B38A-D6B4998F9DF4}" type="parTrans" cxnId="{CE0A6B44-E3A7-4022-82D7-77E2024C9294}">
      <dgm:prSet/>
      <dgm:spPr/>
      <dgm:t>
        <a:bodyPr/>
        <a:lstStyle/>
        <a:p>
          <a:endParaRPr lang="en-US"/>
        </a:p>
      </dgm:t>
    </dgm:pt>
    <dgm:pt modelId="{15A52EF1-3F9A-4B26-9F35-6001DFC97A34}" type="pres">
      <dgm:prSet presAssocID="{567D31F4-17FE-4328-8B73-20B79CD3EA89}" presName="linear" presStyleCnt="0">
        <dgm:presLayoutVars>
          <dgm:animLvl val="lvl"/>
          <dgm:resizeHandles val="exact"/>
        </dgm:presLayoutVars>
      </dgm:prSet>
      <dgm:spPr/>
    </dgm:pt>
    <dgm:pt modelId="{F2AE9B4E-58C3-4011-84B7-4A3DC7F5F151}" type="pres">
      <dgm:prSet presAssocID="{FC945602-419F-478E-A656-2F240679D3FB}" presName="parentText" presStyleLbl="node1" presStyleIdx="0" presStyleCnt="1" custLinFactY="5527" custLinFactNeighborX="7" custLinFactNeighborY="100000">
        <dgm:presLayoutVars>
          <dgm:chMax val="0"/>
          <dgm:bulletEnabled val="1"/>
        </dgm:presLayoutVars>
      </dgm:prSet>
      <dgm:spPr/>
    </dgm:pt>
  </dgm:ptLst>
  <dgm:cxnLst>
    <dgm:cxn modelId="{CE0A6B44-E3A7-4022-82D7-77E2024C9294}" srcId="{567D31F4-17FE-4328-8B73-20B79CD3EA89}" destId="{FC945602-419F-478E-A656-2F240679D3FB}" srcOrd="0" destOrd="0" parTransId="{E8DBC557-29B5-487C-B38A-D6B4998F9DF4}" sibTransId="{944F4FEA-63BA-4D7F-9C27-A5BFA3F6319C}"/>
    <dgm:cxn modelId="{947A3C47-D491-4342-A82C-D23716BF246A}" type="presOf" srcId="{FC945602-419F-478E-A656-2F240679D3FB}" destId="{F2AE9B4E-58C3-4011-84B7-4A3DC7F5F151}" srcOrd="0" destOrd="0" presId="urn:microsoft.com/office/officeart/2005/8/layout/vList2"/>
    <dgm:cxn modelId="{9B3268D7-7E9D-4A34-B34F-D6B62E67357B}" type="presOf" srcId="{567D31F4-17FE-4328-8B73-20B79CD3EA89}" destId="{15A52EF1-3F9A-4B26-9F35-6001DFC97A34}" srcOrd="0" destOrd="0" presId="urn:microsoft.com/office/officeart/2005/8/layout/vList2"/>
    <dgm:cxn modelId="{C31AE467-5571-419A-A408-08CC0E654230}" type="presParOf" srcId="{15A52EF1-3F9A-4B26-9F35-6001DFC97A34}" destId="{F2AE9B4E-58C3-4011-84B7-4A3DC7F5F15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1C79BF25-2CCD-4B95-B03F-BB301F1B8F0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26404B0-EB68-4512-A6DC-4C3F912E98F9}">
      <dgm:prSet/>
      <dgm:spPr/>
      <dgm:t>
        <a:bodyPr/>
        <a:lstStyle/>
        <a:p>
          <a:r>
            <a:rPr lang="th-TH" dirty="0"/>
            <a:t>คำสั่ง </a:t>
          </a:r>
          <a:r>
            <a:rPr lang="en-US" dirty="0" err="1"/>
            <a:t>git</a:t>
          </a:r>
          <a:r>
            <a:rPr lang="th-TH" dirty="0"/>
            <a:t> </a:t>
          </a:r>
          <a:r>
            <a:rPr lang="en-US" dirty="0"/>
            <a:t>check master</a:t>
          </a:r>
          <a:r>
            <a:rPr lang="th-TH" dirty="0"/>
            <a:t> </a:t>
          </a:r>
          <a:endParaRPr lang="en-US" dirty="0"/>
        </a:p>
      </dgm:t>
    </dgm:pt>
    <dgm:pt modelId="{EF1A8236-8970-4D9E-AED1-8F45E56B33FF}" type="sibTrans" cxnId="{8EF87F41-17C0-49A8-85E1-7C3E45E2E223}">
      <dgm:prSet/>
      <dgm:spPr/>
      <dgm:t>
        <a:bodyPr/>
        <a:lstStyle/>
        <a:p>
          <a:endParaRPr lang="en-US"/>
        </a:p>
      </dgm:t>
    </dgm:pt>
    <dgm:pt modelId="{28E0B582-B560-493B-BAFB-F48CE9322D15}" type="parTrans" cxnId="{8EF87F41-17C0-49A8-85E1-7C3E45E2E223}">
      <dgm:prSet/>
      <dgm:spPr/>
      <dgm:t>
        <a:bodyPr/>
        <a:lstStyle/>
        <a:p>
          <a:endParaRPr lang="en-US"/>
        </a:p>
      </dgm:t>
    </dgm:pt>
    <dgm:pt modelId="{E6ACBFA6-1FBF-4A95-AB8C-8EC4E3232358}" type="pres">
      <dgm:prSet presAssocID="{1C79BF25-2CCD-4B95-B03F-BB301F1B8F09}" presName="linear" presStyleCnt="0">
        <dgm:presLayoutVars>
          <dgm:animLvl val="lvl"/>
          <dgm:resizeHandles val="exact"/>
        </dgm:presLayoutVars>
      </dgm:prSet>
      <dgm:spPr/>
    </dgm:pt>
    <dgm:pt modelId="{23CF44FB-8704-4AF6-A976-AB480B5F8012}" type="pres">
      <dgm:prSet presAssocID="{D26404B0-EB68-4512-A6DC-4C3F912E98F9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09238127-B7AF-4AD5-922C-C6303A750F49}" type="presOf" srcId="{D26404B0-EB68-4512-A6DC-4C3F912E98F9}" destId="{23CF44FB-8704-4AF6-A976-AB480B5F8012}" srcOrd="0" destOrd="0" presId="urn:microsoft.com/office/officeart/2005/8/layout/vList2"/>
    <dgm:cxn modelId="{6DD76260-8B38-40D6-A666-4C81B36FF56C}" type="presOf" srcId="{1C79BF25-2CCD-4B95-B03F-BB301F1B8F09}" destId="{E6ACBFA6-1FBF-4A95-AB8C-8EC4E3232358}" srcOrd="0" destOrd="0" presId="urn:microsoft.com/office/officeart/2005/8/layout/vList2"/>
    <dgm:cxn modelId="{8EF87F41-17C0-49A8-85E1-7C3E45E2E223}" srcId="{1C79BF25-2CCD-4B95-B03F-BB301F1B8F09}" destId="{D26404B0-EB68-4512-A6DC-4C3F912E98F9}" srcOrd="0" destOrd="0" parTransId="{28E0B582-B560-493B-BAFB-F48CE9322D15}" sibTransId="{EF1A8236-8970-4D9E-AED1-8F45E56B33FF}"/>
    <dgm:cxn modelId="{376DA04F-E6BA-4AE0-BB4F-6AA0BDC2139E}" type="presParOf" srcId="{E6ACBFA6-1FBF-4A95-AB8C-8EC4E3232358}" destId="{23CF44FB-8704-4AF6-A976-AB480B5F801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567D31F4-17FE-4328-8B73-20B79CD3EA8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C945602-419F-478E-A656-2F240679D3FB}">
      <dgm:prSet/>
      <dgm:spPr/>
      <dgm:t>
        <a:bodyPr/>
        <a:lstStyle/>
        <a:p>
          <a:r>
            <a:rPr lang="th-TH" dirty="0"/>
            <a:t>คำสั่ง </a:t>
          </a:r>
          <a:r>
            <a:rPr lang="en-US" dirty="0" err="1"/>
            <a:t>git</a:t>
          </a:r>
          <a:r>
            <a:rPr lang="en-US" dirty="0"/>
            <a:t> add -A</a:t>
          </a:r>
        </a:p>
      </dgm:t>
    </dgm:pt>
    <dgm:pt modelId="{944F4FEA-63BA-4D7F-9C27-A5BFA3F6319C}" type="sibTrans" cxnId="{CE0A6B44-E3A7-4022-82D7-77E2024C9294}">
      <dgm:prSet/>
      <dgm:spPr/>
      <dgm:t>
        <a:bodyPr/>
        <a:lstStyle/>
        <a:p>
          <a:endParaRPr lang="en-US"/>
        </a:p>
      </dgm:t>
    </dgm:pt>
    <dgm:pt modelId="{E8DBC557-29B5-487C-B38A-D6B4998F9DF4}" type="parTrans" cxnId="{CE0A6B44-E3A7-4022-82D7-77E2024C9294}">
      <dgm:prSet/>
      <dgm:spPr/>
      <dgm:t>
        <a:bodyPr/>
        <a:lstStyle/>
        <a:p>
          <a:endParaRPr lang="en-US"/>
        </a:p>
      </dgm:t>
    </dgm:pt>
    <dgm:pt modelId="{15A52EF1-3F9A-4B26-9F35-6001DFC97A34}" type="pres">
      <dgm:prSet presAssocID="{567D31F4-17FE-4328-8B73-20B79CD3EA89}" presName="linear" presStyleCnt="0">
        <dgm:presLayoutVars>
          <dgm:animLvl val="lvl"/>
          <dgm:resizeHandles val="exact"/>
        </dgm:presLayoutVars>
      </dgm:prSet>
      <dgm:spPr/>
    </dgm:pt>
    <dgm:pt modelId="{F2AE9B4E-58C3-4011-84B7-4A3DC7F5F151}" type="pres">
      <dgm:prSet presAssocID="{FC945602-419F-478E-A656-2F240679D3FB}" presName="parentText" presStyleLbl="node1" presStyleIdx="0" presStyleCnt="1" custLinFactY="34963" custLinFactNeighborX="-6762" custLinFactNeighborY="100000">
        <dgm:presLayoutVars>
          <dgm:chMax val="0"/>
          <dgm:bulletEnabled val="1"/>
        </dgm:presLayoutVars>
      </dgm:prSet>
      <dgm:spPr/>
    </dgm:pt>
  </dgm:ptLst>
  <dgm:cxnLst>
    <dgm:cxn modelId="{CE0A6B44-E3A7-4022-82D7-77E2024C9294}" srcId="{567D31F4-17FE-4328-8B73-20B79CD3EA89}" destId="{FC945602-419F-478E-A656-2F240679D3FB}" srcOrd="0" destOrd="0" parTransId="{E8DBC557-29B5-487C-B38A-D6B4998F9DF4}" sibTransId="{944F4FEA-63BA-4D7F-9C27-A5BFA3F6319C}"/>
    <dgm:cxn modelId="{947A3C47-D491-4342-A82C-D23716BF246A}" type="presOf" srcId="{FC945602-419F-478E-A656-2F240679D3FB}" destId="{F2AE9B4E-58C3-4011-84B7-4A3DC7F5F151}" srcOrd="0" destOrd="0" presId="urn:microsoft.com/office/officeart/2005/8/layout/vList2"/>
    <dgm:cxn modelId="{9B3268D7-7E9D-4A34-B34F-D6B62E67357B}" type="presOf" srcId="{567D31F4-17FE-4328-8B73-20B79CD3EA89}" destId="{15A52EF1-3F9A-4B26-9F35-6001DFC97A34}" srcOrd="0" destOrd="0" presId="urn:microsoft.com/office/officeart/2005/8/layout/vList2"/>
    <dgm:cxn modelId="{C31AE467-5571-419A-A408-08CC0E654230}" type="presParOf" srcId="{15A52EF1-3F9A-4B26-9F35-6001DFC97A34}" destId="{F2AE9B4E-58C3-4011-84B7-4A3DC7F5F15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35.xml><?xml version="1.0" encoding="utf-8"?>
<dgm:dataModel xmlns:dgm="http://schemas.openxmlformats.org/drawingml/2006/diagram" xmlns:a="http://schemas.openxmlformats.org/drawingml/2006/main">
  <dgm:ptLst>
    <dgm:pt modelId="{567D31F4-17FE-4328-8B73-20B79CD3EA8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C945602-419F-478E-A656-2F240679D3FB}">
      <dgm:prSet/>
      <dgm:spPr/>
      <dgm:t>
        <a:bodyPr/>
        <a:lstStyle/>
        <a:p>
          <a:r>
            <a:rPr lang="th-TH" dirty="0"/>
            <a:t>คำสั่ง </a:t>
          </a:r>
          <a:r>
            <a:rPr lang="en-US" dirty="0" err="1"/>
            <a:t>git</a:t>
          </a:r>
          <a:r>
            <a:rPr lang="en-US" dirty="0"/>
            <a:t> push</a:t>
          </a:r>
        </a:p>
      </dgm:t>
    </dgm:pt>
    <dgm:pt modelId="{944F4FEA-63BA-4D7F-9C27-A5BFA3F6319C}" type="sibTrans" cxnId="{CE0A6B44-E3A7-4022-82D7-77E2024C9294}">
      <dgm:prSet/>
      <dgm:spPr/>
      <dgm:t>
        <a:bodyPr/>
        <a:lstStyle/>
        <a:p>
          <a:endParaRPr lang="en-US"/>
        </a:p>
      </dgm:t>
    </dgm:pt>
    <dgm:pt modelId="{E8DBC557-29B5-487C-B38A-D6B4998F9DF4}" type="parTrans" cxnId="{CE0A6B44-E3A7-4022-82D7-77E2024C9294}">
      <dgm:prSet/>
      <dgm:spPr/>
      <dgm:t>
        <a:bodyPr/>
        <a:lstStyle/>
        <a:p>
          <a:endParaRPr lang="en-US"/>
        </a:p>
      </dgm:t>
    </dgm:pt>
    <dgm:pt modelId="{15A52EF1-3F9A-4B26-9F35-6001DFC97A34}" type="pres">
      <dgm:prSet presAssocID="{567D31F4-17FE-4328-8B73-20B79CD3EA89}" presName="linear" presStyleCnt="0">
        <dgm:presLayoutVars>
          <dgm:animLvl val="lvl"/>
          <dgm:resizeHandles val="exact"/>
        </dgm:presLayoutVars>
      </dgm:prSet>
      <dgm:spPr/>
    </dgm:pt>
    <dgm:pt modelId="{F2AE9B4E-58C3-4011-84B7-4A3DC7F5F151}" type="pres">
      <dgm:prSet presAssocID="{FC945602-419F-478E-A656-2F240679D3FB}" presName="parentText" presStyleLbl="node1" presStyleIdx="0" presStyleCnt="1" custLinFactY="5527" custLinFactNeighborX="7" custLinFactNeighborY="100000">
        <dgm:presLayoutVars>
          <dgm:chMax val="0"/>
          <dgm:bulletEnabled val="1"/>
        </dgm:presLayoutVars>
      </dgm:prSet>
      <dgm:spPr/>
    </dgm:pt>
  </dgm:ptLst>
  <dgm:cxnLst>
    <dgm:cxn modelId="{CE0A6B44-E3A7-4022-82D7-77E2024C9294}" srcId="{567D31F4-17FE-4328-8B73-20B79CD3EA89}" destId="{FC945602-419F-478E-A656-2F240679D3FB}" srcOrd="0" destOrd="0" parTransId="{E8DBC557-29B5-487C-B38A-D6B4998F9DF4}" sibTransId="{944F4FEA-63BA-4D7F-9C27-A5BFA3F6319C}"/>
    <dgm:cxn modelId="{947A3C47-D491-4342-A82C-D23716BF246A}" type="presOf" srcId="{FC945602-419F-478E-A656-2F240679D3FB}" destId="{F2AE9B4E-58C3-4011-84B7-4A3DC7F5F151}" srcOrd="0" destOrd="0" presId="urn:microsoft.com/office/officeart/2005/8/layout/vList2"/>
    <dgm:cxn modelId="{9B3268D7-7E9D-4A34-B34F-D6B62E67357B}" type="presOf" srcId="{567D31F4-17FE-4328-8B73-20B79CD3EA89}" destId="{15A52EF1-3F9A-4B26-9F35-6001DFC97A34}" srcOrd="0" destOrd="0" presId="urn:microsoft.com/office/officeart/2005/8/layout/vList2"/>
    <dgm:cxn modelId="{C31AE467-5571-419A-A408-08CC0E654230}" type="presParOf" srcId="{15A52EF1-3F9A-4B26-9F35-6001DFC97A34}" destId="{F2AE9B4E-58C3-4011-84B7-4A3DC7F5F15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6.xml><?xml version="1.0" encoding="utf-8"?>
<dgm:dataModel xmlns:dgm="http://schemas.openxmlformats.org/drawingml/2006/diagram" xmlns:a="http://schemas.openxmlformats.org/drawingml/2006/main">
  <dgm:ptLst>
    <dgm:pt modelId="{1C79BF25-2CCD-4B95-B03F-BB301F1B8F0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26404B0-EB68-4512-A6DC-4C3F912E98F9}">
      <dgm:prSet/>
      <dgm:spPr/>
      <dgm:t>
        <a:bodyPr/>
        <a:lstStyle/>
        <a:p>
          <a:r>
            <a:rPr lang="th-TH" dirty="0"/>
            <a:t>การ </a:t>
          </a:r>
          <a:r>
            <a:rPr lang="en-US" dirty="0"/>
            <a:t>push </a:t>
          </a:r>
          <a:r>
            <a:rPr lang="th-TH" dirty="0"/>
            <a:t>บน </a:t>
          </a:r>
          <a:r>
            <a:rPr lang="en-US" dirty="0" err="1"/>
            <a:t>heroku</a:t>
          </a:r>
          <a:r>
            <a:rPr lang="th-TH" dirty="0"/>
            <a:t> </a:t>
          </a:r>
          <a:endParaRPr lang="en-US" dirty="0"/>
        </a:p>
      </dgm:t>
    </dgm:pt>
    <dgm:pt modelId="{EF1A8236-8970-4D9E-AED1-8F45E56B33FF}" type="sibTrans" cxnId="{8EF87F41-17C0-49A8-85E1-7C3E45E2E223}">
      <dgm:prSet/>
      <dgm:spPr/>
      <dgm:t>
        <a:bodyPr/>
        <a:lstStyle/>
        <a:p>
          <a:endParaRPr lang="en-US"/>
        </a:p>
      </dgm:t>
    </dgm:pt>
    <dgm:pt modelId="{28E0B582-B560-493B-BAFB-F48CE9322D15}" type="parTrans" cxnId="{8EF87F41-17C0-49A8-85E1-7C3E45E2E223}">
      <dgm:prSet/>
      <dgm:spPr/>
      <dgm:t>
        <a:bodyPr/>
        <a:lstStyle/>
        <a:p>
          <a:endParaRPr lang="en-US"/>
        </a:p>
      </dgm:t>
    </dgm:pt>
    <dgm:pt modelId="{E6ACBFA6-1FBF-4A95-AB8C-8EC4E3232358}" type="pres">
      <dgm:prSet presAssocID="{1C79BF25-2CCD-4B95-B03F-BB301F1B8F09}" presName="linear" presStyleCnt="0">
        <dgm:presLayoutVars>
          <dgm:animLvl val="lvl"/>
          <dgm:resizeHandles val="exact"/>
        </dgm:presLayoutVars>
      </dgm:prSet>
      <dgm:spPr/>
    </dgm:pt>
    <dgm:pt modelId="{23CF44FB-8704-4AF6-A976-AB480B5F8012}" type="pres">
      <dgm:prSet presAssocID="{D26404B0-EB68-4512-A6DC-4C3F912E98F9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09238127-B7AF-4AD5-922C-C6303A750F49}" type="presOf" srcId="{D26404B0-EB68-4512-A6DC-4C3F912E98F9}" destId="{23CF44FB-8704-4AF6-A976-AB480B5F8012}" srcOrd="0" destOrd="0" presId="urn:microsoft.com/office/officeart/2005/8/layout/vList2"/>
    <dgm:cxn modelId="{6DD76260-8B38-40D6-A666-4C81B36FF56C}" type="presOf" srcId="{1C79BF25-2CCD-4B95-B03F-BB301F1B8F09}" destId="{E6ACBFA6-1FBF-4A95-AB8C-8EC4E3232358}" srcOrd="0" destOrd="0" presId="urn:microsoft.com/office/officeart/2005/8/layout/vList2"/>
    <dgm:cxn modelId="{8EF87F41-17C0-49A8-85E1-7C3E45E2E223}" srcId="{1C79BF25-2CCD-4B95-B03F-BB301F1B8F09}" destId="{D26404B0-EB68-4512-A6DC-4C3F912E98F9}" srcOrd="0" destOrd="0" parTransId="{28E0B582-B560-493B-BAFB-F48CE9322D15}" sibTransId="{EF1A8236-8970-4D9E-AED1-8F45E56B33FF}"/>
    <dgm:cxn modelId="{376DA04F-E6BA-4AE0-BB4F-6AA0BDC2139E}" type="presParOf" srcId="{E6ACBFA6-1FBF-4A95-AB8C-8EC4E3232358}" destId="{23CF44FB-8704-4AF6-A976-AB480B5F801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67D31F4-17FE-4328-8B73-20B79CD3EA8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C945602-419F-478E-A656-2F240679D3FB}">
      <dgm:prSet/>
      <dgm:spPr/>
      <dgm:t>
        <a:bodyPr/>
        <a:lstStyle/>
        <a:p>
          <a:r>
            <a:rPr lang="th-TH" b="0" baseline="0" dirty="0"/>
            <a:t>ทำการ</a:t>
          </a:r>
          <a:r>
            <a:rPr lang="en-US" b="0" baseline="0" dirty="0"/>
            <a:t> source</a:t>
          </a:r>
          <a:endParaRPr lang="en-US" dirty="0"/>
        </a:p>
      </dgm:t>
    </dgm:pt>
    <dgm:pt modelId="{E8DBC557-29B5-487C-B38A-D6B4998F9DF4}" type="parTrans" cxnId="{CE0A6B44-E3A7-4022-82D7-77E2024C9294}">
      <dgm:prSet/>
      <dgm:spPr/>
      <dgm:t>
        <a:bodyPr/>
        <a:lstStyle/>
        <a:p>
          <a:endParaRPr lang="en-US"/>
        </a:p>
      </dgm:t>
    </dgm:pt>
    <dgm:pt modelId="{944F4FEA-63BA-4D7F-9C27-A5BFA3F6319C}" type="sibTrans" cxnId="{CE0A6B44-E3A7-4022-82D7-77E2024C9294}">
      <dgm:prSet/>
      <dgm:spPr/>
      <dgm:t>
        <a:bodyPr/>
        <a:lstStyle/>
        <a:p>
          <a:endParaRPr lang="en-US"/>
        </a:p>
      </dgm:t>
    </dgm:pt>
    <dgm:pt modelId="{BC707D6C-A4FC-429F-BBCD-8408CC430B6B}">
      <dgm:prSet/>
      <dgm:spPr/>
      <dgm:t>
        <a:bodyPr/>
        <a:lstStyle/>
        <a:p>
          <a:r>
            <a:rPr lang="th-TH" b="0" baseline="0" dirty="0"/>
            <a:t>คำสั่ง </a:t>
          </a:r>
          <a:r>
            <a:rPr lang="en-US" b="0" baseline="0" dirty="0"/>
            <a:t>gem source –a http://rubygems.org</a:t>
          </a:r>
          <a:endParaRPr lang="en-US" dirty="0"/>
        </a:p>
      </dgm:t>
    </dgm:pt>
    <dgm:pt modelId="{0323CF9B-8E7D-46B9-A797-3FF84AA99102}" type="parTrans" cxnId="{814CFF86-D81F-4F1D-AB1C-301507FB26F7}">
      <dgm:prSet/>
      <dgm:spPr/>
      <dgm:t>
        <a:bodyPr/>
        <a:lstStyle/>
        <a:p>
          <a:endParaRPr lang="en-US"/>
        </a:p>
      </dgm:t>
    </dgm:pt>
    <dgm:pt modelId="{A9E9EE21-E03A-4E24-9304-D3EFF3F1A55E}" type="sibTrans" cxnId="{814CFF86-D81F-4F1D-AB1C-301507FB26F7}">
      <dgm:prSet/>
      <dgm:spPr/>
      <dgm:t>
        <a:bodyPr/>
        <a:lstStyle/>
        <a:p>
          <a:endParaRPr lang="en-US"/>
        </a:p>
      </dgm:t>
    </dgm:pt>
    <dgm:pt modelId="{15A52EF1-3F9A-4B26-9F35-6001DFC97A34}" type="pres">
      <dgm:prSet presAssocID="{567D31F4-17FE-4328-8B73-20B79CD3EA89}" presName="linear" presStyleCnt="0">
        <dgm:presLayoutVars>
          <dgm:animLvl val="lvl"/>
          <dgm:resizeHandles val="exact"/>
        </dgm:presLayoutVars>
      </dgm:prSet>
      <dgm:spPr/>
    </dgm:pt>
    <dgm:pt modelId="{F2AE9B4E-58C3-4011-84B7-4A3DC7F5F151}" type="pres">
      <dgm:prSet presAssocID="{FC945602-419F-478E-A656-2F240679D3F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3ECF4C6-EAF4-483D-A4BC-B1B0C4EBA35D}" type="pres">
      <dgm:prSet presAssocID="{944F4FEA-63BA-4D7F-9C27-A5BFA3F6319C}" presName="spacer" presStyleCnt="0"/>
      <dgm:spPr/>
    </dgm:pt>
    <dgm:pt modelId="{FC27D36F-F462-4A3E-A873-D3B44E3F7D73}" type="pres">
      <dgm:prSet presAssocID="{BC707D6C-A4FC-429F-BBCD-8408CC430B6B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CE0A6B44-E3A7-4022-82D7-77E2024C9294}" srcId="{567D31F4-17FE-4328-8B73-20B79CD3EA89}" destId="{FC945602-419F-478E-A656-2F240679D3FB}" srcOrd="0" destOrd="0" parTransId="{E8DBC557-29B5-487C-B38A-D6B4998F9DF4}" sibTransId="{944F4FEA-63BA-4D7F-9C27-A5BFA3F6319C}"/>
    <dgm:cxn modelId="{947A3C47-D491-4342-A82C-D23716BF246A}" type="presOf" srcId="{FC945602-419F-478E-A656-2F240679D3FB}" destId="{F2AE9B4E-58C3-4011-84B7-4A3DC7F5F151}" srcOrd="0" destOrd="0" presId="urn:microsoft.com/office/officeart/2005/8/layout/vList2"/>
    <dgm:cxn modelId="{814CFF86-D81F-4F1D-AB1C-301507FB26F7}" srcId="{567D31F4-17FE-4328-8B73-20B79CD3EA89}" destId="{BC707D6C-A4FC-429F-BBCD-8408CC430B6B}" srcOrd="1" destOrd="0" parTransId="{0323CF9B-8E7D-46B9-A797-3FF84AA99102}" sibTransId="{A9E9EE21-E03A-4E24-9304-D3EFF3F1A55E}"/>
    <dgm:cxn modelId="{759F9B9E-236F-4F4F-A8C3-71025839B869}" type="presOf" srcId="{BC707D6C-A4FC-429F-BBCD-8408CC430B6B}" destId="{FC27D36F-F462-4A3E-A873-D3B44E3F7D73}" srcOrd="0" destOrd="0" presId="urn:microsoft.com/office/officeart/2005/8/layout/vList2"/>
    <dgm:cxn modelId="{9B3268D7-7E9D-4A34-B34F-D6B62E67357B}" type="presOf" srcId="{567D31F4-17FE-4328-8B73-20B79CD3EA89}" destId="{15A52EF1-3F9A-4B26-9F35-6001DFC97A34}" srcOrd="0" destOrd="0" presId="urn:microsoft.com/office/officeart/2005/8/layout/vList2"/>
    <dgm:cxn modelId="{C31AE467-5571-419A-A408-08CC0E654230}" type="presParOf" srcId="{15A52EF1-3F9A-4B26-9F35-6001DFC97A34}" destId="{F2AE9B4E-58C3-4011-84B7-4A3DC7F5F151}" srcOrd="0" destOrd="0" presId="urn:microsoft.com/office/officeart/2005/8/layout/vList2"/>
    <dgm:cxn modelId="{ADEBF663-F11A-4BE5-990F-E70E7828BA45}" type="presParOf" srcId="{15A52EF1-3F9A-4B26-9F35-6001DFC97A34}" destId="{B3ECF4C6-EAF4-483D-A4BC-B1B0C4EBA35D}" srcOrd="1" destOrd="0" presId="urn:microsoft.com/office/officeart/2005/8/layout/vList2"/>
    <dgm:cxn modelId="{57DF67F3-3232-4F17-A5EB-CC78E83AF749}" type="presParOf" srcId="{15A52EF1-3F9A-4B26-9F35-6001DFC97A34}" destId="{FC27D36F-F462-4A3E-A873-D3B44E3F7D73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C79BF25-2CCD-4B95-B03F-BB301F1B8F0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26404B0-EB68-4512-A6DC-4C3F912E98F9}">
      <dgm:prSet/>
      <dgm:spPr/>
      <dgm:t>
        <a:bodyPr/>
        <a:lstStyle/>
        <a:p>
          <a:r>
            <a:rPr lang="en-US" dirty="0"/>
            <a:t>Install bundler</a:t>
          </a:r>
        </a:p>
      </dgm:t>
    </dgm:pt>
    <dgm:pt modelId="{28E0B582-B560-493B-BAFB-F48CE9322D15}" type="parTrans" cxnId="{8EF87F41-17C0-49A8-85E1-7C3E45E2E223}">
      <dgm:prSet/>
      <dgm:spPr/>
      <dgm:t>
        <a:bodyPr/>
        <a:lstStyle/>
        <a:p>
          <a:endParaRPr lang="en-US"/>
        </a:p>
      </dgm:t>
    </dgm:pt>
    <dgm:pt modelId="{EF1A8236-8970-4D9E-AED1-8F45E56B33FF}" type="sibTrans" cxnId="{8EF87F41-17C0-49A8-85E1-7C3E45E2E223}">
      <dgm:prSet/>
      <dgm:spPr/>
      <dgm:t>
        <a:bodyPr/>
        <a:lstStyle/>
        <a:p>
          <a:endParaRPr lang="en-US"/>
        </a:p>
      </dgm:t>
    </dgm:pt>
    <dgm:pt modelId="{D22305F5-4A6F-4CB7-B7B0-A5183422F823}">
      <dgm:prSet/>
      <dgm:spPr/>
      <dgm:t>
        <a:bodyPr/>
        <a:lstStyle/>
        <a:p>
          <a:r>
            <a:rPr lang="th-TH" b="0" baseline="0" dirty="0"/>
            <a:t>คำสั่ง</a:t>
          </a:r>
          <a:r>
            <a:rPr lang="en-US" b="0" baseline="0" dirty="0"/>
            <a:t> gem install bundler</a:t>
          </a:r>
          <a:endParaRPr lang="en-US" dirty="0"/>
        </a:p>
      </dgm:t>
    </dgm:pt>
    <dgm:pt modelId="{DD903E48-FA6B-433B-B8B9-8D6E06F8B822}" type="parTrans" cxnId="{82802F74-5D6E-43CF-B077-B7FBB8991902}">
      <dgm:prSet/>
      <dgm:spPr/>
      <dgm:t>
        <a:bodyPr/>
        <a:lstStyle/>
        <a:p>
          <a:endParaRPr lang="en-US"/>
        </a:p>
      </dgm:t>
    </dgm:pt>
    <dgm:pt modelId="{47062228-2B7C-4B75-9C89-071F97DDEE24}" type="sibTrans" cxnId="{82802F74-5D6E-43CF-B077-B7FBB8991902}">
      <dgm:prSet/>
      <dgm:spPr/>
      <dgm:t>
        <a:bodyPr/>
        <a:lstStyle/>
        <a:p>
          <a:endParaRPr lang="en-US"/>
        </a:p>
      </dgm:t>
    </dgm:pt>
    <dgm:pt modelId="{E6ACBFA6-1FBF-4A95-AB8C-8EC4E3232358}" type="pres">
      <dgm:prSet presAssocID="{1C79BF25-2CCD-4B95-B03F-BB301F1B8F09}" presName="linear" presStyleCnt="0">
        <dgm:presLayoutVars>
          <dgm:animLvl val="lvl"/>
          <dgm:resizeHandles val="exact"/>
        </dgm:presLayoutVars>
      </dgm:prSet>
      <dgm:spPr/>
    </dgm:pt>
    <dgm:pt modelId="{23CF44FB-8704-4AF6-A976-AB480B5F8012}" type="pres">
      <dgm:prSet presAssocID="{D26404B0-EB68-4512-A6DC-4C3F912E98F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9F0FA44-4398-4287-B620-21163A206C43}" type="pres">
      <dgm:prSet presAssocID="{EF1A8236-8970-4D9E-AED1-8F45E56B33FF}" presName="spacer" presStyleCnt="0"/>
      <dgm:spPr/>
    </dgm:pt>
    <dgm:pt modelId="{D9ADA834-D73B-4792-89C0-44D2B8863CE9}" type="pres">
      <dgm:prSet presAssocID="{D22305F5-4A6F-4CB7-B7B0-A5183422F823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A06A7E03-BB5E-4FEC-9039-9D28BA0304A6}" type="presOf" srcId="{D22305F5-4A6F-4CB7-B7B0-A5183422F823}" destId="{D9ADA834-D73B-4792-89C0-44D2B8863CE9}" srcOrd="0" destOrd="0" presId="urn:microsoft.com/office/officeart/2005/8/layout/vList2"/>
    <dgm:cxn modelId="{09238127-B7AF-4AD5-922C-C6303A750F49}" type="presOf" srcId="{D26404B0-EB68-4512-A6DC-4C3F912E98F9}" destId="{23CF44FB-8704-4AF6-A976-AB480B5F8012}" srcOrd="0" destOrd="0" presId="urn:microsoft.com/office/officeart/2005/8/layout/vList2"/>
    <dgm:cxn modelId="{6DD76260-8B38-40D6-A666-4C81B36FF56C}" type="presOf" srcId="{1C79BF25-2CCD-4B95-B03F-BB301F1B8F09}" destId="{E6ACBFA6-1FBF-4A95-AB8C-8EC4E3232358}" srcOrd="0" destOrd="0" presId="urn:microsoft.com/office/officeart/2005/8/layout/vList2"/>
    <dgm:cxn modelId="{8EF87F41-17C0-49A8-85E1-7C3E45E2E223}" srcId="{1C79BF25-2CCD-4B95-B03F-BB301F1B8F09}" destId="{D26404B0-EB68-4512-A6DC-4C3F912E98F9}" srcOrd="0" destOrd="0" parTransId="{28E0B582-B560-493B-BAFB-F48CE9322D15}" sibTransId="{EF1A8236-8970-4D9E-AED1-8F45E56B33FF}"/>
    <dgm:cxn modelId="{82802F74-5D6E-43CF-B077-B7FBB8991902}" srcId="{1C79BF25-2CCD-4B95-B03F-BB301F1B8F09}" destId="{D22305F5-4A6F-4CB7-B7B0-A5183422F823}" srcOrd="1" destOrd="0" parTransId="{DD903E48-FA6B-433B-B8B9-8D6E06F8B822}" sibTransId="{47062228-2B7C-4B75-9C89-071F97DDEE24}"/>
    <dgm:cxn modelId="{376DA04F-E6BA-4AE0-BB4F-6AA0BDC2139E}" type="presParOf" srcId="{E6ACBFA6-1FBF-4A95-AB8C-8EC4E3232358}" destId="{23CF44FB-8704-4AF6-A976-AB480B5F8012}" srcOrd="0" destOrd="0" presId="urn:microsoft.com/office/officeart/2005/8/layout/vList2"/>
    <dgm:cxn modelId="{503CF7F5-6CA6-4F09-B12A-EFC71B01E0D8}" type="presParOf" srcId="{E6ACBFA6-1FBF-4A95-AB8C-8EC4E3232358}" destId="{59F0FA44-4398-4287-B620-21163A206C43}" srcOrd="1" destOrd="0" presId="urn:microsoft.com/office/officeart/2005/8/layout/vList2"/>
    <dgm:cxn modelId="{E4A0FFDC-42AA-4EF9-92E4-243E825ED721}" type="presParOf" srcId="{E6ACBFA6-1FBF-4A95-AB8C-8EC4E3232358}" destId="{D9ADA834-D73B-4792-89C0-44D2B8863CE9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67D31F4-17FE-4328-8B73-20B79CD3EA8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C945602-419F-478E-A656-2F240679D3FB}">
      <dgm:prSet/>
      <dgm:spPr/>
      <dgm:t>
        <a:bodyPr/>
        <a:lstStyle/>
        <a:p>
          <a:r>
            <a:rPr lang="th-TH" dirty="0"/>
            <a:t>คำสั่ง </a:t>
          </a:r>
          <a:r>
            <a:rPr lang="en-US" dirty="0"/>
            <a:t>bundle install –without production</a:t>
          </a:r>
        </a:p>
      </dgm:t>
    </dgm:pt>
    <dgm:pt modelId="{944F4FEA-63BA-4D7F-9C27-A5BFA3F6319C}" type="sibTrans" cxnId="{CE0A6B44-E3A7-4022-82D7-77E2024C9294}">
      <dgm:prSet/>
      <dgm:spPr/>
      <dgm:t>
        <a:bodyPr/>
        <a:lstStyle/>
        <a:p>
          <a:endParaRPr lang="en-US"/>
        </a:p>
      </dgm:t>
    </dgm:pt>
    <dgm:pt modelId="{E8DBC557-29B5-487C-B38A-D6B4998F9DF4}" type="parTrans" cxnId="{CE0A6B44-E3A7-4022-82D7-77E2024C9294}">
      <dgm:prSet/>
      <dgm:spPr/>
      <dgm:t>
        <a:bodyPr/>
        <a:lstStyle/>
        <a:p>
          <a:endParaRPr lang="en-US"/>
        </a:p>
      </dgm:t>
    </dgm:pt>
    <dgm:pt modelId="{15A52EF1-3F9A-4B26-9F35-6001DFC97A34}" type="pres">
      <dgm:prSet presAssocID="{567D31F4-17FE-4328-8B73-20B79CD3EA89}" presName="linear" presStyleCnt="0">
        <dgm:presLayoutVars>
          <dgm:animLvl val="lvl"/>
          <dgm:resizeHandles val="exact"/>
        </dgm:presLayoutVars>
      </dgm:prSet>
      <dgm:spPr/>
    </dgm:pt>
    <dgm:pt modelId="{F2AE9B4E-58C3-4011-84B7-4A3DC7F5F151}" type="pres">
      <dgm:prSet presAssocID="{FC945602-419F-478E-A656-2F240679D3FB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CE0A6B44-E3A7-4022-82D7-77E2024C9294}" srcId="{567D31F4-17FE-4328-8B73-20B79CD3EA89}" destId="{FC945602-419F-478E-A656-2F240679D3FB}" srcOrd="0" destOrd="0" parTransId="{E8DBC557-29B5-487C-B38A-D6B4998F9DF4}" sibTransId="{944F4FEA-63BA-4D7F-9C27-A5BFA3F6319C}"/>
    <dgm:cxn modelId="{947A3C47-D491-4342-A82C-D23716BF246A}" type="presOf" srcId="{FC945602-419F-478E-A656-2F240679D3FB}" destId="{F2AE9B4E-58C3-4011-84B7-4A3DC7F5F151}" srcOrd="0" destOrd="0" presId="urn:microsoft.com/office/officeart/2005/8/layout/vList2"/>
    <dgm:cxn modelId="{9B3268D7-7E9D-4A34-B34F-D6B62E67357B}" type="presOf" srcId="{567D31F4-17FE-4328-8B73-20B79CD3EA89}" destId="{15A52EF1-3F9A-4B26-9F35-6001DFC97A34}" srcOrd="0" destOrd="0" presId="urn:microsoft.com/office/officeart/2005/8/layout/vList2"/>
    <dgm:cxn modelId="{C31AE467-5571-419A-A408-08CC0E654230}" type="presParOf" srcId="{15A52EF1-3F9A-4B26-9F35-6001DFC97A34}" destId="{F2AE9B4E-58C3-4011-84B7-4A3DC7F5F15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C79BF25-2CCD-4B95-B03F-BB301F1B8F0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26404B0-EB68-4512-A6DC-4C3F912E98F9}">
      <dgm:prSet/>
      <dgm:spPr/>
      <dgm:t>
        <a:bodyPr/>
        <a:lstStyle/>
        <a:p>
          <a:r>
            <a:rPr lang="th-TH" dirty="0"/>
            <a:t>คำสั่ง </a:t>
          </a:r>
          <a:r>
            <a:rPr lang="en-US" dirty="0"/>
            <a:t>bundle show</a:t>
          </a:r>
        </a:p>
      </dgm:t>
    </dgm:pt>
    <dgm:pt modelId="{EF1A8236-8970-4D9E-AED1-8F45E56B33FF}" type="sibTrans" cxnId="{8EF87F41-17C0-49A8-85E1-7C3E45E2E223}">
      <dgm:prSet/>
      <dgm:spPr/>
      <dgm:t>
        <a:bodyPr/>
        <a:lstStyle/>
        <a:p>
          <a:endParaRPr lang="en-US"/>
        </a:p>
      </dgm:t>
    </dgm:pt>
    <dgm:pt modelId="{28E0B582-B560-493B-BAFB-F48CE9322D15}" type="parTrans" cxnId="{8EF87F41-17C0-49A8-85E1-7C3E45E2E223}">
      <dgm:prSet/>
      <dgm:spPr/>
      <dgm:t>
        <a:bodyPr/>
        <a:lstStyle/>
        <a:p>
          <a:endParaRPr lang="en-US"/>
        </a:p>
      </dgm:t>
    </dgm:pt>
    <dgm:pt modelId="{E6ACBFA6-1FBF-4A95-AB8C-8EC4E3232358}" type="pres">
      <dgm:prSet presAssocID="{1C79BF25-2CCD-4B95-B03F-BB301F1B8F09}" presName="linear" presStyleCnt="0">
        <dgm:presLayoutVars>
          <dgm:animLvl val="lvl"/>
          <dgm:resizeHandles val="exact"/>
        </dgm:presLayoutVars>
      </dgm:prSet>
      <dgm:spPr/>
    </dgm:pt>
    <dgm:pt modelId="{23CF44FB-8704-4AF6-A976-AB480B5F8012}" type="pres">
      <dgm:prSet presAssocID="{D26404B0-EB68-4512-A6DC-4C3F912E98F9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09238127-B7AF-4AD5-922C-C6303A750F49}" type="presOf" srcId="{D26404B0-EB68-4512-A6DC-4C3F912E98F9}" destId="{23CF44FB-8704-4AF6-A976-AB480B5F8012}" srcOrd="0" destOrd="0" presId="urn:microsoft.com/office/officeart/2005/8/layout/vList2"/>
    <dgm:cxn modelId="{6DD76260-8B38-40D6-A666-4C81B36FF56C}" type="presOf" srcId="{1C79BF25-2CCD-4B95-B03F-BB301F1B8F09}" destId="{E6ACBFA6-1FBF-4A95-AB8C-8EC4E3232358}" srcOrd="0" destOrd="0" presId="urn:microsoft.com/office/officeart/2005/8/layout/vList2"/>
    <dgm:cxn modelId="{8EF87F41-17C0-49A8-85E1-7C3E45E2E223}" srcId="{1C79BF25-2CCD-4B95-B03F-BB301F1B8F09}" destId="{D26404B0-EB68-4512-A6DC-4C3F912E98F9}" srcOrd="0" destOrd="0" parTransId="{28E0B582-B560-493B-BAFB-F48CE9322D15}" sibTransId="{EF1A8236-8970-4D9E-AED1-8F45E56B33FF}"/>
    <dgm:cxn modelId="{376DA04F-E6BA-4AE0-BB4F-6AA0BDC2139E}" type="presParOf" srcId="{E6ACBFA6-1FBF-4A95-AB8C-8EC4E3232358}" destId="{23CF44FB-8704-4AF6-A976-AB480B5F801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67D31F4-17FE-4328-8B73-20B79CD3EA8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C945602-419F-478E-A656-2F240679D3FB}">
      <dgm:prSet/>
      <dgm:spPr/>
      <dgm:t>
        <a:bodyPr/>
        <a:lstStyle/>
        <a:p>
          <a:r>
            <a:rPr lang="th-TH" dirty="0"/>
            <a:t>ทำการ </a:t>
          </a:r>
          <a:r>
            <a:rPr lang="en-US" dirty="0"/>
            <a:t>update bundle</a:t>
          </a:r>
        </a:p>
      </dgm:t>
    </dgm:pt>
    <dgm:pt modelId="{944F4FEA-63BA-4D7F-9C27-A5BFA3F6319C}" type="sibTrans" cxnId="{CE0A6B44-E3A7-4022-82D7-77E2024C9294}">
      <dgm:prSet/>
      <dgm:spPr/>
      <dgm:t>
        <a:bodyPr/>
        <a:lstStyle/>
        <a:p>
          <a:endParaRPr lang="en-US"/>
        </a:p>
      </dgm:t>
    </dgm:pt>
    <dgm:pt modelId="{E8DBC557-29B5-487C-B38A-D6B4998F9DF4}" type="parTrans" cxnId="{CE0A6B44-E3A7-4022-82D7-77E2024C9294}">
      <dgm:prSet/>
      <dgm:spPr/>
      <dgm:t>
        <a:bodyPr/>
        <a:lstStyle/>
        <a:p>
          <a:endParaRPr lang="en-US"/>
        </a:p>
      </dgm:t>
    </dgm:pt>
    <dgm:pt modelId="{15A52EF1-3F9A-4B26-9F35-6001DFC97A34}" type="pres">
      <dgm:prSet presAssocID="{567D31F4-17FE-4328-8B73-20B79CD3EA89}" presName="linear" presStyleCnt="0">
        <dgm:presLayoutVars>
          <dgm:animLvl val="lvl"/>
          <dgm:resizeHandles val="exact"/>
        </dgm:presLayoutVars>
      </dgm:prSet>
      <dgm:spPr/>
    </dgm:pt>
    <dgm:pt modelId="{F2AE9B4E-58C3-4011-84B7-4A3DC7F5F151}" type="pres">
      <dgm:prSet presAssocID="{FC945602-419F-478E-A656-2F240679D3FB}" presName="parentText" presStyleLbl="node1" presStyleIdx="0" presStyleCnt="1" custLinFactY="5527" custLinFactNeighborX="7" custLinFactNeighborY="100000">
        <dgm:presLayoutVars>
          <dgm:chMax val="0"/>
          <dgm:bulletEnabled val="1"/>
        </dgm:presLayoutVars>
      </dgm:prSet>
      <dgm:spPr/>
    </dgm:pt>
  </dgm:ptLst>
  <dgm:cxnLst>
    <dgm:cxn modelId="{CE0A6B44-E3A7-4022-82D7-77E2024C9294}" srcId="{567D31F4-17FE-4328-8B73-20B79CD3EA89}" destId="{FC945602-419F-478E-A656-2F240679D3FB}" srcOrd="0" destOrd="0" parTransId="{E8DBC557-29B5-487C-B38A-D6B4998F9DF4}" sibTransId="{944F4FEA-63BA-4D7F-9C27-A5BFA3F6319C}"/>
    <dgm:cxn modelId="{947A3C47-D491-4342-A82C-D23716BF246A}" type="presOf" srcId="{FC945602-419F-478E-A656-2F240679D3FB}" destId="{F2AE9B4E-58C3-4011-84B7-4A3DC7F5F151}" srcOrd="0" destOrd="0" presId="urn:microsoft.com/office/officeart/2005/8/layout/vList2"/>
    <dgm:cxn modelId="{9B3268D7-7E9D-4A34-B34F-D6B62E67357B}" type="presOf" srcId="{567D31F4-17FE-4328-8B73-20B79CD3EA89}" destId="{15A52EF1-3F9A-4B26-9F35-6001DFC97A34}" srcOrd="0" destOrd="0" presId="urn:microsoft.com/office/officeart/2005/8/layout/vList2"/>
    <dgm:cxn modelId="{C31AE467-5571-419A-A408-08CC0E654230}" type="presParOf" srcId="{15A52EF1-3F9A-4B26-9F35-6001DFC97A34}" destId="{F2AE9B4E-58C3-4011-84B7-4A3DC7F5F15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C79BF25-2CCD-4B95-B03F-BB301F1B8F0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26404B0-EB68-4512-A6DC-4C3F912E98F9}">
      <dgm:prSet/>
      <dgm:spPr/>
      <dgm:t>
        <a:bodyPr/>
        <a:lstStyle/>
        <a:p>
          <a:r>
            <a:rPr lang="th-TH" dirty="0"/>
            <a:t>ทำการ </a:t>
          </a:r>
          <a:r>
            <a:rPr lang="en-US" dirty="0"/>
            <a:t>run rails server</a:t>
          </a:r>
        </a:p>
      </dgm:t>
    </dgm:pt>
    <dgm:pt modelId="{EF1A8236-8970-4D9E-AED1-8F45E56B33FF}" type="sibTrans" cxnId="{8EF87F41-17C0-49A8-85E1-7C3E45E2E223}">
      <dgm:prSet/>
      <dgm:spPr/>
      <dgm:t>
        <a:bodyPr/>
        <a:lstStyle/>
        <a:p>
          <a:endParaRPr lang="en-US"/>
        </a:p>
      </dgm:t>
    </dgm:pt>
    <dgm:pt modelId="{28E0B582-B560-493B-BAFB-F48CE9322D15}" type="parTrans" cxnId="{8EF87F41-17C0-49A8-85E1-7C3E45E2E223}">
      <dgm:prSet/>
      <dgm:spPr/>
      <dgm:t>
        <a:bodyPr/>
        <a:lstStyle/>
        <a:p>
          <a:endParaRPr lang="en-US"/>
        </a:p>
      </dgm:t>
    </dgm:pt>
    <dgm:pt modelId="{E6ACBFA6-1FBF-4A95-AB8C-8EC4E3232358}" type="pres">
      <dgm:prSet presAssocID="{1C79BF25-2CCD-4B95-B03F-BB301F1B8F09}" presName="linear" presStyleCnt="0">
        <dgm:presLayoutVars>
          <dgm:animLvl val="lvl"/>
          <dgm:resizeHandles val="exact"/>
        </dgm:presLayoutVars>
      </dgm:prSet>
      <dgm:spPr/>
    </dgm:pt>
    <dgm:pt modelId="{23CF44FB-8704-4AF6-A976-AB480B5F8012}" type="pres">
      <dgm:prSet presAssocID="{D26404B0-EB68-4512-A6DC-4C3F912E98F9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09238127-B7AF-4AD5-922C-C6303A750F49}" type="presOf" srcId="{D26404B0-EB68-4512-A6DC-4C3F912E98F9}" destId="{23CF44FB-8704-4AF6-A976-AB480B5F8012}" srcOrd="0" destOrd="0" presId="urn:microsoft.com/office/officeart/2005/8/layout/vList2"/>
    <dgm:cxn modelId="{6DD76260-8B38-40D6-A666-4C81B36FF56C}" type="presOf" srcId="{1C79BF25-2CCD-4B95-B03F-BB301F1B8F09}" destId="{E6ACBFA6-1FBF-4A95-AB8C-8EC4E3232358}" srcOrd="0" destOrd="0" presId="urn:microsoft.com/office/officeart/2005/8/layout/vList2"/>
    <dgm:cxn modelId="{8EF87F41-17C0-49A8-85E1-7C3E45E2E223}" srcId="{1C79BF25-2CCD-4B95-B03F-BB301F1B8F09}" destId="{D26404B0-EB68-4512-A6DC-4C3F912E98F9}" srcOrd="0" destOrd="0" parTransId="{28E0B582-B560-493B-BAFB-F48CE9322D15}" sibTransId="{EF1A8236-8970-4D9E-AED1-8F45E56B33FF}"/>
    <dgm:cxn modelId="{376DA04F-E6BA-4AE0-BB4F-6AA0BDC2139E}" type="presParOf" srcId="{E6ACBFA6-1FBF-4A95-AB8C-8EC4E3232358}" destId="{23CF44FB-8704-4AF6-A976-AB480B5F801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AE9B4E-58C3-4011-84B7-4A3DC7F5F151}">
      <dsp:nvSpPr>
        <dsp:cNvPr id="0" name=""/>
        <dsp:cNvSpPr/>
      </dsp:nvSpPr>
      <dsp:spPr>
        <a:xfrm>
          <a:off x="0" y="19430"/>
          <a:ext cx="4767218" cy="5001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1900" b="0" kern="1200" baseline="0"/>
            <a:t>ทำการเลือก </a:t>
          </a:r>
          <a:r>
            <a:rPr lang="en-US" sz="1900" b="0" kern="1200" baseline="0"/>
            <a:t>Directory </a:t>
          </a:r>
          <a:r>
            <a:rPr lang="th-TH" sz="1900" b="0" kern="1200" baseline="0"/>
            <a:t>ปลายทาง</a:t>
          </a:r>
          <a:endParaRPr lang="en-US" sz="1900" kern="1200"/>
        </a:p>
      </dsp:txBody>
      <dsp:txXfrm>
        <a:off x="24417" y="43847"/>
        <a:ext cx="4718384" cy="451341"/>
      </dsp:txXfrm>
    </dsp:sp>
    <dsp:sp modelId="{FC27D36F-F462-4A3E-A873-D3B44E3F7D73}">
      <dsp:nvSpPr>
        <dsp:cNvPr id="0" name=""/>
        <dsp:cNvSpPr/>
      </dsp:nvSpPr>
      <dsp:spPr>
        <a:xfrm>
          <a:off x="0" y="574325"/>
          <a:ext cx="4767218" cy="5001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1900" b="0" kern="1200" baseline="0"/>
            <a:t>คำสั่ง</a:t>
          </a:r>
          <a:r>
            <a:rPr lang="en-US" sz="1900" b="0" kern="1200" baseline="0"/>
            <a:t> cd C:/Users/P.O.P/Desktop</a:t>
          </a:r>
          <a:endParaRPr lang="en-US" sz="1900" kern="1200"/>
        </a:p>
      </dsp:txBody>
      <dsp:txXfrm>
        <a:off x="24417" y="598742"/>
        <a:ext cx="4718384" cy="451341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AE9B4E-58C3-4011-84B7-4A3DC7F5F151}">
      <dsp:nvSpPr>
        <dsp:cNvPr id="0" name=""/>
        <dsp:cNvSpPr/>
      </dsp:nvSpPr>
      <dsp:spPr>
        <a:xfrm>
          <a:off x="0" y="303"/>
          <a:ext cx="4766899" cy="5001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1900" kern="1200" dirty="0"/>
            <a:t>คำสั่ง </a:t>
          </a:r>
          <a:r>
            <a:rPr lang="en-US" sz="1900" kern="1200" dirty="0"/>
            <a:t>bundle update</a:t>
          </a:r>
        </a:p>
      </dsp:txBody>
      <dsp:txXfrm>
        <a:off x="24417" y="24720"/>
        <a:ext cx="4718065" cy="451341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AE9B4E-58C3-4011-84B7-4A3DC7F5F151}">
      <dsp:nvSpPr>
        <dsp:cNvPr id="0" name=""/>
        <dsp:cNvSpPr/>
      </dsp:nvSpPr>
      <dsp:spPr>
        <a:xfrm>
          <a:off x="0" y="14207"/>
          <a:ext cx="4766581" cy="5001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1900" kern="1200" dirty="0"/>
            <a:t>ทำการ</a:t>
          </a:r>
          <a:r>
            <a:rPr lang="en-US" sz="1900" kern="1200" dirty="0"/>
            <a:t> </a:t>
          </a:r>
          <a:r>
            <a:rPr lang="th-TH" sz="1900" kern="1200" dirty="0"/>
            <a:t>เข้าไปสร้าง </a:t>
          </a:r>
          <a:r>
            <a:rPr lang="en-US" sz="1900" kern="1200" dirty="0"/>
            <a:t>repository </a:t>
          </a:r>
          <a:r>
            <a:rPr lang="th-TH" sz="1900" kern="1200" dirty="0"/>
            <a:t>เพื่อเก็บ </a:t>
          </a:r>
          <a:r>
            <a:rPr lang="en-US" sz="1900" kern="1200" dirty="0"/>
            <a:t>file</a:t>
          </a:r>
        </a:p>
      </dsp:txBody>
      <dsp:txXfrm>
        <a:off x="24417" y="38624"/>
        <a:ext cx="4717747" cy="451341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CF44FB-8704-4AF6-A976-AB480B5F8012}">
      <dsp:nvSpPr>
        <dsp:cNvPr id="0" name=""/>
        <dsp:cNvSpPr/>
      </dsp:nvSpPr>
      <dsp:spPr>
        <a:xfrm>
          <a:off x="0" y="7103"/>
          <a:ext cx="4767216" cy="5001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1900" kern="1200" dirty="0"/>
            <a:t>ทำการ </a:t>
          </a:r>
          <a:r>
            <a:rPr lang="en-US" sz="1900" kern="1200" dirty="0"/>
            <a:t>config </a:t>
          </a:r>
          <a:r>
            <a:rPr lang="th-TH" sz="1900" kern="1200" dirty="0"/>
            <a:t>เพื่อใช้งาน </a:t>
          </a:r>
          <a:r>
            <a:rPr lang="en-US" sz="1900" kern="1200" dirty="0" err="1"/>
            <a:t>Git</a:t>
          </a:r>
          <a:endParaRPr lang="en-US" sz="1900" kern="1200" dirty="0"/>
        </a:p>
      </dsp:txBody>
      <dsp:txXfrm>
        <a:off x="24417" y="31520"/>
        <a:ext cx="4718382" cy="451341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AE9B4E-58C3-4011-84B7-4A3DC7F5F151}">
      <dsp:nvSpPr>
        <dsp:cNvPr id="0" name=""/>
        <dsp:cNvSpPr/>
      </dsp:nvSpPr>
      <dsp:spPr>
        <a:xfrm>
          <a:off x="0" y="14207"/>
          <a:ext cx="4766581" cy="5001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1900" kern="1200" dirty="0"/>
            <a:t>เริ่มต้น การ </a:t>
          </a:r>
          <a:r>
            <a:rPr lang="en-US" sz="1900" kern="1200" dirty="0"/>
            <a:t>push </a:t>
          </a:r>
          <a:r>
            <a:rPr lang="th-TH" sz="1900" kern="1200" dirty="0"/>
            <a:t>บน </a:t>
          </a:r>
          <a:r>
            <a:rPr lang="en-US" sz="1900" kern="1200" dirty="0" err="1"/>
            <a:t>Git</a:t>
          </a:r>
          <a:endParaRPr lang="en-US" sz="1900" kern="1200" dirty="0"/>
        </a:p>
      </dsp:txBody>
      <dsp:txXfrm>
        <a:off x="24417" y="38624"/>
        <a:ext cx="4717747" cy="451341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CF44FB-8704-4AF6-A976-AB480B5F8012}">
      <dsp:nvSpPr>
        <dsp:cNvPr id="0" name=""/>
        <dsp:cNvSpPr/>
      </dsp:nvSpPr>
      <dsp:spPr>
        <a:xfrm>
          <a:off x="0" y="7103"/>
          <a:ext cx="4767216" cy="5001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1900" kern="1200" dirty="0"/>
            <a:t>คำสั่ง </a:t>
          </a:r>
          <a:r>
            <a:rPr lang="en-US" sz="1900" kern="1200" dirty="0" err="1"/>
            <a:t>git</a:t>
          </a:r>
          <a:r>
            <a:rPr lang="th-TH" sz="1900" kern="1200" dirty="0"/>
            <a:t> </a:t>
          </a:r>
          <a:r>
            <a:rPr lang="en-US" sz="1900" kern="1200" dirty="0"/>
            <a:t>add -A</a:t>
          </a:r>
        </a:p>
      </dsp:txBody>
      <dsp:txXfrm>
        <a:off x="24417" y="31520"/>
        <a:ext cx="4718382" cy="451341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AE9B4E-58C3-4011-84B7-4A3DC7F5F151}">
      <dsp:nvSpPr>
        <dsp:cNvPr id="0" name=""/>
        <dsp:cNvSpPr/>
      </dsp:nvSpPr>
      <dsp:spPr>
        <a:xfrm>
          <a:off x="0" y="303"/>
          <a:ext cx="4766899" cy="5001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1900" kern="1200" dirty="0"/>
            <a:t>คำสั่ง</a:t>
          </a:r>
          <a:r>
            <a:rPr lang="en-US" sz="1900" kern="1200" dirty="0"/>
            <a:t> </a:t>
          </a:r>
          <a:r>
            <a:rPr lang="en-US" sz="1900" kern="1200" dirty="0" err="1"/>
            <a:t>git</a:t>
          </a:r>
          <a:r>
            <a:rPr lang="en-US" sz="1900" kern="1200" dirty="0"/>
            <a:t> </a:t>
          </a:r>
          <a:r>
            <a:rPr lang="en-US" sz="1900" kern="1200" dirty="0" err="1"/>
            <a:t>init</a:t>
          </a:r>
          <a:endParaRPr lang="en-US" sz="1900" kern="1200" dirty="0"/>
        </a:p>
      </dsp:txBody>
      <dsp:txXfrm>
        <a:off x="24417" y="24720"/>
        <a:ext cx="4718065" cy="451341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AE9B4E-58C3-4011-84B7-4A3DC7F5F151}">
      <dsp:nvSpPr>
        <dsp:cNvPr id="0" name=""/>
        <dsp:cNvSpPr/>
      </dsp:nvSpPr>
      <dsp:spPr>
        <a:xfrm>
          <a:off x="0" y="14207"/>
          <a:ext cx="5077123" cy="5001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1900" kern="1200" dirty="0"/>
            <a:t>คำสั่ง </a:t>
          </a:r>
          <a:r>
            <a:rPr lang="en-US" sz="1900" kern="1200" dirty="0" err="1"/>
            <a:t>git</a:t>
          </a:r>
          <a:r>
            <a:rPr lang="en-US" sz="1900" kern="1200" dirty="0"/>
            <a:t> remote add origin “</a:t>
          </a:r>
          <a:r>
            <a:rPr lang="en-US" sz="1900" kern="1200" dirty="0" err="1"/>
            <a:t>git</a:t>
          </a:r>
          <a:r>
            <a:rPr lang="en-US" sz="1900" kern="1200" dirty="0"/>
            <a:t> repo”</a:t>
          </a:r>
        </a:p>
      </dsp:txBody>
      <dsp:txXfrm>
        <a:off x="24417" y="38624"/>
        <a:ext cx="5028289" cy="451341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CF44FB-8704-4AF6-A976-AB480B5F8012}">
      <dsp:nvSpPr>
        <dsp:cNvPr id="0" name=""/>
        <dsp:cNvSpPr/>
      </dsp:nvSpPr>
      <dsp:spPr>
        <a:xfrm>
          <a:off x="0" y="7103"/>
          <a:ext cx="4767216" cy="5001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1900" kern="1200" dirty="0"/>
            <a:t>คำสั่ง </a:t>
          </a:r>
          <a:r>
            <a:rPr lang="en-US" sz="1900" kern="1200" dirty="0" err="1"/>
            <a:t>git</a:t>
          </a:r>
          <a:r>
            <a:rPr lang="en-US" sz="1900" kern="1200" dirty="0"/>
            <a:t> push –u origin master</a:t>
          </a:r>
        </a:p>
      </dsp:txBody>
      <dsp:txXfrm>
        <a:off x="24417" y="31520"/>
        <a:ext cx="4718382" cy="451341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AE9B4E-58C3-4011-84B7-4A3DC7F5F151}">
      <dsp:nvSpPr>
        <dsp:cNvPr id="0" name=""/>
        <dsp:cNvSpPr/>
      </dsp:nvSpPr>
      <dsp:spPr>
        <a:xfrm>
          <a:off x="0" y="14207"/>
          <a:ext cx="4766581" cy="5001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1900" kern="1200" dirty="0"/>
            <a:t>ทำการ</a:t>
          </a:r>
          <a:r>
            <a:rPr lang="en-US" sz="1900" kern="1200" dirty="0"/>
            <a:t> login </a:t>
          </a:r>
          <a:r>
            <a:rPr lang="en-US" sz="1900" kern="1200" dirty="0" err="1"/>
            <a:t>heroku</a:t>
          </a:r>
          <a:endParaRPr lang="en-US" sz="1900" kern="1200" dirty="0"/>
        </a:p>
      </dsp:txBody>
      <dsp:txXfrm>
        <a:off x="24417" y="38624"/>
        <a:ext cx="4717747" cy="451341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CF44FB-8704-4AF6-A976-AB480B5F8012}">
      <dsp:nvSpPr>
        <dsp:cNvPr id="0" name=""/>
        <dsp:cNvSpPr/>
      </dsp:nvSpPr>
      <dsp:spPr>
        <a:xfrm>
          <a:off x="0" y="7103"/>
          <a:ext cx="4767216" cy="5001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1900" kern="1200" dirty="0"/>
            <a:t>ทำการ</a:t>
          </a:r>
          <a:r>
            <a:rPr lang="en-US" sz="1900" kern="1200" dirty="0"/>
            <a:t> </a:t>
          </a:r>
          <a:r>
            <a:rPr lang="th-TH" sz="1900" kern="1200" dirty="0"/>
            <a:t>สร้าง </a:t>
          </a:r>
          <a:r>
            <a:rPr lang="en-US" sz="1900" kern="1200" dirty="0" err="1"/>
            <a:t>heroku</a:t>
          </a:r>
          <a:endParaRPr lang="en-US" sz="1900" kern="1200" dirty="0"/>
        </a:p>
      </dsp:txBody>
      <dsp:txXfrm>
        <a:off x="24417" y="31520"/>
        <a:ext cx="4718382" cy="4513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CF44FB-8704-4AF6-A976-AB480B5F8012}">
      <dsp:nvSpPr>
        <dsp:cNvPr id="0" name=""/>
        <dsp:cNvSpPr/>
      </dsp:nvSpPr>
      <dsp:spPr>
        <a:xfrm>
          <a:off x="0" y="19430"/>
          <a:ext cx="4962434" cy="5001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1900" b="0" kern="1200" baseline="0"/>
            <a:t>ทำการสร้าง</a:t>
          </a:r>
          <a:r>
            <a:rPr lang="en-US" sz="1900" b="0" kern="1200" baseline="0"/>
            <a:t> rails</a:t>
          </a:r>
          <a:endParaRPr lang="en-US" sz="1900" kern="1200"/>
        </a:p>
      </dsp:txBody>
      <dsp:txXfrm>
        <a:off x="24417" y="43847"/>
        <a:ext cx="4913600" cy="451341"/>
      </dsp:txXfrm>
    </dsp:sp>
    <dsp:sp modelId="{D9ADA834-D73B-4792-89C0-44D2B8863CE9}">
      <dsp:nvSpPr>
        <dsp:cNvPr id="0" name=""/>
        <dsp:cNvSpPr/>
      </dsp:nvSpPr>
      <dsp:spPr>
        <a:xfrm>
          <a:off x="0" y="574325"/>
          <a:ext cx="4962434" cy="5001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1900" b="0" kern="1200" baseline="0" dirty="0"/>
            <a:t>คำสั่ง </a:t>
          </a:r>
          <a:r>
            <a:rPr lang="en-US" sz="1900" b="0" kern="1200" baseline="0" dirty="0"/>
            <a:t>rails new </a:t>
          </a:r>
          <a:r>
            <a:rPr lang="en-US" sz="1900" b="0" kern="1200" baseline="0" dirty="0" err="1"/>
            <a:t>kingsong</a:t>
          </a:r>
          <a:endParaRPr lang="en-US" sz="1900" kern="1200" dirty="0"/>
        </a:p>
      </dsp:txBody>
      <dsp:txXfrm>
        <a:off x="24417" y="598742"/>
        <a:ext cx="4913600" cy="451341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AE9B4E-58C3-4011-84B7-4A3DC7F5F151}">
      <dsp:nvSpPr>
        <dsp:cNvPr id="0" name=""/>
        <dsp:cNvSpPr/>
      </dsp:nvSpPr>
      <dsp:spPr>
        <a:xfrm>
          <a:off x="0" y="303"/>
          <a:ext cx="4766899" cy="5001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1900" kern="1200" dirty="0"/>
            <a:t>คำสั่ง</a:t>
          </a:r>
          <a:r>
            <a:rPr lang="en-US" sz="1900" kern="1200" dirty="0"/>
            <a:t> Heroku login</a:t>
          </a:r>
        </a:p>
      </dsp:txBody>
      <dsp:txXfrm>
        <a:off x="24417" y="24720"/>
        <a:ext cx="4718065" cy="451341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AE9B4E-58C3-4011-84B7-4A3DC7F5F151}">
      <dsp:nvSpPr>
        <dsp:cNvPr id="0" name=""/>
        <dsp:cNvSpPr/>
      </dsp:nvSpPr>
      <dsp:spPr>
        <a:xfrm>
          <a:off x="0" y="14207"/>
          <a:ext cx="4766581" cy="5001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1900" kern="1200" dirty="0"/>
            <a:t>ทำการ </a:t>
          </a:r>
          <a:r>
            <a:rPr lang="en-US" sz="1900" kern="1200" dirty="0"/>
            <a:t>push </a:t>
          </a:r>
          <a:r>
            <a:rPr lang="th-TH" sz="1900" kern="1200" dirty="0"/>
            <a:t>ไปบน </a:t>
          </a:r>
          <a:r>
            <a:rPr lang="en-US" sz="1900" kern="1200" dirty="0" err="1"/>
            <a:t>heroku</a:t>
          </a:r>
          <a:endParaRPr lang="en-US" sz="1900" kern="1200" dirty="0"/>
        </a:p>
      </dsp:txBody>
      <dsp:txXfrm>
        <a:off x="24417" y="38624"/>
        <a:ext cx="4717747" cy="451341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AE9B4E-58C3-4011-84B7-4A3DC7F5F151}">
      <dsp:nvSpPr>
        <dsp:cNvPr id="0" name=""/>
        <dsp:cNvSpPr/>
      </dsp:nvSpPr>
      <dsp:spPr>
        <a:xfrm>
          <a:off x="0" y="14207"/>
          <a:ext cx="4766581" cy="5001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1900" kern="1200" dirty="0"/>
            <a:t>ทำการ </a:t>
          </a:r>
          <a:r>
            <a:rPr lang="en-US" sz="1900" kern="1200" dirty="0"/>
            <a:t>checkout </a:t>
          </a:r>
          <a:r>
            <a:rPr lang="th-TH" sz="1900" kern="1200" dirty="0"/>
            <a:t>อยู่ </a:t>
          </a:r>
          <a:r>
            <a:rPr lang="en-US" sz="1900" kern="1200" dirty="0"/>
            <a:t>static pages</a:t>
          </a:r>
        </a:p>
      </dsp:txBody>
      <dsp:txXfrm>
        <a:off x="24417" y="38624"/>
        <a:ext cx="4717747" cy="451341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CF44FB-8704-4AF6-A976-AB480B5F8012}">
      <dsp:nvSpPr>
        <dsp:cNvPr id="0" name=""/>
        <dsp:cNvSpPr/>
      </dsp:nvSpPr>
      <dsp:spPr>
        <a:xfrm>
          <a:off x="0" y="7103"/>
          <a:ext cx="4767216" cy="5001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1900" kern="1200" dirty="0"/>
            <a:t>ทำการ </a:t>
          </a:r>
          <a:r>
            <a:rPr lang="en-US" sz="1900" kern="1200" dirty="0"/>
            <a:t>generate Static Pages</a:t>
          </a:r>
        </a:p>
      </dsp:txBody>
      <dsp:txXfrm>
        <a:off x="24417" y="31520"/>
        <a:ext cx="4718382" cy="451341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AE9B4E-58C3-4011-84B7-4A3DC7F5F151}">
      <dsp:nvSpPr>
        <dsp:cNvPr id="0" name=""/>
        <dsp:cNvSpPr/>
      </dsp:nvSpPr>
      <dsp:spPr>
        <a:xfrm>
          <a:off x="0" y="14207"/>
          <a:ext cx="4766581" cy="5001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1900" kern="1200" dirty="0"/>
            <a:t>เข้าไปใน</a:t>
          </a:r>
          <a:r>
            <a:rPr lang="en-US" sz="1900" kern="1200" dirty="0"/>
            <a:t> folder </a:t>
          </a:r>
          <a:r>
            <a:rPr lang="en-US" sz="1900" kern="1200" dirty="0" err="1"/>
            <a:t>kingsong</a:t>
          </a:r>
          <a:r>
            <a:rPr lang="en-US" sz="1900" kern="1200" dirty="0"/>
            <a:t> </a:t>
          </a:r>
          <a:r>
            <a:rPr lang="th-TH" sz="1900" kern="1200" dirty="0"/>
            <a:t>เพื่อแก้ไข </a:t>
          </a:r>
          <a:r>
            <a:rPr lang="en-US" sz="1900" kern="1200" dirty="0" err="1"/>
            <a:t>routes.rb</a:t>
          </a:r>
          <a:endParaRPr lang="en-US" sz="1900" kern="1200" dirty="0"/>
        </a:p>
      </dsp:txBody>
      <dsp:txXfrm>
        <a:off x="24417" y="38624"/>
        <a:ext cx="4717747" cy="451341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CF44FB-8704-4AF6-A976-AB480B5F8012}">
      <dsp:nvSpPr>
        <dsp:cNvPr id="0" name=""/>
        <dsp:cNvSpPr/>
      </dsp:nvSpPr>
      <dsp:spPr>
        <a:xfrm>
          <a:off x="0" y="20266"/>
          <a:ext cx="4767216" cy="4738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1800" kern="1200" dirty="0"/>
            <a:t>เข้าไปใน</a:t>
          </a:r>
          <a:r>
            <a:rPr lang="en-US" sz="1800" kern="1200" dirty="0"/>
            <a:t> folder</a:t>
          </a:r>
          <a:r>
            <a:rPr lang="th-TH" sz="1800" kern="1200" dirty="0"/>
            <a:t> </a:t>
          </a:r>
          <a:r>
            <a:rPr lang="en-US" sz="1800" kern="1200" dirty="0" err="1"/>
            <a:t>kingsong</a:t>
          </a:r>
          <a:r>
            <a:rPr lang="en-US" sz="1800" kern="1200" dirty="0"/>
            <a:t> </a:t>
          </a:r>
          <a:r>
            <a:rPr lang="th-TH" sz="1800" kern="1200" dirty="0"/>
            <a:t>เพื่อแก้ไข</a:t>
          </a:r>
          <a:r>
            <a:rPr lang="en-US" sz="1800" kern="1200" dirty="0"/>
            <a:t> </a:t>
          </a:r>
          <a:r>
            <a:rPr lang="en-US" sz="1800" kern="1200" dirty="0" err="1"/>
            <a:t>application.html.erb</a:t>
          </a:r>
          <a:r>
            <a:rPr lang="th-TH" sz="1800" kern="1200" dirty="0"/>
            <a:t> </a:t>
          </a:r>
          <a:endParaRPr lang="en-US" sz="1800" kern="1200" dirty="0"/>
        </a:p>
      </dsp:txBody>
      <dsp:txXfrm>
        <a:off x="23131" y="43397"/>
        <a:ext cx="4720954" cy="427587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AE9B4E-58C3-4011-84B7-4A3DC7F5F151}">
      <dsp:nvSpPr>
        <dsp:cNvPr id="0" name=""/>
        <dsp:cNvSpPr/>
      </dsp:nvSpPr>
      <dsp:spPr>
        <a:xfrm>
          <a:off x="0" y="14207"/>
          <a:ext cx="4766581" cy="5001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1900" kern="1200" dirty="0"/>
            <a:t>เข้าไปใน</a:t>
          </a:r>
          <a:r>
            <a:rPr lang="en-US" sz="1900" kern="1200" dirty="0"/>
            <a:t> folder </a:t>
          </a:r>
          <a:r>
            <a:rPr lang="en-US" sz="1900" kern="1200" dirty="0" err="1"/>
            <a:t>kingsong</a:t>
          </a:r>
          <a:r>
            <a:rPr lang="en-US" sz="1900" kern="1200" dirty="0"/>
            <a:t> </a:t>
          </a:r>
          <a:r>
            <a:rPr lang="th-TH" sz="1900" kern="1200" dirty="0"/>
            <a:t>เพื่อแก้ไข</a:t>
          </a:r>
          <a:r>
            <a:rPr lang="en-US" sz="1900" kern="1200" dirty="0"/>
            <a:t> </a:t>
          </a:r>
          <a:r>
            <a:rPr lang="en-US" sz="1900" kern="1200" dirty="0" err="1"/>
            <a:t>home.html.erb</a:t>
          </a:r>
          <a:endParaRPr lang="en-US" sz="1900" kern="1200" dirty="0"/>
        </a:p>
      </dsp:txBody>
      <dsp:txXfrm>
        <a:off x="24417" y="38624"/>
        <a:ext cx="4717747" cy="451341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AE9B4E-58C3-4011-84B7-4A3DC7F5F151}">
      <dsp:nvSpPr>
        <dsp:cNvPr id="0" name=""/>
        <dsp:cNvSpPr/>
      </dsp:nvSpPr>
      <dsp:spPr>
        <a:xfrm>
          <a:off x="0" y="40532"/>
          <a:ext cx="4766581" cy="4738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1800" kern="1200" dirty="0"/>
            <a:t>เข้าไปใน</a:t>
          </a:r>
          <a:r>
            <a:rPr lang="en-US" sz="1800" kern="1200" dirty="0"/>
            <a:t> folder </a:t>
          </a:r>
          <a:r>
            <a:rPr lang="en-US" sz="1800" kern="1200" dirty="0" err="1"/>
            <a:t>kingsong</a:t>
          </a:r>
          <a:r>
            <a:rPr lang="en-US" sz="1800" kern="1200" dirty="0"/>
            <a:t> </a:t>
          </a:r>
          <a:r>
            <a:rPr lang="th-TH" sz="1800" kern="1200" dirty="0"/>
            <a:t>เพื่อแก้ไข</a:t>
          </a:r>
          <a:r>
            <a:rPr lang="en-US" sz="1800" kern="1200" dirty="0"/>
            <a:t> kingsong1.html.erb</a:t>
          </a:r>
        </a:p>
      </dsp:txBody>
      <dsp:txXfrm>
        <a:off x="23131" y="63663"/>
        <a:ext cx="4720319" cy="427587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AE9B4E-58C3-4011-84B7-4A3DC7F5F151}">
      <dsp:nvSpPr>
        <dsp:cNvPr id="0" name=""/>
        <dsp:cNvSpPr/>
      </dsp:nvSpPr>
      <dsp:spPr>
        <a:xfrm>
          <a:off x="0" y="40532"/>
          <a:ext cx="4766581" cy="4738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1800" kern="1200" dirty="0"/>
            <a:t>เข้าไปใน</a:t>
          </a:r>
          <a:r>
            <a:rPr lang="en-US" sz="1800" kern="1200" dirty="0"/>
            <a:t> folder </a:t>
          </a:r>
          <a:r>
            <a:rPr lang="en-US" sz="1800" kern="1200" dirty="0" err="1"/>
            <a:t>kingsong</a:t>
          </a:r>
          <a:r>
            <a:rPr lang="en-US" sz="1800" kern="1200" dirty="0"/>
            <a:t> </a:t>
          </a:r>
          <a:r>
            <a:rPr lang="th-TH" sz="1800" kern="1200" dirty="0"/>
            <a:t>เพื่อแก้ไข</a:t>
          </a:r>
          <a:r>
            <a:rPr lang="en-US" sz="1800" kern="1200" dirty="0"/>
            <a:t> kingsong2.html.erb</a:t>
          </a:r>
        </a:p>
      </dsp:txBody>
      <dsp:txXfrm>
        <a:off x="23131" y="63663"/>
        <a:ext cx="4720319" cy="42758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AE9B4E-58C3-4011-84B7-4A3DC7F5F151}">
      <dsp:nvSpPr>
        <dsp:cNvPr id="0" name=""/>
        <dsp:cNvSpPr/>
      </dsp:nvSpPr>
      <dsp:spPr>
        <a:xfrm>
          <a:off x="0" y="2874"/>
          <a:ext cx="4688989" cy="5265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2000" kern="1200" dirty="0"/>
            <a:t>เข้าไปใน </a:t>
          </a:r>
          <a:r>
            <a:rPr lang="en-US" sz="2000" kern="1200" dirty="0"/>
            <a:t>folder </a:t>
          </a:r>
          <a:r>
            <a:rPr lang="en-US" sz="2000" kern="1200" dirty="0" err="1"/>
            <a:t>kingsong</a:t>
          </a:r>
          <a:r>
            <a:rPr lang="en-US" sz="2000" kern="1200" dirty="0"/>
            <a:t> </a:t>
          </a:r>
          <a:r>
            <a:rPr lang="th-TH" sz="2000" kern="1200" dirty="0"/>
            <a:t>และแก้ไข</a:t>
          </a:r>
          <a:r>
            <a:rPr lang="en-US" sz="2000" kern="1200" dirty="0"/>
            <a:t> </a:t>
          </a:r>
          <a:r>
            <a:rPr lang="en-US" sz="2000" kern="1200" dirty="0" err="1"/>
            <a:t>Gemfile</a:t>
          </a:r>
          <a:endParaRPr lang="en-US" sz="2000" kern="1200" dirty="0"/>
        </a:p>
      </dsp:txBody>
      <dsp:txXfrm>
        <a:off x="25702" y="28576"/>
        <a:ext cx="4637585" cy="475096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AE9B4E-58C3-4011-84B7-4A3DC7F5F151}">
      <dsp:nvSpPr>
        <dsp:cNvPr id="0" name=""/>
        <dsp:cNvSpPr/>
      </dsp:nvSpPr>
      <dsp:spPr>
        <a:xfrm>
          <a:off x="0" y="40532"/>
          <a:ext cx="4766581" cy="4738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1800" kern="1200" dirty="0"/>
            <a:t>เข้าไปใน</a:t>
          </a:r>
          <a:r>
            <a:rPr lang="en-US" sz="1800" kern="1200" dirty="0"/>
            <a:t> folder </a:t>
          </a:r>
          <a:r>
            <a:rPr lang="en-US" sz="1800" kern="1200" dirty="0" err="1"/>
            <a:t>kingsong</a:t>
          </a:r>
          <a:r>
            <a:rPr lang="en-US" sz="1800" kern="1200" dirty="0"/>
            <a:t> </a:t>
          </a:r>
          <a:r>
            <a:rPr lang="th-TH" sz="1800" kern="1200" dirty="0"/>
            <a:t>เพื่อแก้ไข</a:t>
          </a:r>
          <a:r>
            <a:rPr lang="en-US" sz="1800" kern="1200" dirty="0"/>
            <a:t> kingsong3.html.erb</a:t>
          </a:r>
        </a:p>
      </dsp:txBody>
      <dsp:txXfrm>
        <a:off x="23131" y="63663"/>
        <a:ext cx="4720319" cy="427587"/>
      </dsp:txXfrm>
    </dsp:sp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AE9B4E-58C3-4011-84B7-4A3DC7F5F151}">
      <dsp:nvSpPr>
        <dsp:cNvPr id="0" name=""/>
        <dsp:cNvSpPr/>
      </dsp:nvSpPr>
      <dsp:spPr>
        <a:xfrm>
          <a:off x="0" y="14207"/>
          <a:ext cx="4766581" cy="5001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1900" kern="1200" dirty="0"/>
            <a:t>เข้าไปใน</a:t>
          </a:r>
          <a:r>
            <a:rPr lang="en-US" sz="1900" kern="1200" dirty="0"/>
            <a:t> folder </a:t>
          </a:r>
          <a:r>
            <a:rPr lang="en-US" sz="1900" kern="1200" dirty="0" err="1"/>
            <a:t>kingsong</a:t>
          </a:r>
          <a:r>
            <a:rPr lang="en-US" sz="1900" kern="1200" dirty="0"/>
            <a:t> </a:t>
          </a:r>
          <a:r>
            <a:rPr lang="th-TH" sz="1900" kern="1200" dirty="0"/>
            <a:t>แปะ </a:t>
          </a:r>
          <a:r>
            <a:rPr lang="en-US" sz="1900" kern="1200" dirty="0"/>
            <a:t>link </a:t>
          </a:r>
          <a:r>
            <a:rPr lang="th-TH" sz="1900" kern="1200" dirty="0"/>
            <a:t>งานใน </a:t>
          </a:r>
          <a:r>
            <a:rPr lang="en-US" sz="1900" kern="1200" dirty="0"/>
            <a:t>readme</a:t>
          </a:r>
        </a:p>
      </dsp:txBody>
      <dsp:txXfrm>
        <a:off x="24417" y="38624"/>
        <a:ext cx="4717747" cy="451341"/>
      </dsp:txXfrm>
    </dsp:sp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AE9B4E-58C3-4011-84B7-4A3DC7F5F151}">
      <dsp:nvSpPr>
        <dsp:cNvPr id="0" name=""/>
        <dsp:cNvSpPr/>
      </dsp:nvSpPr>
      <dsp:spPr>
        <a:xfrm>
          <a:off x="0" y="14207"/>
          <a:ext cx="4766581" cy="5001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1900" kern="1200" dirty="0"/>
            <a:t>เริ่มการ </a:t>
          </a:r>
          <a:r>
            <a:rPr lang="en-US" sz="1900" kern="1200" dirty="0"/>
            <a:t>push </a:t>
          </a:r>
          <a:r>
            <a:rPr lang="th-TH" sz="1900" kern="1200" dirty="0"/>
            <a:t>ขึ้น </a:t>
          </a:r>
          <a:r>
            <a:rPr lang="en-US" sz="1900" kern="1200" dirty="0" err="1"/>
            <a:t>Git</a:t>
          </a:r>
          <a:endParaRPr lang="en-US" sz="1900" kern="1200" dirty="0"/>
        </a:p>
      </dsp:txBody>
      <dsp:txXfrm>
        <a:off x="24417" y="38624"/>
        <a:ext cx="4717747" cy="451341"/>
      </dsp:txXfrm>
    </dsp:sp>
  </dsp:spTree>
</dsp:drawing>
</file>

<file path=ppt/diagrams/drawing3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CF44FB-8704-4AF6-A976-AB480B5F8012}">
      <dsp:nvSpPr>
        <dsp:cNvPr id="0" name=""/>
        <dsp:cNvSpPr/>
      </dsp:nvSpPr>
      <dsp:spPr>
        <a:xfrm>
          <a:off x="0" y="7103"/>
          <a:ext cx="4767216" cy="5001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1900" kern="1200" dirty="0"/>
            <a:t>คำสั่ง </a:t>
          </a:r>
          <a:r>
            <a:rPr lang="en-US" sz="1900" kern="1200" dirty="0" err="1"/>
            <a:t>git</a:t>
          </a:r>
          <a:r>
            <a:rPr lang="th-TH" sz="1900" kern="1200" dirty="0"/>
            <a:t> </a:t>
          </a:r>
          <a:r>
            <a:rPr lang="en-US" sz="1900" kern="1200" dirty="0"/>
            <a:t>check master</a:t>
          </a:r>
          <a:r>
            <a:rPr lang="th-TH" sz="1900" kern="1200" dirty="0"/>
            <a:t> </a:t>
          </a:r>
          <a:endParaRPr lang="en-US" sz="1900" kern="1200" dirty="0"/>
        </a:p>
      </dsp:txBody>
      <dsp:txXfrm>
        <a:off x="24417" y="31520"/>
        <a:ext cx="4718382" cy="451341"/>
      </dsp:txXfrm>
    </dsp:sp>
  </dsp:spTree>
</dsp:drawing>
</file>

<file path=ppt/diagrams/drawing3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AE9B4E-58C3-4011-84B7-4A3DC7F5F151}">
      <dsp:nvSpPr>
        <dsp:cNvPr id="0" name=""/>
        <dsp:cNvSpPr/>
      </dsp:nvSpPr>
      <dsp:spPr>
        <a:xfrm>
          <a:off x="0" y="14207"/>
          <a:ext cx="4766581" cy="5001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1900" kern="1200" dirty="0"/>
            <a:t>คำสั่ง </a:t>
          </a:r>
          <a:r>
            <a:rPr lang="en-US" sz="1900" kern="1200" dirty="0" err="1"/>
            <a:t>git</a:t>
          </a:r>
          <a:r>
            <a:rPr lang="en-US" sz="1900" kern="1200" dirty="0"/>
            <a:t> add -A</a:t>
          </a:r>
        </a:p>
      </dsp:txBody>
      <dsp:txXfrm>
        <a:off x="24417" y="38624"/>
        <a:ext cx="4717747" cy="451341"/>
      </dsp:txXfrm>
    </dsp:sp>
  </dsp:spTree>
</dsp:drawing>
</file>

<file path=ppt/diagrams/drawing3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AE9B4E-58C3-4011-84B7-4A3DC7F5F151}">
      <dsp:nvSpPr>
        <dsp:cNvPr id="0" name=""/>
        <dsp:cNvSpPr/>
      </dsp:nvSpPr>
      <dsp:spPr>
        <a:xfrm>
          <a:off x="0" y="14207"/>
          <a:ext cx="4766581" cy="5001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1900" kern="1200" dirty="0"/>
            <a:t>คำสั่ง </a:t>
          </a:r>
          <a:r>
            <a:rPr lang="en-US" sz="1900" kern="1200" dirty="0" err="1"/>
            <a:t>git</a:t>
          </a:r>
          <a:r>
            <a:rPr lang="en-US" sz="1900" kern="1200" dirty="0"/>
            <a:t> push</a:t>
          </a:r>
        </a:p>
      </dsp:txBody>
      <dsp:txXfrm>
        <a:off x="24417" y="38624"/>
        <a:ext cx="4717747" cy="451341"/>
      </dsp:txXfrm>
    </dsp:sp>
  </dsp:spTree>
</dsp:drawing>
</file>

<file path=ppt/diagrams/drawing3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CF44FB-8704-4AF6-A976-AB480B5F8012}">
      <dsp:nvSpPr>
        <dsp:cNvPr id="0" name=""/>
        <dsp:cNvSpPr/>
      </dsp:nvSpPr>
      <dsp:spPr>
        <a:xfrm>
          <a:off x="0" y="7103"/>
          <a:ext cx="4767216" cy="5001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1900" kern="1200" dirty="0"/>
            <a:t>การ </a:t>
          </a:r>
          <a:r>
            <a:rPr lang="en-US" sz="1900" kern="1200" dirty="0"/>
            <a:t>push </a:t>
          </a:r>
          <a:r>
            <a:rPr lang="th-TH" sz="1900" kern="1200" dirty="0"/>
            <a:t>บน </a:t>
          </a:r>
          <a:r>
            <a:rPr lang="en-US" sz="1900" kern="1200" dirty="0" err="1"/>
            <a:t>heroku</a:t>
          </a:r>
          <a:r>
            <a:rPr lang="th-TH" sz="1900" kern="1200" dirty="0"/>
            <a:t> </a:t>
          </a:r>
          <a:endParaRPr lang="en-US" sz="1900" kern="1200" dirty="0"/>
        </a:p>
      </dsp:txBody>
      <dsp:txXfrm>
        <a:off x="24417" y="31520"/>
        <a:ext cx="4718382" cy="45134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AE9B4E-58C3-4011-84B7-4A3DC7F5F151}">
      <dsp:nvSpPr>
        <dsp:cNvPr id="0" name=""/>
        <dsp:cNvSpPr/>
      </dsp:nvSpPr>
      <dsp:spPr>
        <a:xfrm>
          <a:off x="0" y="19430"/>
          <a:ext cx="4767218" cy="5001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1900" b="0" kern="1200" baseline="0" dirty="0"/>
            <a:t>ทำการ</a:t>
          </a:r>
          <a:r>
            <a:rPr lang="en-US" sz="1900" b="0" kern="1200" baseline="0" dirty="0"/>
            <a:t> source</a:t>
          </a:r>
          <a:endParaRPr lang="en-US" sz="1900" kern="1200" dirty="0"/>
        </a:p>
      </dsp:txBody>
      <dsp:txXfrm>
        <a:off x="24417" y="43847"/>
        <a:ext cx="4718384" cy="451341"/>
      </dsp:txXfrm>
    </dsp:sp>
    <dsp:sp modelId="{FC27D36F-F462-4A3E-A873-D3B44E3F7D73}">
      <dsp:nvSpPr>
        <dsp:cNvPr id="0" name=""/>
        <dsp:cNvSpPr/>
      </dsp:nvSpPr>
      <dsp:spPr>
        <a:xfrm>
          <a:off x="0" y="574325"/>
          <a:ext cx="4767218" cy="5001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1900" b="0" kern="1200" baseline="0" dirty="0"/>
            <a:t>คำสั่ง </a:t>
          </a:r>
          <a:r>
            <a:rPr lang="en-US" sz="1900" b="0" kern="1200" baseline="0" dirty="0"/>
            <a:t>gem source –a http://rubygems.org</a:t>
          </a:r>
          <a:endParaRPr lang="en-US" sz="1900" kern="1200" dirty="0"/>
        </a:p>
      </dsp:txBody>
      <dsp:txXfrm>
        <a:off x="24417" y="598742"/>
        <a:ext cx="4718384" cy="45134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CF44FB-8704-4AF6-A976-AB480B5F8012}">
      <dsp:nvSpPr>
        <dsp:cNvPr id="0" name=""/>
        <dsp:cNvSpPr/>
      </dsp:nvSpPr>
      <dsp:spPr>
        <a:xfrm>
          <a:off x="0" y="6926"/>
          <a:ext cx="4962434" cy="5126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Install bundler</a:t>
          </a:r>
        </a:p>
      </dsp:txBody>
      <dsp:txXfrm>
        <a:off x="25027" y="31953"/>
        <a:ext cx="4912380" cy="462625"/>
      </dsp:txXfrm>
    </dsp:sp>
    <dsp:sp modelId="{D9ADA834-D73B-4792-89C0-44D2B8863CE9}">
      <dsp:nvSpPr>
        <dsp:cNvPr id="0" name=""/>
        <dsp:cNvSpPr/>
      </dsp:nvSpPr>
      <dsp:spPr>
        <a:xfrm>
          <a:off x="0" y="574325"/>
          <a:ext cx="4962434" cy="5126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1900" b="0" kern="1200" baseline="0" dirty="0"/>
            <a:t>คำสั่ง</a:t>
          </a:r>
          <a:r>
            <a:rPr lang="en-US" sz="1900" b="0" kern="1200" baseline="0" dirty="0"/>
            <a:t> gem install bundler</a:t>
          </a:r>
          <a:endParaRPr lang="en-US" sz="1900" kern="1200" dirty="0"/>
        </a:p>
      </dsp:txBody>
      <dsp:txXfrm>
        <a:off x="25027" y="599352"/>
        <a:ext cx="4912380" cy="46262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AE9B4E-58C3-4011-84B7-4A3DC7F5F151}">
      <dsp:nvSpPr>
        <dsp:cNvPr id="0" name=""/>
        <dsp:cNvSpPr/>
      </dsp:nvSpPr>
      <dsp:spPr>
        <a:xfrm>
          <a:off x="0" y="32010"/>
          <a:ext cx="4766899" cy="5791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2200" kern="1200" dirty="0"/>
            <a:t>คำสั่ง </a:t>
          </a:r>
          <a:r>
            <a:rPr lang="en-US" sz="2200" kern="1200" dirty="0"/>
            <a:t>bundle install –without production</a:t>
          </a:r>
        </a:p>
      </dsp:txBody>
      <dsp:txXfrm>
        <a:off x="28272" y="60282"/>
        <a:ext cx="4710355" cy="52260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CF44FB-8704-4AF6-A976-AB480B5F8012}">
      <dsp:nvSpPr>
        <dsp:cNvPr id="0" name=""/>
        <dsp:cNvSpPr/>
      </dsp:nvSpPr>
      <dsp:spPr>
        <a:xfrm>
          <a:off x="0" y="5686"/>
          <a:ext cx="4767218" cy="6317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2400" kern="1200" dirty="0"/>
            <a:t>คำสั่ง </a:t>
          </a:r>
          <a:r>
            <a:rPr lang="en-US" sz="2400" kern="1200" dirty="0"/>
            <a:t>bundle show</a:t>
          </a:r>
        </a:p>
      </dsp:txBody>
      <dsp:txXfrm>
        <a:off x="30842" y="36528"/>
        <a:ext cx="4705534" cy="57011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AE9B4E-58C3-4011-84B7-4A3DC7F5F151}">
      <dsp:nvSpPr>
        <dsp:cNvPr id="0" name=""/>
        <dsp:cNvSpPr/>
      </dsp:nvSpPr>
      <dsp:spPr>
        <a:xfrm>
          <a:off x="0" y="14207"/>
          <a:ext cx="4766581" cy="5001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1900" kern="1200" dirty="0"/>
            <a:t>ทำการ </a:t>
          </a:r>
          <a:r>
            <a:rPr lang="en-US" sz="1900" kern="1200" dirty="0"/>
            <a:t>update bundle</a:t>
          </a:r>
        </a:p>
      </dsp:txBody>
      <dsp:txXfrm>
        <a:off x="24417" y="38624"/>
        <a:ext cx="4717747" cy="45134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CF44FB-8704-4AF6-A976-AB480B5F8012}">
      <dsp:nvSpPr>
        <dsp:cNvPr id="0" name=""/>
        <dsp:cNvSpPr/>
      </dsp:nvSpPr>
      <dsp:spPr>
        <a:xfrm>
          <a:off x="0" y="7103"/>
          <a:ext cx="4767216" cy="5001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1900" kern="1200" dirty="0"/>
            <a:t>ทำการ </a:t>
          </a:r>
          <a:r>
            <a:rPr lang="en-US" sz="1900" kern="1200" dirty="0"/>
            <a:t>run rails server</a:t>
          </a:r>
        </a:p>
      </dsp:txBody>
      <dsp:txXfrm>
        <a:off x="24417" y="31520"/>
        <a:ext cx="4718382" cy="4513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5/18/2017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5/18/2017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" y="0"/>
            <a:ext cx="12188826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-1" y="5102352"/>
            <a:ext cx="12188826" cy="175564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2286000"/>
            <a:ext cx="9601200" cy="1517904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959352"/>
            <a:ext cx="960120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056B7-329B-4E98-A7DE-1095F29C9987}" type="datetime1">
              <a:rPr lang="en-US" smtClean="0"/>
              <a:t>5/18/2017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EAD2-84F0-424D-85FA-C85CE5D7B84D}" type="datetime1">
              <a:rPr lang="en-US" smtClean="0"/>
              <a:t>5/18/2017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A335-28DE-461F-86D4-4A540BEA59B0}" type="datetime1">
              <a:rPr lang="en-US" smtClean="0"/>
              <a:t>5/18/2017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74320"/>
            <a:ext cx="12192000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2359152"/>
          </a:xfrm>
        </p:spPr>
        <p:txBody>
          <a:bodyPr anchor="b">
            <a:normAutofit/>
          </a:bodyPr>
          <a:lstStyle>
            <a:lvl1pPr algn="ctr">
              <a:defRPr sz="5400" b="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572000"/>
            <a:ext cx="9601200" cy="841248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CF9C1-51F7-4E92-A279-1FFCE980DDD9}" type="datetime1">
              <a:rPr lang="en-US" smtClean="0"/>
              <a:t>5/18/2017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038D-FDC8-4BB1-AD53-DEF36236CCF5}" type="datetime1">
              <a:rPr lang="en-US" smtClean="0"/>
              <a:t>5/18/2017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EF73-9DB8-4763-865F-2F88181A47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305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729E3-7C8F-407D-B4C1-8AD873D40758}" type="datetime1">
              <a:rPr lang="en-US" smtClean="0"/>
              <a:t>5/18/2017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605C7-DA32-47E3-8E60-0B60D86BAF89}" type="datetime1">
              <a:rPr lang="en-US" smtClean="0"/>
              <a:t>5/18/2017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260F-252E-49E9-8B36-9D774100BA25}" type="datetime1">
              <a:rPr lang="en-US" smtClean="0"/>
              <a:t>5/18/2017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58952"/>
            <a:ext cx="6629400" cy="533095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5DA44-6BB8-4FCD-946A-1E2EFA3D1A5F}" type="datetime1">
              <a:rPr lang="en-US" smtClean="0"/>
              <a:t>5/18/2017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301752" y="502920"/>
            <a:ext cx="6702552" cy="5843016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C8DE-E6DB-42D9-BE6D-D9F39E19B42A}" type="datetime1">
              <a:rPr lang="en-US" smtClean="0"/>
              <a:t>5/18/2017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58368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2A66FFC4-1542-4DAA-837B-D6921D33E8CC}" type="datetime1">
              <a:rPr lang="en-US" smtClean="0"/>
              <a:pPr/>
              <a:t>5/18/2017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2.xml"/><Relationship Id="rId13" Type="http://schemas.openxmlformats.org/officeDocument/2006/relationships/image" Target="../media/image12.PNG"/><Relationship Id="rId3" Type="http://schemas.openxmlformats.org/officeDocument/2006/relationships/diagramLayout" Target="../diagrams/layout11.xml"/><Relationship Id="rId7" Type="http://schemas.openxmlformats.org/officeDocument/2006/relationships/diagramData" Target="../diagrams/data12.xml"/><Relationship Id="rId12" Type="http://schemas.openxmlformats.org/officeDocument/2006/relationships/image" Target="../media/image11.PNG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1.xml"/><Relationship Id="rId11" Type="http://schemas.microsoft.com/office/2007/relationships/diagramDrawing" Target="../diagrams/drawing12.xml"/><Relationship Id="rId5" Type="http://schemas.openxmlformats.org/officeDocument/2006/relationships/diagramColors" Target="../diagrams/colors11.xml"/><Relationship Id="rId10" Type="http://schemas.openxmlformats.org/officeDocument/2006/relationships/diagramColors" Target="../diagrams/colors12.xml"/><Relationship Id="rId4" Type="http://schemas.openxmlformats.org/officeDocument/2006/relationships/diagramQuickStyle" Target="../diagrams/quickStyle11.xml"/><Relationship Id="rId9" Type="http://schemas.openxmlformats.org/officeDocument/2006/relationships/diagramQuickStyle" Target="../diagrams/quickStyle1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4.xml"/><Relationship Id="rId13" Type="http://schemas.openxmlformats.org/officeDocument/2006/relationships/diagramLayout" Target="../diagrams/layout15.xml"/><Relationship Id="rId18" Type="http://schemas.openxmlformats.org/officeDocument/2006/relationships/image" Target="../media/image13.PNG"/><Relationship Id="rId3" Type="http://schemas.openxmlformats.org/officeDocument/2006/relationships/diagramLayout" Target="../diagrams/layout13.xml"/><Relationship Id="rId7" Type="http://schemas.openxmlformats.org/officeDocument/2006/relationships/diagramData" Target="../diagrams/data14.xml"/><Relationship Id="rId12" Type="http://schemas.openxmlformats.org/officeDocument/2006/relationships/diagramData" Target="../diagrams/data15.xml"/><Relationship Id="rId17" Type="http://schemas.openxmlformats.org/officeDocument/2006/relationships/image" Target="../media/image12.PNG"/><Relationship Id="rId2" Type="http://schemas.openxmlformats.org/officeDocument/2006/relationships/diagramData" Target="../diagrams/data13.xml"/><Relationship Id="rId16" Type="http://schemas.microsoft.com/office/2007/relationships/diagramDrawing" Target="../diagrams/drawing15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3.xml"/><Relationship Id="rId11" Type="http://schemas.microsoft.com/office/2007/relationships/diagramDrawing" Target="../diagrams/drawing14.xml"/><Relationship Id="rId5" Type="http://schemas.openxmlformats.org/officeDocument/2006/relationships/diagramColors" Target="../diagrams/colors13.xml"/><Relationship Id="rId15" Type="http://schemas.openxmlformats.org/officeDocument/2006/relationships/diagramColors" Target="../diagrams/colors15.xml"/><Relationship Id="rId10" Type="http://schemas.openxmlformats.org/officeDocument/2006/relationships/diagramColors" Target="../diagrams/colors14.xml"/><Relationship Id="rId4" Type="http://schemas.openxmlformats.org/officeDocument/2006/relationships/diagramQuickStyle" Target="../diagrams/quickStyle13.xml"/><Relationship Id="rId9" Type="http://schemas.openxmlformats.org/officeDocument/2006/relationships/diagramQuickStyle" Target="../diagrams/quickStyle14.xml"/><Relationship Id="rId14" Type="http://schemas.openxmlformats.org/officeDocument/2006/relationships/diagramQuickStyle" Target="../diagrams/quickStyle1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7.xml"/><Relationship Id="rId13" Type="http://schemas.openxmlformats.org/officeDocument/2006/relationships/image" Target="../media/image15.PNG"/><Relationship Id="rId3" Type="http://schemas.openxmlformats.org/officeDocument/2006/relationships/diagramLayout" Target="../diagrams/layout16.xml"/><Relationship Id="rId7" Type="http://schemas.openxmlformats.org/officeDocument/2006/relationships/diagramData" Target="../diagrams/data17.xml"/><Relationship Id="rId12" Type="http://schemas.openxmlformats.org/officeDocument/2006/relationships/image" Target="../media/image14.PNG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6.xml"/><Relationship Id="rId11" Type="http://schemas.microsoft.com/office/2007/relationships/diagramDrawing" Target="../diagrams/drawing17.xml"/><Relationship Id="rId5" Type="http://schemas.openxmlformats.org/officeDocument/2006/relationships/diagramColors" Target="../diagrams/colors16.xml"/><Relationship Id="rId10" Type="http://schemas.openxmlformats.org/officeDocument/2006/relationships/diagramColors" Target="../diagrams/colors17.xml"/><Relationship Id="rId4" Type="http://schemas.openxmlformats.org/officeDocument/2006/relationships/diagramQuickStyle" Target="../diagrams/quickStyle16.xml"/><Relationship Id="rId9" Type="http://schemas.openxmlformats.org/officeDocument/2006/relationships/diagramQuickStyle" Target="../diagrams/quickStyle1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9.xml"/><Relationship Id="rId13" Type="http://schemas.openxmlformats.org/officeDocument/2006/relationships/diagramLayout" Target="../diagrams/layout20.xml"/><Relationship Id="rId18" Type="http://schemas.openxmlformats.org/officeDocument/2006/relationships/image" Target="../media/image17.PNG"/><Relationship Id="rId3" Type="http://schemas.openxmlformats.org/officeDocument/2006/relationships/diagramLayout" Target="../diagrams/layout18.xml"/><Relationship Id="rId7" Type="http://schemas.openxmlformats.org/officeDocument/2006/relationships/diagramData" Target="../diagrams/data19.xml"/><Relationship Id="rId12" Type="http://schemas.openxmlformats.org/officeDocument/2006/relationships/diagramData" Target="../diagrams/data20.xml"/><Relationship Id="rId17" Type="http://schemas.openxmlformats.org/officeDocument/2006/relationships/image" Target="../media/image16.PNG"/><Relationship Id="rId2" Type="http://schemas.openxmlformats.org/officeDocument/2006/relationships/diagramData" Target="../diagrams/data18.xml"/><Relationship Id="rId16" Type="http://schemas.microsoft.com/office/2007/relationships/diagramDrawing" Target="../diagrams/drawing20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8.xml"/><Relationship Id="rId11" Type="http://schemas.microsoft.com/office/2007/relationships/diagramDrawing" Target="../diagrams/drawing19.xml"/><Relationship Id="rId5" Type="http://schemas.openxmlformats.org/officeDocument/2006/relationships/diagramColors" Target="../diagrams/colors18.xml"/><Relationship Id="rId15" Type="http://schemas.openxmlformats.org/officeDocument/2006/relationships/diagramColors" Target="../diagrams/colors20.xml"/><Relationship Id="rId10" Type="http://schemas.openxmlformats.org/officeDocument/2006/relationships/diagramColors" Target="../diagrams/colors19.xml"/><Relationship Id="rId4" Type="http://schemas.openxmlformats.org/officeDocument/2006/relationships/diagramQuickStyle" Target="../diagrams/quickStyle18.xml"/><Relationship Id="rId9" Type="http://schemas.openxmlformats.org/officeDocument/2006/relationships/diagramQuickStyle" Target="../diagrams/quickStyle19.xml"/><Relationship Id="rId14" Type="http://schemas.openxmlformats.org/officeDocument/2006/relationships/diagramQuickStyle" Target="../diagrams/quickStyle20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2.xml"/><Relationship Id="rId13" Type="http://schemas.openxmlformats.org/officeDocument/2006/relationships/image" Target="../media/image19.PNG"/><Relationship Id="rId3" Type="http://schemas.openxmlformats.org/officeDocument/2006/relationships/diagramLayout" Target="../diagrams/layout21.xml"/><Relationship Id="rId7" Type="http://schemas.openxmlformats.org/officeDocument/2006/relationships/diagramData" Target="../diagrams/data22.xml"/><Relationship Id="rId12" Type="http://schemas.openxmlformats.org/officeDocument/2006/relationships/image" Target="../media/image18.PNG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1.xml"/><Relationship Id="rId11" Type="http://schemas.microsoft.com/office/2007/relationships/diagramDrawing" Target="../diagrams/drawing22.xml"/><Relationship Id="rId5" Type="http://schemas.openxmlformats.org/officeDocument/2006/relationships/diagramColors" Target="../diagrams/colors21.xml"/><Relationship Id="rId10" Type="http://schemas.openxmlformats.org/officeDocument/2006/relationships/diagramColors" Target="../diagrams/colors22.xml"/><Relationship Id="rId4" Type="http://schemas.openxmlformats.org/officeDocument/2006/relationships/diagramQuickStyle" Target="../diagrams/quickStyle21.xml"/><Relationship Id="rId9" Type="http://schemas.openxmlformats.org/officeDocument/2006/relationships/diagramQuickStyle" Target="../diagrams/quickStyle2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4.xml"/><Relationship Id="rId13" Type="http://schemas.openxmlformats.org/officeDocument/2006/relationships/image" Target="../media/image21.PNG"/><Relationship Id="rId3" Type="http://schemas.openxmlformats.org/officeDocument/2006/relationships/diagramLayout" Target="../diagrams/layout23.xml"/><Relationship Id="rId7" Type="http://schemas.openxmlformats.org/officeDocument/2006/relationships/diagramData" Target="../diagrams/data24.xml"/><Relationship Id="rId12" Type="http://schemas.openxmlformats.org/officeDocument/2006/relationships/image" Target="../media/image20.PNG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3.xml"/><Relationship Id="rId11" Type="http://schemas.microsoft.com/office/2007/relationships/diagramDrawing" Target="../diagrams/drawing24.xml"/><Relationship Id="rId5" Type="http://schemas.openxmlformats.org/officeDocument/2006/relationships/diagramColors" Target="../diagrams/colors23.xml"/><Relationship Id="rId10" Type="http://schemas.openxmlformats.org/officeDocument/2006/relationships/diagramColors" Target="../diagrams/colors24.xml"/><Relationship Id="rId4" Type="http://schemas.openxmlformats.org/officeDocument/2006/relationships/diagramQuickStyle" Target="../diagrams/quickStyle23.xml"/><Relationship Id="rId9" Type="http://schemas.openxmlformats.org/officeDocument/2006/relationships/diagramQuickStyle" Target="../diagrams/quickStyle2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6.xml"/><Relationship Id="rId13" Type="http://schemas.openxmlformats.org/officeDocument/2006/relationships/image" Target="../media/image23.PNG"/><Relationship Id="rId3" Type="http://schemas.openxmlformats.org/officeDocument/2006/relationships/diagramLayout" Target="../diagrams/layout25.xml"/><Relationship Id="rId7" Type="http://schemas.openxmlformats.org/officeDocument/2006/relationships/diagramData" Target="../diagrams/data26.xml"/><Relationship Id="rId12" Type="http://schemas.openxmlformats.org/officeDocument/2006/relationships/image" Target="../media/image22.PNG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5.xml"/><Relationship Id="rId11" Type="http://schemas.microsoft.com/office/2007/relationships/diagramDrawing" Target="../diagrams/drawing26.xml"/><Relationship Id="rId5" Type="http://schemas.openxmlformats.org/officeDocument/2006/relationships/diagramColors" Target="../diagrams/colors25.xml"/><Relationship Id="rId10" Type="http://schemas.openxmlformats.org/officeDocument/2006/relationships/diagramColors" Target="../diagrams/colors26.xml"/><Relationship Id="rId4" Type="http://schemas.openxmlformats.org/officeDocument/2006/relationships/diagramQuickStyle" Target="../diagrams/quickStyle25.xml"/><Relationship Id="rId9" Type="http://schemas.openxmlformats.org/officeDocument/2006/relationships/diagramQuickStyle" Target="../diagrams/quickStyle2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diagramLayout" Target="../diagrams/layout27.xml"/><Relationship Id="rId7" Type="http://schemas.openxmlformats.org/officeDocument/2006/relationships/image" Target="../media/image24.PNG"/><Relationship Id="rId2" Type="http://schemas.openxmlformats.org/officeDocument/2006/relationships/diagramData" Target="../diagrams/data27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7.xml"/><Relationship Id="rId5" Type="http://schemas.openxmlformats.org/officeDocument/2006/relationships/diagramColors" Target="../diagrams/colors27.xml"/><Relationship Id="rId4" Type="http://schemas.openxmlformats.org/officeDocument/2006/relationships/diagramQuickStyle" Target="../diagrams/quickStyle2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diagramLayout" Target="../diagrams/layout28.xml"/><Relationship Id="rId7" Type="http://schemas.openxmlformats.org/officeDocument/2006/relationships/image" Target="../media/image26.PNG"/><Relationship Id="rId2" Type="http://schemas.openxmlformats.org/officeDocument/2006/relationships/diagramData" Target="../diagrams/data28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8.xml"/><Relationship Id="rId5" Type="http://schemas.openxmlformats.org/officeDocument/2006/relationships/diagramColors" Target="../diagrams/colors28.xml"/><Relationship Id="rId4" Type="http://schemas.openxmlformats.org/officeDocument/2006/relationships/diagramQuickStyle" Target="../diagrams/quickStyle28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diagramLayout" Target="../diagrams/layout29.xml"/><Relationship Id="rId7" Type="http://schemas.openxmlformats.org/officeDocument/2006/relationships/image" Target="../media/image28.PNG"/><Relationship Id="rId2" Type="http://schemas.openxmlformats.org/officeDocument/2006/relationships/diagramData" Target="../diagrams/data29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9.xml"/><Relationship Id="rId5" Type="http://schemas.openxmlformats.org/officeDocument/2006/relationships/diagramColors" Target="../diagrams/colors29.xml"/><Relationship Id="rId4" Type="http://schemas.openxmlformats.org/officeDocument/2006/relationships/diagramQuickStyle" Target="../diagrams/quickStyle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diagramLayout" Target="../diagrams/layout30.xml"/><Relationship Id="rId7" Type="http://schemas.openxmlformats.org/officeDocument/2006/relationships/image" Target="../media/image30.PNG"/><Relationship Id="rId2" Type="http://schemas.openxmlformats.org/officeDocument/2006/relationships/diagramData" Target="../diagrams/data30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0.xml"/><Relationship Id="rId5" Type="http://schemas.openxmlformats.org/officeDocument/2006/relationships/diagramColors" Target="../diagrams/colors30.xml"/><Relationship Id="rId4" Type="http://schemas.openxmlformats.org/officeDocument/2006/relationships/diagramQuickStyle" Target="../diagrams/quickStyle3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1.xml"/><Relationship Id="rId7" Type="http://schemas.openxmlformats.org/officeDocument/2006/relationships/image" Target="../media/image32.PNG"/><Relationship Id="rId2" Type="http://schemas.openxmlformats.org/officeDocument/2006/relationships/diagramData" Target="../diagrams/data3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1.xml"/><Relationship Id="rId5" Type="http://schemas.openxmlformats.org/officeDocument/2006/relationships/diagramColors" Target="../diagrams/colors31.xml"/><Relationship Id="rId4" Type="http://schemas.openxmlformats.org/officeDocument/2006/relationships/diagramQuickStyle" Target="../diagrams/quickStyle3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3.xml"/><Relationship Id="rId13" Type="http://schemas.openxmlformats.org/officeDocument/2006/relationships/diagramLayout" Target="../diagrams/layout34.xml"/><Relationship Id="rId18" Type="http://schemas.openxmlformats.org/officeDocument/2006/relationships/image" Target="../media/image34.PNG"/><Relationship Id="rId3" Type="http://schemas.openxmlformats.org/officeDocument/2006/relationships/diagramLayout" Target="../diagrams/layout32.xml"/><Relationship Id="rId7" Type="http://schemas.openxmlformats.org/officeDocument/2006/relationships/diagramData" Target="../diagrams/data33.xml"/><Relationship Id="rId12" Type="http://schemas.openxmlformats.org/officeDocument/2006/relationships/diagramData" Target="../diagrams/data34.xml"/><Relationship Id="rId17" Type="http://schemas.openxmlformats.org/officeDocument/2006/relationships/image" Target="../media/image33.PNG"/><Relationship Id="rId2" Type="http://schemas.openxmlformats.org/officeDocument/2006/relationships/diagramData" Target="../diagrams/data32.xml"/><Relationship Id="rId16" Type="http://schemas.microsoft.com/office/2007/relationships/diagramDrawing" Target="../diagrams/drawing34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2.xml"/><Relationship Id="rId11" Type="http://schemas.microsoft.com/office/2007/relationships/diagramDrawing" Target="../diagrams/drawing33.xml"/><Relationship Id="rId5" Type="http://schemas.openxmlformats.org/officeDocument/2006/relationships/diagramColors" Target="../diagrams/colors32.xml"/><Relationship Id="rId15" Type="http://schemas.openxmlformats.org/officeDocument/2006/relationships/diagramColors" Target="../diagrams/colors34.xml"/><Relationship Id="rId10" Type="http://schemas.openxmlformats.org/officeDocument/2006/relationships/diagramColors" Target="../diagrams/colors33.xml"/><Relationship Id="rId4" Type="http://schemas.openxmlformats.org/officeDocument/2006/relationships/diagramQuickStyle" Target="../diagrams/quickStyle32.xml"/><Relationship Id="rId9" Type="http://schemas.openxmlformats.org/officeDocument/2006/relationships/diagramQuickStyle" Target="../diagrams/quickStyle33.xml"/><Relationship Id="rId14" Type="http://schemas.openxmlformats.org/officeDocument/2006/relationships/diagramQuickStyle" Target="../diagrams/quickStyle34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6.xml"/><Relationship Id="rId13" Type="http://schemas.openxmlformats.org/officeDocument/2006/relationships/image" Target="../media/image36.PNG"/><Relationship Id="rId3" Type="http://schemas.openxmlformats.org/officeDocument/2006/relationships/diagramLayout" Target="../diagrams/layout35.xml"/><Relationship Id="rId7" Type="http://schemas.openxmlformats.org/officeDocument/2006/relationships/diagramData" Target="../diagrams/data36.xml"/><Relationship Id="rId12" Type="http://schemas.openxmlformats.org/officeDocument/2006/relationships/image" Target="../media/image35.PNG"/><Relationship Id="rId2" Type="http://schemas.openxmlformats.org/officeDocument/2006/relationships/diagramData" Target="../diagrams/data35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5.xml"/><Relationship Id="rId11" Type="http://schemas.microsoft.com/office/2007/relationships/diagramDrawing" Target="../diagrams/drawing36.xml"/><Relationship Id="rId5" Type="http://schemas.openxmlformats.org/officeDocument/2006/relationships/diagramColors" Target="../diagrams/colors35.xml"/><Relationship Id="rId10" Type="http://schemas.openxmlformats.org/officeDocument/2006/relationships/diagramColors" Target="../diagrams/colors36.xml"/><Relationship Id="rId4" Type="http://schemas.openxmlformats.org/officeDocument/2006/relationships/diagramQuickStyle" Target="../diagrams/quickStyle35.xml"/><Relationship Id="rId9" Type="http://schemas.openxmlformats.org/officeDocument/2006/relationships/diagramQuickStyle" Target="../diagrams/quickStyle3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image" Target="../media/image3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12" Type="http://schemas.microsoft.com/office/2007/relationships/diagramDrawing" Target="../diagrams/drawing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11" Type="http://schemas.openxmlformats.org/officeDocument/2006/relationships/diagramColors" Target="../diagrams/colors2.xml"/><Relationship Id="rId5" Type="http://schemas.openxmlformats.org/officeDocument/2006/relationships/diagramColors" Target="../diagrams/colors1.xml"/><Relationship Id="rId10" Type="http://schemas.openxmlformats.org/officeDocument/2006/relationships/diagramQuickStyle" Target="../diagrams/quickStyle2.xml"/><Relationship Id="rId4" Type="http://schemas.openxmlformats.org/officeDocument/2006/relationships/diagramQuickStyle" Target="../diagrams/quickStyle1.xml"/><Relationship Id="rId9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4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12" Type="http://schemas.openxmlformats.org/officeDocument/2006/relationships/image" Target="../media/image6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13" Type="http://schemas.openxmlformats.org/officeDocument/2006/relationships/image" Target="../media/image8.PNG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12" Type="http://schemas.openxmlformats.org/officeDocument/2006/relationships/image" Target="../media/image7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9.xml"/><Relationship Id="rId13" Type="http://schemas.openxmlformats.org/officeDocument/2006/relationships/diagramLayout" Target="../diagrams/layout10.xml"/><Relationship Id="rId18" Type="http://schemas.openxmlformats.org/officeDocument/2006/relationships/image" Target="../media/image10.PNG"/><Relationship Id="rId3" Type="http://schemas.openxmlformats.org/officeDocument/2006/relationships/diagramLayout" Target="../diagrams/layout8.xml"/><Relationship Id="rId7" Type="http://schemas.openxmlformats.org/officeDocument/2006/relationships/diagramData" Target="../diagrams/data9.xml"/><Relationship Id="rId12" Type="http://schemas.openxmlformats.org/officeDocument/2006/relationships/diagramData" Target="../diagrams/data10.xml"/><Relationship Id="rId17" Type="http://schemas.openxmlformats.org/officeDocument/2006/relationships/image" Target="../media/image9.PNG"/><Relationship Id="rId2" Type="http://schemas.openxmlformats.org/officeDocument/2006/relationships/diagramData" Target="../diagrams/data8.xml"/><Relationship Id="rId16" Type="http://schemas.microsoft.com/office/2007/relationships/diagramDrawing" Target="../diagrams/drawing10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8.xml"/><Relationship Id="rId11" Type="http://schemas.microsoft.com/office/2007/relationships/diagramDrawing" Target="../diagrams/drawing9.xml"/><Relationship Id="rId5" Type="http://schemas.openxmlformats.org/officeDocument/2006/relationships/diagramColors" Target="../diagrams/colors8.xml"/><Relationship Id="rId15" Type="http://schemas.openxmlformats.org/officeDocument/2006/relationships/diagramColors" Target="../diagrams/colors10.xml"/><Relationship Id="rId10" Type="http://schemas.openxmlformats.org/officeDocument/2006/relationships/diagramColors" Target="../diagrams/colors9.xml"/><Relationship Id="rId4" Type="http://schemas.openxmlformats.org/officeDocument/2006/relationships/diagramQuickStyle" Target="../diagrams/quickStyle8.xml"/><Relationship Id="rId9" Type="http://schemas.openxmlformats.org/officeDocument/2006/relationships/diagramQuickStyle" Target="../diagrams/quickStyle9.xml"/><Relationship Id="rId14" Type="http://schemas.openxmlformats.org/officeDocument/2006/relationships/diagramQuickStyle" Target="../diagrams/quickStyle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RAILS SERVER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887342-Software Development Process</a:t>
            </a:r>
          </a:p>
        </p:txBody>
      </p:sp>
    </p:spTree>
    <p:extLst>
      <p:ext uri="{BB962C8B-B14F-4D97-AF65-F5344CB8AC3E}">
        <p14:creationId xmlns:p14="http://schemas.microsoft.com/office/powerpoint/2010/main" val="325067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6                                       Step 7</a:t>
            </a:r>
          </a:p>
        </p:txBody>
      </p:sp>
      <p:graphicFrame>
        <p:nvGraphicFramePr>
          <p:cNvPr id="21" name="Diagram 20"/>
          <p:cNvGraphicFramePr/>
          <p:nvPr>
            <p:extLst>
              <p:ext uri="{D42A27DB-BD31-4B8C-83A1-F6EECF244321}">
                <p14:modId xmlns:p14="http://schemas.microsoft.com/office/powerpoint/2010/main" val="2928804438"/>
              </p:ext>
            </p:extLst>
          </p:nvPr>
        </p:nvGraphicFramePr>
        <p:xfrm>
          <a:off x="1146539" y="1700784"/>
          <a:ext cx="4766581" cy="5143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2" name="Diagram 21"/>
          <p:cNvGraphicFramePr/>
          <p:nvPr>
            <p:extLst>
              <p:ext uri="{D42A27DB-BD31-4B8C-83A1-F6EECF244321}">
                <p14:modId xmlns:p14="http://schemas.microsoft.com/office/powerpoint/2010/main" val="1620258582"/>
              </p:ext>
            </p:extLst>
          </p:nvPr>
        </p:nvGraphicFramePr>
        <p:xfrm>
          <a:off x="6083346" y="1700784"/>
          <a:ext cx="4767217" cy="5143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6083346" y="2300699"/>
            <a:ext cx="4767534" cy="669651"/>
            <a:chOff x="0" y="7103"/>
            <a:chExt cx="4773822" cy="528710"/>
          </a:xfrm>
        </p:grpSpPr>
        <p:sp>
          <p:nvSpPr>
            <p:cNvPr id="10" name="Rectangle: Rounded Corners 9"/>
            <p:cNvSpPr/>
            <p:nvPr/>
          </p:nvSpPr>
          <p:spPr>
            <a:xfrm>
              <a:off x="0" y="7103"/>
              <a:ext cx="4767216" cy="50017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ectangle: Rounded Corners 4"/>
            <p:cNvSpPr txBox="1"/>
            <p:nvPr/>
          </p:nvSpPr>
          <p:spPr>
            <a:xfrm>
              <a:off x="55440" y="84472"/>
              <a:ext cx="4718382" cy="45134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390" tIns="72390" rIns="72390" bIns="72390" numCol="1" spcCol="1270" anchor="ctr" anchorCtr="0">
              <a:noAutofit/>
            </a:bodyPr>
            <a:lstStyle/>
            <a:p>
              <a:pPr marL="0" lvl="0" indent="0" algn="l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th-TH" sz="1900" kern="1200" dirty="0"/>
                <a:t>คำสั่ง</a:t>
              </a:r>
              <a:r>
                <a:rPr lang="en-US" sz="1900" dirty="0"/>
                <a:t> </a:t>
              </a:r>
              <a:r>
                <a:rPr lang="en-US" sz="1900" dirty="0" err="1"/>
                <a:t>git</a:t>
              </a:r>
              <a:r>
                <a:rPr lang="en-US" sz="1900" dirty="0"/>
                <a:t> config –global user.name “</a:t>
              </a:r>
              <a:r>
                <a:rPr lang="en-US" sz="1900" dirty="0" err="1"/>
                <a:t>your_name</a:t>
              </a:r>
              <a:r>
                <a:rPr lang="en-US" sz="1900" dirty="0"/>
                <a:t>”</a:t>
              </a:r>
            </a:p>
            <a:p>
              <a:pPr marL="0" lvl="0" indent="0" algn="l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th-TH" sz="1900" dirty="0"/>
                <a:t>คำสั่ง </a:t>
              </a:r>
              <a:r>
                <a:rPr lang="en-US" sz="1900" dirty="0" err="1"/>
                <a:t>git</a:t>
              </a:r>
              <a:r>
                <a:rPr lang="en-US" sz="1900" dirty="0"/>
                <a:t> config –global </a:t>
              </a:r>
              <a:r>
                <a:rPr lang="en-US" sz="1900" dirty="0" err="1"/>
                <a:t>user.email</a:t>
              </a:r>
              <a:r>
                <a:rPr lang="en-US" sz="1900" dirty="0"/>
                <a:t> “</a:t>
              </a:r>
              <a:r>
                <a:rPr lang="en-US" sz="1900" dirty="0" err="1"/>
                <a:t>your_email</a:t>
              </a:r>
              <a:r>
                <a:rPr lang="en-US" sz="1900" dirty="0"/>
                <a:t>”</a:t>
              </a:r>
              <a:endParaRPr lang="en-US" sz="1900" kern="1200" dirty="0"/>
            </a:p>
          </p:txBody>
        </p:sp>
      </p:grpSp>
      <p:pic>
        <p:nvPicPr>
          <p:cNvPr id="5" name="Content Placeholder 4" descr="A picture containing screenshot&#10;&#10;Description generated with very high confidence"/>
          <p:cNvPicPr>
            <a:picLocks noGrp="1" noChangeAspect="1"/>
          </p:cNvPicPr>
          <p:nvPr>
            <p:ph sz="half" idx="2"/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539" y="2989851"/>
            <a:ext cx="4766899" cy="2680071"/>
          </a:xfrm>
        </p:spPr>
      </p:pic>
      <p:pic>
        <p:nvPicPr>
          <p:cNvPr id="14" name="Content Placeholder 13" descr="A screenshot of a computer screen&#10;&#10;Description generated with high confidence"/>
          <p:cNvPicPr>
            <a:picLocks noGrp="1" noChangeAspect="1"/>
          </p:cNvPicPr>
          <p:nvPr>
            <p:ph sz="quarter" idx="4"/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563" y="3117735"/>
            <a:ext cx="4572000" cy="2533879"/>
          </a:xfrm>
        </p:spPr>
      </p:pic>
    </p:spTree>
    <p:extLst>
      <p:ext uri="{BB962C8B-B14F-4D97-AF65-F5344CB8AC3E}">
        <p14:creationId xmlns:p14="http://schemas.microsoft.com/office/powerpoint/2010/main" val="934518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8</a:t>
            </a:r>
          </a:p>
        </p:txBody>
      </p:sp>
      <p:graphicFrame>
        <p:nvGraphicFramePr>
          <p:cNvPr id="21" name="Diagram 20"/>
          <p:cNvGraphicFramePr/>
          <p:nvPr>
            <p:extLst>
              <p:ext uri="{D42A27DB-BD31-4B8C-83A1-F6EECF244321}">
                <p14:modId xmlns:p14="http://schemas.microsoft.com/office/powerpoint/2010/main" val="3300440743"/>
              </p:ext>
            </p:extLst>
          </p:nvPr>
        </p:nvGraphicFramePr>
        <p:xfrm>
          <a:off x="1146539" y="1700784"/>
          <a:ext cx="4766581" cy="5143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2" name="Diagram 21"/>
          <p:cNvGraphicFramePr/>
          <p:nvPr>
            <p:extLst>
              <p:ext uri="{D42A27DB-BD31-4B8C-83A1-F6EECF244321}">
                <p14:modId xmlns:p14="http://schemas.microsoft.com/office/powerpoint/2010/main" val="664200732"/>
              </p:ext>
            </p:extLst>
          </p:nvPr>
        </p:nvGraphicFramePr>
        <p:xfrm>
          <a:off x="6083346" y="1700784"/>
          <a:ext cx="4767217" cy="5143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209454055"/>
              </p:ext>
            </p:extLst>
          </p:nvPr>
        </p:nvGraphicFramePr>
        <p:xfrm>
          <a:off x="1146221" y="2319994"/>
          <a:ext cx="4766899" cy="5004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6083344" y="2319994"/>
            <a:ext cx="4767219" cy="500479"/>
            <a:chOff x="0" y="7103"/>
            <a:chExt cx="4767216" cy="540444"/>
          </a:xfrm>
        </p:grpSpPr>
        <p:sp>
          <p:nvSpPr>
            <p:cNvPr id="10" name="Rectangle: Rounded Corners 9"/>
            <p:cNvSpPr/>
            <p:nvPr/>
          </p:nvSpPr>
          <p:spPr>
            <a:xfrm>
              <a:off x="0" y="7103"/>
              <a:ext cx="4767216" cy="50017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ectangle: Rounded Corners 4"/>
            <p:cNvSpPr txBox="1"/>
            <p:nvPr/>
          </p:nvSpPr>
          <p:spPr>
            <a:xfrm>
              <a:off x="24417" y="96206"/>
              <a:ext cx="4718382" cy="45134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390" tIns="72390" rIns="72390" bIns="72390" numCol="1" spcCol="1270" anchor="ctr" anchorCtr="0">
              <a:noAutofit/>
            </a:bodyPr>
            <a:lstStyle/>
            <a:p>
              <a:pPr marL="0" lvl="0" indent="0" algn="l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th-TH" sz="1900" kern="1200" dirty="0"/>
                <a:t>คำสั่ง</a:t>
              </a:r>
              <a:r>
                <a:rPr lang="en-US" sz="1900" dirty="0"/>
                <a:t> </a:t>
              </a:r>
              <a:r>
                <a:rPr lang="en-US" sz="1900" dirty="0" err="1"/>
                <a:t>git</a:t>
              </a:r>
              <a:r>
                <a:rPr lang="en-US" sz="1900" dirty="0"/>
                <a:t> commit –m “</a:t>
              </a:r>
              <a:r>
                <a:rPr lang="en-US" sz="1900" dirty="0" err="1"/>
                <a:t>kingsong</a:t>
              </a:r>
              <a:r>
                <a:rPr lang="en-US" sz="1900" dirty="0"/>
                <a:t>” </a:t>
              </a:r>
              <a:endParaRPr lang="en-US" sz="1900" kern="1200" dirty="0"/>
            </a:p>
          </p:txBody>
        </p:sp>
      </p:grpSp>
      <p:pic>
        <p:nvPicPr>
          <p:cNvPr id="5" name="Content Placeholder 4" descr="A screenshot of a computer screen&#10;&#10;Description generated with high confidence"/>
          <p:cNvPicPr>
            <a:picLocks noGrp="1" noChangeAspect="1"/>
          </p:cNvPicPr>
          <p:nvPr>
            <p:ph sz="half" idx="2"/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221" y="3198403"/>
            <a:ext cx="4767217" cy="2642072"/>
          </a:xfrm>
        </p:spPr>
      </p:pic>
      <p:pic>
        <p:nvPicPr>
          <p:cNvPr id="18" name="Content Placeholder 17" descr="A screenshot of a computer&#10;&#10;Description generated with high confidence"/>
          <p:cNvPicPr>
            <a:picLocks noGrp="1" noChangeAspect="1"/>
          </p:cNvPicPr>
          <p:nvPr>
            <p:ph sz="quarter" idx="4"/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7762" y="3198403"/>
            <a:ext cx="4742801" cy="2642072"/>
          </a:xfrm>
        </p:spPr>
      </p:pic>
    </p:spTree>
    <p:extLst>
      <p:ext uri="{BB962C8B-B14F-4D97-AF65-F5344CB8AC3E}">
        <p14:creationId xmlns:p14="http://schemas.microsoft.com/office/powerpoint/2010/main" val="3684121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8(CON.)</a:t>
            </a:r>
          </a:p>
        </p:txBody>
      </p:sp>
      <p:graphicFrame>
        <p:nvGraphicFramePr>
          <p:cNvPr id="21" name="Diagram 20"/>
          <p:cNvGraphicFramePr/>
          <p:nvPr>
            <p:extLst>
              <p:ext uri="{D42A27DB-BD31-4B8C-83A1-F6EECF244321}">
                <p14:modId xmlns:p14="http://schemas.microsoft.com/office/powerpoint/2010/main" val="225841511"/>
              </p:ext>
            </p:extLst>
          </p:nvPr>
        </p:nvGraphicFramePr>
        <p:xfrm>
          <a:off x="835997" y="1700784"/>
          <a:ext cx="5077123" cy="5143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2" name="Diagram 21"/>
          <p:cNvGraphicFramePr/>
          <p:nvPr>
            <p:extLst>
              <p:ext uri="{D42A27DB-BD31-4B8C-83A1-F6EECF244321}">
                <p14:modId xmlns:p14="http://schemas.microsoft.com/office/powerpoint/2010/main" val="654604372"/>
              </p:ext>
            </p:extLst>
          </p:nvPr>
        </p:nvGraphicFramePr>
        <p:xfrm>
          <a:off x="6083346" y="1700784"/>
          <a:ext cx="4767217" cy="5143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6" name="Content Placeholder 5" descr="A screenshot of a computer screen&#10;&#10;Description generated with high confidence"/>
          <p:cNvPicPr>
            <a:picLocks noGrp="1" noChangeAspect="1"/>
          </p:cNvPicPr>
          <p:nvPr>
            <p:ph sz="half" idx="2"/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997" y="2928875"/>
            <a:ext cx="5077124" cy="3053267"/>
          </a:xfrm>
        </p:spPr>
      </p:pic>
      <p:pic>
        <p:nvPicPr>
          <p:cNvPr id="15" name="Content Placeholder 14" descr="A screenshot of a computer&#10;&#10;Description generated with high confidence"/>
          <p:cNvPicPr>
            <a:picLocks noGrp="1" noChangeAspect="1"/>
          </p:cNvPicPr>
          <p:nvPr>
            <p:ph sz="quarter" idx="4"/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6107" y="2928875"/>
            <a:ext cx="4794456" cy="3053267"/>
          </a:xfrm>
        </p:spPr>
      </p:pic>
    </p:spTree>
    <p:extLst>
      <p:ext uri="{BB962C8B-B14F-4D97-AF65-F5344CB8AC3E}">
        <p14:creationId xmlns:p14="http://schemas.microsoft.com/office/powerpoint/2010/main" val="3441547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9                                       Step 10</a:t>
            </a:r>
          </a:p>
        </p:txBody>
      </p:sp>
      <p:graphicFrame>
        <p:nvGraphicFramePr>
          <p:cNvPr id="21" name="Diagram 20"/>
          <p:cNvGraphicFramePr/>
          <p:nvPr>
            <p:extLst>
              <p:ext uri="{D42A27DB-BD31-4B8C-83A1-F6EECF244321}">
                <p14:modId xmlns:p14="http://schemas.microsoft.com/office/powerpoint/2010/main" val="2301486013"/>
              </p:ext>
            </p:extLst>
          </p:nvPr>
        </p:nvGraphicFramePr>
        <p:xfrm>
          <a:off x="1146539" y="1700784"/>
          <a:ext cx="4766581" cy="5143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2" name="Diagram 21"/>
          <p:cNvGraphicFramePr/>
          <p:nvPr>
            <p:extLst>
              <p:ext uri="{D42A27DB-BD31-4B8C-83A1-F6EECF244321}">
                <p14:modId xmlns:p14="http://schemas.microsoft.com/office/powerpoint/2010/main" val="3007732852"/>
              </p:ext>
            </p:extLst>
          </p:nvPr>
        </p:nvGraphicFramePr>
        <p:xfrm>
          <a:off x="6083346" y="1700784"/>
          <a:ext cx="4767217" cy="5143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743081329"/>
              </p:ext>
            </p:extLst>
          </p:nvPr>
        </p:nvGraphicFramePr>
        <p:xfrm>
          <a:off x="1146221" y="2319994"/>
          <a:ext cx="4766899" cy="5004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6083345" y="2320298"/>
            <a:ext cx="4767216" cy="500175"/>
            <a:chOff x="0" y="7103"/>
            <a:chExt cx="4767216" cy="500175"/>
          </a:xfrm>
        </p:grpSpPr>
        <p:sp>
          <p:nvSpPr>
            <p:cNvPr id="10" name="Rectangle: Rounded Corners 9"/>
            <p:cNvSpPr/>
            <p:nvPr/>
          </p:nvSpPr>
          <p:spPr>
            <a:xfrm>
              <a:off x="0" y="7103"/>
              <a:ext cx="4767216" cy="50017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ectangle: Rounded Corners 4"/>
            <p:cNvSpPr txBox="1"/>
            <p:nvPr/>
          </p:nvSpPr>
          <p:spPr>
            <a:xfrm>
              <a:off x="24417" y="31520"/>
              <a:ext cx="4718382" cy="45134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390" tIns="72390" rIns="72390" bIns="72390" numCol="1" spcCol="1270" anchor="ctr" anchorCtr="0">
              <a:noAutofit/>
            </a:bodyPr>
            <a:lstStyle/>
            <a:p>
              <a:pPr marL="0" lvl="0" indent="0" algn="l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th-TH" sz="1900" kern="1200" dirty="0"/>
                <a:t>คำสั่ง</a:t>
              </a:r>
              <a:r>
                <a:rPr lang="en-US" sz="1900" kern="1200" dirty="0"/>
                <a:t> H</a:t>
              </a:r>
              <a:r>
                <a:rPr lang="en-US" sz="1900" dirty="0"/>
                <a:t>eroku create</a:t>
              </a:r>
              <a:endParaRPr lang="en-US" sz="1900" kern="1200" dirty="0"/>
            </a:p>
          </p:txBody>
        </p:sp>
      </p:grpSp>
      <p:pic>
        <p:nvPicPr>
          <p:cNvPr id="5" name="Content Placeholder 4" descr="A picture containing screenshot&#10;&#10;Description generated with very high confidence"/>
          <p:cNvPicPr>
            <a:picLocks noGrp="1" noChangeAspect="1"/>
          </p:cNvPicPr>
          <p:nvPr>
            <p:ph sz="half" idx="2"/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221" y="3079075"/>
            <a:ext cx="4767217" cy="2508477"/>
          </a:xfrm>
        </p:spPr>
      </p:pic>
      <p:pic>
        <p:nvPicPr>
          <p:cNvPr id="18" name="Content Placeholder 17" descr="A picture containing sitting, screenshot&#10;&#10;Description generated with high confidence"/>
          <p:cNvPicPr>
            <a:picLocks noGrp="1" noChangeAspect="1"/>
          </p:cNvPicPr>
          <p:nvPr>
            <p:ph sz="quarter" idx="4"/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346" y="3079075"/>
            <a:ext cx="4767217" cy="2508477"/>
          </a:xfrm>
        </p:spPr>
      </p:pic>
    </p:spTree>
    <p:extLst>
      <p:ext uri="{BB962C8B-B14F-4D97-AF65-F5344CB8AC3E}">
        <p14:creationId xmlns:p14="http://schemas.microsoft.com/office/powerpoint/2010/main" val="999767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11</a:t>
            </a:r>
          </a:p>
        </p:txBody>
      </p:sp>
      <p:graphicFrame>
        <p:nvGraphicFramePr>
          <p:cNvPr id="21" name="Diagram 20"/>
          <p:cNvGraphicFramePr/>
          <p:nvPr>
            <p:extLst>
              <p:ext uri="{D42A27DB-BD31-4B8C-83A1-F6EECF244321}">
                <p14:modId xmlns:p14="http://schemas.microsoft.com/office/powerpoint/2010/main" val="2277329720"/>
              </p:ext>
            </p:extLst>
          </p:nvPr>
        </p:nvGraphicFramePr>
        <p:xfrm>
          <a:off x="1146539" y="1700784"/>
          <a:ext cx="4766581" cy="5143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2" name="Diagram 21"/>
          <p:cNvGraphicFramePr/>
          <p:nvPr>
            <p:extLst>
              <p:ext uri="{D42A27DB-BD31-4B8C-83A1-F6EECF244321}">
                <p14:modId xmlns:p14="http://schemas.microsoft.com/office/powerpoint/2010/main" val="3976567625"/>
              </p:ext>
            </p:extLst>
          </p:nvPr>
        </p:nvGraphicFramePr>
        <p:xfrm>
          <a:off x="6083346" y="1700784"/>
          <a:ext cx="4767217" cy="5143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15" name="Group 14"/>
          <p:cNvGrpSpPr/>
          <p:nvPr/>
        </p:nvGrpSpPr>
        <p:grpSpPr>
          <a:xfrm>
            <a:off x="1146539" y="2320299"/>
            <a:ext cx="4766581" cy="613909"/>
            <a:chOff x="-2566170" y="-730672"/>
            <a:chExt cx="4790998" cy="500175"/>
          </a:xfrm>
        </p:grpSpPr>
        <p:sp>
          <p:nvSpPr>
            <p:cNvPr id="16" name="Rectangle: Rounded Corners 15"/>
            <p:cNvSpPr/>
            <p:nvPr/>
          </p:nvSpPr>
          <p:spPr>
            <a:xfrm>
              <a:off x="-2566170" y="-730672"/>
              <a:ext cx="4766581" cy="50017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ectangle: Rounded Corners 4"/>
            <p:cNvSpPr txBox="1"/>
            <p:nvPr/>
          </p:nvSpPr>
          <p:spPr>
            <a:xfrm>
              <a:off x="-2492919" y="-691894"/>
              <a:ext cx="4717747" cy="45134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390" tIns="72390" rIns="72390" bIns="72390" numCol="1" spcCol="1270" anchor="ctr" anchorCtr="0">
              <a:noAutofit/>
            </a:bodyPr>
            <a:lstStyle/>
            <a:p>
              <a:pPr marL="0" lvl="0" indent="0" algn="l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th-TH" sz="1900" kern="1200" dirty="0"/>
                <a:t>คำสั่ง</a:t>
              </a:r>
              <a:r>
                <a:rPr lang="en-US" sz="1900" kern="1200" dirty="0"/>
                <a:t> </a:t>
              </a:r>
              <a:r>
                <a:rPr lang="en-US" sz="1900" kern="1200" dirty="0" err="1"/>
                <a:t>git</a:t>
              </a:r>
              <a:r>
                <a:rPr lang="en-US" sz="1900" kern="1200" dirty="0"/>
                <a:t> push Heroku master</a:t>
              </a:r>
            </a:p>
          </p:txBody>
        </p:sp>
      </p:grpSp>
      <p:pic>
        <p:nvPicPr>
          <p:cNvPr id="12" name="Content Placeholder 11" descr="A screenshot of a computer&#10;&#10;Description generated with high confidence"/>
          <p:cNvPicPr>
            <a:picLocks noGrp="1" noChangeAspect="1"/>
          </p:cNvPicPr>
          <p:nvPr>
            <p:ph sz="half" idx="2"/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162" y="3086937"/>
            <a:ext cx="4727665" cy="2926481"/>
          </a:xfrm>
        </p:spPr>
      </p:pic>
      <p:pic>
        <p:nvPicPr>
          <p:cNvPr id="23" name="Content Placeholder 22" descr="A screenshot of a computer screen&#10;&#10;Description generated with high confidence"/>
          <p:cNvPicPr>
            <a:picLocks noGrp="1" noChangeAspect="1"/>
          </p:cNvPicPr>
          <p:nvPr>
            <p:ph sz="half" idx="2"/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346" y="3086936"/>
            <a:ext cx="5159910" cy="2926481"/>
          </a:xfrm>
        </p:spPr>
      </p:pic>
    </p:spTree>
    <p:extLst>
      <p:ext uri="{BB962C8B-B14F-4D97-AF65-F5344CB8AC3E}">
        <p14:creationId xmlns:p14="http://schemas.microsoft.com/office/powerpoint/2010/main" val="833812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12                                    Step 13</a:t>
            </a:r>
          </a:p>
        </p:txBody>
      </p:sp>
      <p:graphicFrame>
        <p:nvGraphicFramePr>
          <p:cNvPr id="21" name="Diagram 20"/>
          <p:cNvGraphicFramePr/>
          <p:nvPr>
            <p:extLst>
              <p:ext uri="{D42A27DB-BD31-4B8C-83A1-F6EECF244321}">
                <p14:modId xmlns:p14="http://schemas.microsoft.com/office/powerpoint/2010/main" val="4199568821"/>
              </p:ext>
            </p:extLst>
          </p:nvPr>
        </p:nvGraphicFramePr>
        <p:xfrm>
          <a:off x="1146539" y="1700784"/>
          <a:ext cx="4766581" cy="5143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2" name="Diagram 21"/>
          <p:cNvGraphicFramePr/>
          <p:nvPr>
            <p:extLst>
              <p:ext uri="{D42A27DB-BD31-4B8C-83A1-F6EECF244321}">
                <p14:modId xmlns:p14="http://schemas.microsoft.com/office/powerpoint/2010/main" val="1211850883"/>
              </p:ext>
            </p:extLst>
          </p:nvPr>
        </p:nvGraphicFramePr>
        <p:xfrm>
          <a:off x="6083346" y="1700784"/>
          <a:ext cx="4767217" cy="5143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6083345" y="2320299"/>
            <a:ext cx="4767218" cy="613910"/>
            <a:chOff x="0" y="7103"/>
            <a:chExt cx="4767216" cy="525933"/>
          </a:xfrm>
        </p:grpSpPr>
        <p:sp>
          <p:nvSpPr>
            <p:cNvPr id="10" name="Rectangle: Rounded Corners 9"/>
            <p:cNvSpPr/>
            <p:nvPr/>
          </p:nvSpPr>
          <p:spPr>
            <a:xfrm>
              <a:off x="0" y="7103"/>
              <a:ext cx="4767216" cy="50017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ectangle: Rounded Corners 4"/>
            <p:cNvSpPr txBox="1"/>
            <p:nvPr/>
          </p:nvSpPr>
          <p:spPr>
            <a:xfrm>
              <a:off x="24417" y="81695"/>
              <a:ext cx="4718382" cy="45134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390" tIns="72390" rIns="72390" bIns="72390" numCol="1" spcCol="1270" anchor="ctr" anchorCtr="0">
              <a:noAutofit/>
            </a:bodyPr>
            <a:lstStyle/>
            <a:p>
              <a:pPr marL="0" lvl="0" indent="0" algn="l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th-TH" sz="1900" kern="1200" dirty="0"/>
                <a:t>คำสั่ง</a:t>
              </a:r>
              <a:r>
                <a:rPr lang="en-US" sz="1900" kern="1200" dirty="0"/>
                <a:t> </a:t>
              </a:r>
              <a:r>
                <a:rPr lang="en-US" sz="1900" dirty="0"/>
                <a:t>rails generate controller </a:t>
              </a:r>
              <a:r>
                <a:rPr lang="en-US" sz="1900" dirty="0" err="1"/>
                <a:t>StaticPages</a:t>
              </a:r>
              <a:r>
                <a:rPr lang="en-US" sz="1900" dirty="0"/>
                <a:t> home kingsong1 kingsong2 kingsong3</a:t>
              </a:r>
              <a:endParaRPr lang="en-US" sz="1900" kern="1200" dirty="0"/>
            </a:p>
          </p:txBody>
        </p:sp>
      </p:grpSp>
      <p:pic>
        <p:nvPicPr>
          <p:cNvPr id="6" name="Content Placeholder 5" descr="A screenshot of a computer screen&#10;&#10;Description generated with high confidence"/>
          <p:cNvPicPr>
            <a:picLocks noGrp="1" noChangeAspect="1"/>
          </p:cNvPicPr>
          <p:nvPr>
            <p:ph sz="half" idx="2"/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438" y="3181797"/>
            <a:ext cx="4572000" cy="2405755"/>
          </a:xfrm>
        </p:spPr>
      </p:pic>
      <p:grpSp>
        <p:nvGrpSpPr>
          <p:cNvPr id="15" name="Group 14"/>
          <p:cNvGrpSpPr/>
          <p:nvPr/>
        </p:nvGrpSpPr>
        <p:grpSpPr>
          <a:xfrm>
            <a:off x="1146539" y="2320299"/>
            <a:ext cx="4766581" cy="613909"/>
            <a:chOff x="-2566170" y="-730672"/>
            <a:chExt cx="4790998" cy="500175"/>
          </a:xfrm>
        </p:grpSpPr>
        <p:sp>
          <p:nvSpPr>
            <p:cNvPr id="16" name="Rectangle: Rounded Corners 15"/>
            <p:cNvSpPr/>
            <p:nvPr/>
          </p:nvSpPr>
          <p:spPr>
            <a:xfrm>
              <a:off x="-2566170" y="-730672"/>
              <a:ext cx="4766581" cy="50017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ectangle: Rounded Corners 4"/>
            <p:cNvSpPr txBox="1"/>
            <p:nvPr/>
          </p:nvSpPr>
          <p:spPr>
            <a:xfrm>
              <a:off x="-2492919" y="-691894"/>
              <a:ext cx="4717747" cy="45134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390" tIns="72390" rIns="72390" bIns="72390" numCol="1" spcCol="1270" anchor="ctr" anchorCtr="0">
              <a:noAutofit/>
            </a:bodyPr>
            <a:lstStyle/>
            <a:p>
              <a:pPr marL="0" lvl="0" indent="0" algn="l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th-TH" sz="1900" kern="1200" dirty="0"/>
                <a:t>คำสั่ง </a:t>
              </a:r>
              <a:r>
                <a:rPr lang="en-US" sz="1900" kern="1200" dirty="0" err="1"/>
                <a:t>git</a:t>
              </a:r>
              <a:r>
                <a:rPr lang="en-US" sz="1900" kern="1200" dirty="0"/>
                <a:t> checkout –b static-pages</a:t>
              </a:r>
            </a:p>
          </p:txBody>
        </p:sp>
      </p:grpSp>
      <p:pic>
        <p:nvPicPr>
          <p:cNvPr id="19" name="Content Placeholder 18" descr="A screenshot of a computer screen&#10;&#10;Description generated with high confidence"/>
          <p:cNvPicPr>
            <a:picLocks noGrp="1" noChangeAspect="1"/>
          </p:cNvPicPr>
          <p:nvPr>
            <p:ph sz="quarter" idx="4"/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563" y="3181797"/>
            <a:ext cx="4572000" cy="2405755"/>
          </a:xfrm>
        </p:spPr>
      </p:pic>
    </p:spTree>
    <p:extLst>
      <p:ext uri="{BB962C8B-B14F-4D97-AF65-F5344CB8AC3E}">
        <p14:creationId xmlns:p14="http://schemas.microsoft.com/office/powerpoint/2010/main" val="1146509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14                                       Step 15</a:t>
            </a:r>
          </a:p>
        </p:txBody>
      </p:sp>
      <p:graphicFrame>
        <p:nvGraphicFramePr>
          <p:cNvPr id="21" name="Diagram 20"/>
          <p:cNvGraphicFramePr/>
          <p:nvPr>
            <p:extLst>
              <p:ext uri="{D42A27DB-BD31-4B8C-83A1-F6EECF244321}">
                <p14:modId xmlns:p14="http://schemas.microsoft.com/office/powerpoint/2010/main" val="2782279220"/>
              </p:ext>
            </p:extLst>
          </p:nvPr>
        </p:nvGraphicFramePr>
        <p:xfrm>
          <a:off x="1146539" y="1700784"/>
          <a:ext cx="4766581" cy="5143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2" name="Diagram 21"/>
          <p:cNvGraphicFramePr/>
          <p:nvPr>
            <p:extLst>
              <p:ext uri="{D42A27DB-BD31-4B8C-83A1-F6EECF244321}">
                <p14:modId xmlns:p14="http://schemas.microsoft.com/office/powerpoint/2010/main" val="1365897262"/>
              </p:ext>
            </p:extLst>
          </p:nvPr>
        </p:nvGraphicFramePr>
        <p:xfrm>
          <a:off x="6083346" y="1700784"/>
          <a:ext cx="4767217" cy="5143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6" name="Content Placeholder 5" descr="A screenshot of a computer&#10;&#10;Description generated with high confidence"/>
          <p:cNvPicPr>
            <a:picLocks noGrp="1" noChangeAspect="1"/>
          </p:cNvPicPr>
          <p:nvPr>
            <p:ph sz="half" idx="2"/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539" y="3035686"/>
            <a:ext cx="4766899" cy="2592001"/>
          </a:xfrm>
        </p:spPr>
      </p:pic>
      <p:pic>
        <p:nvPicPr>
          <p:cNvPr id="16" name="Content Placeholder 15" descr="A picture containing screenshot&#10;&#10;Description generated with very high confidence"/>
          <p:cNvPicPr>
            <a:picLocks noGrp="1" noChangeAspect="1"/>
          </p:cNvPicPr>
          <p:nvPr>
            <p:ph sz="quarter" idx="4"/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346" y="3035514"/>
            <a:ext cx="4767217" cy="2592174"/>
          </a:xfrm>
        </p:spPr>
      </p:pic>
    </p:spTree>
    <p:extLst>
      <p:ext uri="{BB962C8B-B14F-4D97-AF65-F5344CB8AC3E}">
        <p14:creationId xmlns:p14="http://schemas.microsoft.com/office/powerpoint/2010/main" val="101399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16</a:t>
            </a:r>
          </a:p>
        </p:txBody>
      </p:sp>
      <p:graphicFrame>
        <p:nvGraphicFramePr>
          <p:cNvPr id="21" name="Diagram 20"/>
          <p:cNvGraphicFramePr/>
          <p:nvPr>
            <p:extLst>
              <p:ext uri="{D42A27DB-BD31-4B8C-83A1-F6EECF244321}">
                <p14:modId xmlns:p14="http://schemas.microsoft.com/office/powerpoint/2010/main" val="4081305159"/>
              </p:ext>
            </p:extLst>
          </p:nvPr>
        </p:nvGraphicFramePr>
        <p:xfrm>
          <a:off x="1146539" y="1700784"/>
          <a:ext cx="4766581" cy="5143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Content Placeholder 4" descr="A screenshot of a computer screen&#10;&#10;Description generated with high confidence"/>
          <p:cNvPicPr>
            <a:picLocks noGrp="1" noChangeAspect="1"/>
          </p:cNvPicPr>
          <p:nvPr>
            <p:ph sz="half" idx="2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539" y="3035686"/>
            <a:ext cx="4766899" cy="2592001"/>
          </a:xfrm>
        </p:spPr>
      </p:pic>
      <p:pic>
        <p:nvPicPr>
          <p:cNvPr id="11" name="Content Placeholder 10" descr="A screenshot of a computer&#10;&#10;Description generated with high confidence"/>
          <p:cNvPicPr>
            <a:picLocks noGrp="1" noChangeAspect="1"/>
          </p:cNvPicPr>
          <p:nvPr>
            <p:ph sz="quarter" idx="4"/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665" y="3035686"/>
            <a:ext cx="4766898" cy="2592001"/>
          </a:xfrm>
        </p:spPr>
      </p:pic>
    </p:spTree>
    <p:extLst>
      <p:ext uri="{BB962C8B-B14F-4D97-AF65-F5344CB8AC3E}">
        <p14:creationId xmlns:p14="http://schemas.microsoft.com/office/powerpoint/2010/main" val="482446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17</a:t>
            </a:r>
          </a:p>
        </p:txBody>
      </p:sp>
      <p:graphicFrame>
        <p:nvGraphicFramePr>
          <p:cNvPr id="21" name="Diagram 20"/>
          <p:cNvGraphicFramePr/>
          <p:nvPr>
            <p:extLst>
              <p:ext uri="{D42A27DB-BD31-4B8C-83A1-F6EECF244321}">
                <p14:modId xmlns:p14="http://schemas.microsoft.com/office/powerpoint/2010/main" val="2830940580"/>
              </p:ext>
            </p:extLst>
          </p:nvPr>
        </p:nvGraphicFramePr>
        <p:xfrm>
          <a:off x="1146539" y="1700784"/>
          <a:ext cx="4766581" cy="5143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Content Placeholder 5" descr="A screenshot of a computer screen&#10;&#10;Description generated with high confidence"/>
          <p:cNvPicPr>
            <a:picLocks noGrp="1" noChangeAspect="1"/>
          </p:cNvPicPr>
          <p:nvPr>
            <p:ph sz="half" idx="2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539" y="3035686"/>
            <a:ext cx="4766899" cy="2592001"/>
          </a:xfrm>
        </p:spPr>
      </p:pic>
      <p:pic>
        <p:nvPicPr>
          <p:cNvPr id="12" name="Content Placeholder 11" descr="A screenshot of a computer screen&#10;&#10;Description generated with high confidence"/>
          <p:cNvPicPr>
            <a:picLocks noGrp="1" noChangeAspect="1"/>
          </p:cNvPicPr>
          <p:nvPr>
            <p:ph sz="quarter" idx="4"/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665" y="3035686"/>
            <a:ext cx="4766898" cy="2592001"/>
          </a:xfrm>
        </p:spPr>
      </p:pic>
    </p:spTree>
    <p:extLst>
      <p:ext uri="{BB962C8B-B14F-4D97-AF65-F5344CB8AC3E}">
        <p14:creationId xmlns:p14="http://schemas.microsoft.com/office/powerpoint/2010/main" val="3347684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18</a:t>
            </a:r>
          </a:p>
        </p:txBody>
      </p:sp>
      <p:graphicFrame>
        <p:nvGraphicFramePr>
          <p:cNvPr id="21" name="Diagram 20"/>
          <p:cNvGraphicFramePr/>
          <p:nvPr>
            <p:extLst>
              <p:ext uri="{D42A27DB-BD31-4B8C-83A1-F6EECF244321}">
                <p14:modId xmlns:p14="http://schemas.microsoft.com/office/powerpoint/2010/main" val="3235546084"/>
              </p:ext>
            </p:extLst>
          </p:nvPr>
        </p:nvGraphicFramePr>
        <p:xfrm>
          <a:off x="1146539" y="1700784"/>
          <a:ext cx="4766581" cy="5143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Content Placeholder 4" descr="A screenshot of a computer&#10;&#10;Description generated with high confidence"/>
          <p:cNvPicPr>
            <a:picLocks noGrp="1" noChangeAspect="1"/>
          </p:cNvPicPr>
          <p:nvPr>
            <p:ph sz="half" idx="2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538" y="3035686"/>
            <a:ext cx="4766899" cy="2592001"/>
          </a:xfrm>
        </p:spPr>
      </p:pic>
      <p:pic>
        <p:nvPicPr>
          <p:cNvPr id="11" name="Content Placeholder 10" descr="A screenshot of a computer screen&#10;&#10;Description generated with high confidence"/>
          <p:cNvPicPr>
            <a:picLocks noGrp="1" noChangeAspect="1"/>
          </p:cNvPicPr>
          <p:nvPr>
            <p:ph sz="quarter" idx="4"/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665" y="3035686"/>
            <a:ext cx="4766898" cy="2592001"/>
          </a:xfrm>
        </p:spPr>
      </p:pic>
    </p:spTree>
    <p:extLst>
      <p:ext uri="{BB962C8B-B14F-4D97-AF65-F5344CB8AC3E}">
        <p14:creationId xmlns:p14="http://schemas.microsoft.com/office/powerpoint/2010/main" val="1787021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ขั้นตอนการใช้งาน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ติดตั้ง</a:t>
            </a:r>
            <a:r>
              <a:rPr lang="en-US" dirty="0"/>
              <a:t> Heroku </a:t>
            </a:r>
            <a:r>
              <a:rPr lang="th-TH" dirty="0"/>
              <a:t>โหลดได้ที </a:t>
            </a:r>
            <a:r>
              <a:rPr lang="en-US" dirty="0"/>
              <a:t>https://devcenter.heroku.com/articles/heroku-cli</a:t>
            </a:r>
          </a:p>
          <a:p>
            <a:r>
              <a:rPr lang="th-TH" dirty="0"/>
              <a:t>ติดตั้ง </a:t>
            </a:r>
            <a:r>
              <a:rPr lang="en-US" dirty="0" err="1"/>
              <a:t>Git</a:t>
            </a:r>
            <a:r>
              <a:rPr lang="th-TH" dirty="0"/>
              <a:t> โหลดได้ที่ </a:t>
            </a:r>
            <a:r>
              <a:rPr lang="en-US" dirty="0"/>
              <a:t>https://git-scm.com/downloads</a:t>
            </a:r>
          </a:p>
          <a:p>
            <a:r>
              <a:rPr lang="th-TH" dirty="0"/>
              <a:t>ติดตั้ง </a:t>
            </a:r>
            <a:r>
              <a:rPr lang="en-US" dirty="0"/>
              <a:t>Rails </a:t>
            </a:r>
            <a:r>
              <a:rPr lang="th-TH" dirty="0"/>
              <a:t>โหลดได้ที่ </a:t>
            </a:r>
            <a:r>
              <a:rPr lang="en-US" dirty="0"/>
              <a:t>http://installrails.com/steps/choose_os</a:t>
            </a:r>
          </a:p>
        </p:txBody>
      </p:sp>
    </p:spTree>
    <p:extLst>
      <p:ext uri="{BB962C8B-B14F-4D97-AF65-F5344CB8AC3E}">
        <p14:creationId xmlns:p14="http://schemas.microsoft.com/office/powerpoint/2010/main" val="2771859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19</a:t>
            </a:r>
          </a:p>
        </p:txBody>
      </p:sp>
      <p:graphicFrame>
        <p:nvGraphicFramePr>
          <p:cNvPr id="21" name="Diagram 20"/>
          <p:cNvGraphicFramePr/>
          <p:nvPr>
            <p:extLst>
              <p:ext uri="{D42A27DB-BD31-4B8C-83A1-F6EECF244321}">
                <p14:modId xmlns:p14="http://schemas.microsoft.com/office/powerpoint/2010/main" val="2972892179"/>
              </p:ext>
            </p:extLst>
          </p:nvPr>
        </p:nvGraphicFramePr>
        <p:xfrm>
          <a:off x="1146539" y="1700784"/>
          <a:ext cx="4766581" cy="5143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Content Placeholder 5" descr="A screenshot of a computer&#10;&#10;Description generated with high confidence"/>
          <p:cNvPicPr>
            <a:picLocks noGrp="1" noChangeAspect="1"/>
          </p:cNvPicPr>
          <p:nvPr>
            <p:ph sz="half" idx="2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539" y="3035686"/>
            <a:ext cx="4766899" cy="2592001"/>
          </a:xfrm>
        </p:spPr>
      </p:pic>
      <p:pic>
        <p:nvPicPr>
          <p:cNvPr id="12" name="Content Placeholder 11" descr="A screenshot of a computer screen&#10;&#10;Description generated with high confidence"/>
          <p:cNvPicPr>
            <a:picLocks noGrp="1" noChangeAspect="1"/>
          </p:cNvPicPr>
          <p:nvPr>
            <p:ph sz="quarter" idx="4"/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665" y="3035686"/>
            <a:ext cx="4766898" cy="2592001"/>
          </a:xfrm>
        </p:spPr>
      </p:pic>
    </p:spTree>
    <p:extLst>
      <p:ext uri="{BB962C8B-B14F-4D97-AF65-F5344CB8AC3E}">
        <p14:creationId xmlns:p14="http://schemas.microsoft.com/office/powerpoint/2010/main" val="2975472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20</a:t>
            </a:r>
          </a:p>
        </p:txBody>
      </p:sp>
      <p:graphicFrame>
        <p:nvGraphicFramePr>
          <p:cNvPr id="21" name="Diagram 20"/>
          <p:cNvGraphicFramePr/>
          <p:nvPr>
            <p:extLst>
              <p:ext uri="{D42A27DB-BD31-4B8C-83A1-F6EECF244321}">
                <p14:modId xmlns:p14="http://schemas.microsoft.com/office/powerpoint/2010/main" val="2247210909"/>
              </p:ext>
            </p:extLst>
          </p:nvPr>
        </p:nvGraphicFramePr>
        <p:xfrm>
          <a:off x="1146539" y="1700784"/>
          <a:ext cx="4766581" cy="5143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Content Placeholder 8" descr="A picture containing screenshot, monitor&#10;&#10;Description generated with very high confidence"/>
          <p:cNvPicPr>
            <a:picLocks noGrp="1" noChangeAspect="1"/>
          </p:cNvPicPr>
          <p:nvPr>
            <p:ph sz="half" idx="2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539" y="3035686"/>
            <a:ext cx="4766899" cy="2592001"/>
          </a:xfrm>
        </p:spPr>
      </p:pic>
    </p:spTree>
    <p:extLst>
      <p:ext uri="{BB962C8B-B14F-4D97-AF65-F5344CB8AC3E}">
        <p14:creationId xmlns:p14="http://schemas.microsoft.com/office/powerpoint/2010/main" val="369381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21</a:t>
            </a:r>
          </a:p>
        </p:txBody>
      </p:sp>
      <p:graphicFrame>
        <p:nvGraphicFramePr>
          <p:cNvPr id="21" name="Diagram 20"/>
          <p:cNvGraphicFramePr/>
          <p:nvPr>
            <p:extLst>
              <p:ext uri="{D42A27DB-BD31-4B8C-83A1-F6EECF244321}">
                <p14:modId xmlns:p14="http://schemas.microsoft.com/office/powerpoint/2010/main" val="3529846143"/>
              </p:ext>
            </p:extLst>
          </p:nvPr>
        </p:nvGraphicFramePr>
        <p:xfrm>
          <a:off x="1146539" y="1700784"/>
          <a:ext cx="4766581" cy="5143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2" name="Diagram 21"/>
          <p:cNvGraphicFramePr/>
          <p:nvPr>
            <p:extLst>
              <p:ext uri="{D42A27DB-BD31-4B8C-83A1-F6EECF244321}">
                <p14:modId xmlns:p14="http://schemas.microsoft.com/office/powerpoint/2010/main" val="1594685690"/>
              </p:ext>
            </p:extLst>
          </p:nvPr>
        </p:nvGraphicFramePr>
        <p:xfrm>
          <a:off x="6083346" y="1700784"/>
          <a:ext cx="4767217" cy="5143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055281313"/>
              </p:ext>
            </p:extLst>
          </p:nvPr>
        </p:nvGraphicFramePr>
        <p:xfrm>
          <a:off x="1146539" y="2368235"/>
          <a:ext cx="4766581" cy="5143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pic>
        <p:nvPicPr>
          <p:cNvPr id="5" name="Content Placeholder 4" descr="A screenshot of a computer&#10;&#10;Description generated with high confidence"/>
          <p:cNvPicPr>
            <a:picLocks noGrp="1" noChangeAspect="1"/>
          </p:cNvPicPr>
          <p:nvPr>
            <p:ph sz="half" idx="2"/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438" y="3181797"/>
            <a:ext cx="4572000" cy="2405755"/>
          </a:xfrm>
        </p:spPr>
      </p:pic>
      <p:grpSp>
        <p:nvGrpSpPr>
          <p:cNvPr id="12" name="Group 11"/>
          <p:cNvGrpSpPr/>
          <p:nvPr/>
        </p:nvGrpSpPr>
        <p:grpSpPr>
          <a:xfrm>
            <a:off x="6096000" y="2379494"/>
            <a:ext cx="4767216" cy="500175"/>
            <a:chOff x="0" y="7103"/>
            <a:chExt cx="4767216" cy="500175"/>
          </a:xfrm>
        </p:grpSpPr>
        <p:sp>
          <p:nvSpPr>
            <p:cNvPr id="13" name="Rectangle: Rounded Corners 12"/>
            <p:cNvSpPr/>
            <p:nvPr/>
          </p:nvSpPr>
          <p:spPr>
            <a:xfrm>
              <a:off x="0" y="7103"/>
              <a:ext cx="4767216" cy="50017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Rectangle: Rounded Corners 4"/>
            <p:cNvSpPr txBox="1"/>
            <p:nvPr/>
          </p:nvSpPr>
          <p:spPr>
            <a:xfrm>
              <a:off x="24417" y="31520"/>
              <a:ext cx="4718382" cy="45134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390" tIns="72390" rIns="72390" bIns="72390" numCol="1" spcCol="1270" anchor="ctr" anchorCtr="0">
              <a:noAutofit/>
            </a:bodyPr>
            <a:lstStyle/>
            <a:p>
              <a:pPr marL="0" lvl="0" indent="0" algn="l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th-TH" sz="1900" kern="1200" dirty="0"/>
                <a:t>คำสั่ง</a:t>
              </a:r>
              <a:r>
                <a:rPr lang="en-US" sz="1900" kern="1200" dirty="0"/>
                <a:t> </a:t>
              </a:r>
              <a:r>
                <a:rPr lang="en-US" sz="1900" kern="1200" dirty="0" err="1"/>
                <a:t>git</a:t>
              </a:r>
              <a:r>
                <a:rPr lang="en-US" sz="1900" kern="1200" dirty="0"/>
                <a:t> merge static-pages</a:t>
              </a:r>
              <a:r>
                <a:rPr lang="th-TH" sz="1900" kern="1200" dirty="0"/>
                <a:t> </a:t>
              </a:r>
              <a:endParaRPr lang="en-US" sz="1900" kern="1200" dirty="0"/>
            </a:p>
          </p:txBody>
        </p:sp>
      </p:grpSp>
      <p:pic>
        <p:nvPicPr>
          <p:cNvPr id="15" name="Content Placeholder 14" descr="A picture containing screenshot, electronics&#10;&#10;Description generated with very high confidence"/>
          <p:cNvPicPr>
            <a:picLocks noGrp="1" noChangeAspect="1"/>
          </p:cNvPicPr>
          <p:nvPr>
            <p:ph sz="quarter" idx="4"/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563" y="3181797"/>
            <a:ext cx="4572000" cy="2405755"/>
          </a:xfrm>
        </p:spPr>
      </p:pic>
    </p:spTree>
    <p:extLst>
      <p:ext uri="{BB962C8B-B14F-4D97-AF65-F5344CB8AC3E}">
        <p14:creationId xmlns:p14="http://schemas.microsoft.com/office/powerpoint/2010/main" val="2280752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21(CON.)                        Step 22</a:t>
            </a:r>
          </a:p>
        </p:txBody>
      </p:sp>
      <p:graphicFrame>
        <p:nvGraphicFramePr>
          <p:cNvPr id="21" name="Diagram 20"/>
          <p:cNvGraphicFramePr/>
          <p:nvPr>
            <p:extLst>
              <p:ext uri="{D42A27DB-BD31-4B8C-83A1-F6EECF244321}">
                <p14:modId xmlns:p14="http://schemas.microsoft.com/office/powerpoint/2010/main" val="1842486614"/>
              </p:ext>
            </p:extLst>
          </p:nvPr>
        </p:nvGraphicFramePr>
        <p:xfrm>
          <a:off x="1146539" y="1700784"/>
          <a:ext cx="4766581" cy="5143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2" name="Diagram 21"/>
          <p:cNvGraphicFramePr/>
          <p:nvPr>
            <p:extLst>
              <p:ext uri="{D42A27DB-BD31-4B8C-83A1-F6EECF244321}">
                <p14:modId xmlns:p14="http://schemas.microsoft.com/office/powerpoint/2010/main" val="1255070602"/>
              </p:ext>
            </p:extLst>
          </p:nvPr>
        </p:nvGraphicFramePr>
        <p:xfrm>
          <a:off x="6083346" y="1700784"/>
          <a:ext cx="4767217" cy="5143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6096000" y="2379494"/>
            <a:ext cx="4767216" cy="500175"/>
            <a:chOff x="0" y="7103"/>
            <a:chExt cx="4767216" cy="500175"/>
          </a:xfrm>
        </p:grpSpPr>
        <p:sp>
          <p:nvSpPr>
            <p:cNvPr id="13" name="Rectangle: Rounded Corners 12"/>
            <p:cNvSpPr/>
            <p:nvPr/>
          </p:nvSpPr>
          <p:spPr>
            <a:xfrm>
              <a:off x="0" y="7103"/>
              <a:ext cx="4767216" cy="50017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Rectangle: Rounded Corners 4"/>
            <p:cNvSpPr txBox="1"/>
            <p:nvPr/>
          </p:nvSpPr>
          <p:spPr>
            <a:xfrm>
              <a:off x="24417" y="31520"/>
              <a:ext cx="4718382" cy="45134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390" tIns="72390" rIns="72390" bIns="72390" numCol="1" spcCol="1270" anchor="ctr" anchorCtr="0">
              <a:noAutofit/>
            </a:bodyPr>
            <a:lstStyle/>
            <a:p>
              <a:pPr marL="0" lvl="0" indent="0" algn="l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th-TH" sz="1900" kern="1200" dirty="0"/>
                <a:t>คำสั่ง</a:t>
              </a:r>
              <a:r>
                <a:rPr lang="en-US" sz="1900" kern="1200" dirty="0"/>
                <a:t> </a:t>
              </a:r>
              <a:r>
                <a:rPr lang="en-US" sz="1900" kern="1200" dirty="0" err="1"/>
                <a:t>gi</a:t>
              </a:r>
              <a:r>
                <a:rPr lang="en-US" sz="1900" dirty="0" err="1"/>
                <a:t>t</a:t>
              </a:r>
              <a:r>
                <a:rPr lang="en-US" sz="1900" dirty="0"/>
                <a:t> push </a:t>
              </a:r>
              <a:r>
                <a:rPr lang="en-US" sz="1900" dirty="0" err="1"/>
                <a:t>heroku</a:t>
              </a:r>
              <a:r>
                <a:rPr lang="th-TH" sz="1900" kern="1200" dirty="0"/>
                <a:t> </a:t>
              </a:r>
              <a:endParaRPr lang="en-US" sz="1900" kern="1200" dirty="0"/>
            </a:p>
          </p:txBody>
        </p:sp>
      </p:grpSp>
      <p:pic>
        <p:nvPicPr>
          <p:cNvPr id="18" name="Content Placeholder 17" descr="A picture containing screenshot, monitor&#10;&#10;Description generated with very high confidence"/>
          <p:cNvPicPr>
            <a:picLocks noGrp="1" noChangeAspect="1"/>
          </p:cNvPicPr>
          <p:nvPr>
            <p:ph sz="half" idx="2"/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539" y="3079243"/>
            <a:ext cx="4766899" cy="2508310"/>
          </a:xfrm>
        </p:spPr>
      </p:pic>
      <p:pic>
        <p:nvPicPr>
          <p:cNvPr id="24" name="Content Placeholder 23" descr="A screenshot of a computer screen&#10;&#10;Description generated with high confidence"/>
          <p:cNvPicPr>
            <a:picLocks noGrp="1" noChangeAspect="1"/>
          </p:cNvPicPr>
          <p:nvPr>
            <p:ph sz="quarter" idx="4"/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665" y="3079243"/>
            <a:ext cx="4766898" cy="2508309"/>
          </a:xfrm>
        </p:spPr>
      </p:pic>
    </p:spTree>
    <p:extLst>
      <p:ext uri="{BB962C8B-B14F-4D97-AF65-F5344CB8AC3E}">
        <p14:creationId xmlns:p14="http://schemas.microsoft.com/office/powerpoint/2010/main" val="2167822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867255" y="3088760"/>
            <a:ext cx="4766581" cy="500175"/>
            <a:chOff x="0" y="14207"/>
            <a:chExt cx="4766581" cy="500175"/>
          </a:xfrm>
        </p:grpSpPr>
        <p:sp>
          <p:nvSpPr>
            <p:cNvPr id="3" name="Rectangle: Rounded Corners 2"/>
            <p:cNvSpPr/>
            <p:nvPr/>
          </p:nvSpPr>
          <p:spPr>
            <a:xfrm>
              <a:off x="0" y="14207"/>
              <a:ext cx="4766581" cy="50017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" name="Rectangle: Rounded Corners 4"/>
            <p:cNvSpPr txBox="1"/>
            <p:nvPr/>
          </p:nvSpPr>
          <p:spPr>
            <a:xfrm>
              <a:off x="24417" y="38624"/>
              <a:ext cx="4717747" cy="45134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390" tIns="72390" rIns="72390" bIns="72390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900" dirty="0"/>
                <a:t>57660135 </a:t>
              </a:r>
              <a:r>
                <a:rPr lang="th-TH" sz="1900" dirty="0"/>
                <a:t>ศานติกร อภัย</a:t>
              </a:r>
              <a:r>
                <a:rPr lang="en-US" sz="1900" dirty="0"/>
                <a:t> </a:t>
              </a:r>
              <a:r>
                <a:rPr lang="th-TH" sz="1900" dirty="0"/>
                <a:t>กลุ่ม </a:t>
              </a:r>
              <a:r>
                <a:rPr lang="en-US" sz="1900" dirty="0"/>
                <a:t>3402</a:t>
              </a:r>
              <a:endParaRPr lang="en-US" sz="19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91427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หน้า </a:t>
            </a:r>
            <a:r>
              <a:rPr lang="en-US" dirty="0"/>
              <a:t>Website</a:t>
            </a:r>
            <a:r>
              <a:rPr lang="th-TH" dirty="0"/>
              <a:t> ผ่าน </a:t>
            </a:r>
            <a:r>
              <a:rPr lang="en-US" dirty="0"/>
              <a:t>Heroku</a:t>
            </a:r>
          </a:p>
        </p:txBody>
      </p:sp>
      <p:pic>
        <p:nvPicPr>
          <p:cNvPr id="10" name="Content Placeholder 9" descr="A picture containing screenshot&#10;&#10;Description generated with very high confidence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598" y="1901825"/>
            <a:ext cx="7590804" cy="4127500"/>
          </a:xfrm>
        </p:spPr>
      </p:pic>
    </p:spTree>
    <p:extLst>
      <p:ext uri="{BB962C8B-B14F-4D97-AF65-F5344CB8AC3E}">
        <p14:creationId xmlns:p14="http://schemas.microsoft.com/office/powerpoint/2010/main" val="756610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ขั้นตอนการสร้าง </a:t>
            </a:r>
            <a:r>
              <a:rPr lang="en-US" dirty="0"/>
              <a:t>Website</a:t>
            </a:r>
          </a:p>
        </p:txBody>
      </p:sp>
    </p:spTree>
    <p:extLst>
      <p:ext uri="{BB962C8B-B14F-4D97-AF65-F5344CB8AC3E}">
        <p14:creationId xmlns:p14="http://schemas.microsoft.com/office/powerpoint/2010/main" val="1401137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Step 1                                       Step 2</a:t>
            </a:r>
            <a:endParaRPr lang="en-US" dirty="0"/>
          </a:p>
        </p:txBody>
      </p:sp>
      <p:graphicFrame>
        <p:nvGraphicFramePr>
          <p:cNvPr id="21" name="Diagram 20"/>
          <p:cNvGraphicFramePr/>
          <p:nvPr>
            <p:extLst>
              <p:ext uri="{D42A27DB-BD31-4B8C-83A1-F6EECF244321}">
                <p14:modId xmlns:p14="http://schemas.microsoft.com/office/powerpoint/2010/main" val="561414546"/>
              </p:ext>
            </p:extLst>
          </p:nvPr>
        </p:nvGraphicFramePr>
        <p:xfrm>
          <a:off x="1146221" y="1700783"/>
          <a:ext cx="4767218" cy="10939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Content Placeholder 2" descr="A picture containing screenshot&#10;&#10;Description generated with very high confidence"/>
          <p:cNvPicPr>
            <a:picLocks noGrp="1" noChangeAspect="1"/>
          </p:cNvPicPr>
          <p:nvPr>
            <p:ph sz="half" idx="2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221" y="3079075"/>
            <a:ext cx="4767218" cy="2508478"/>
          </a:xfrm>
        </p:spPr>
      </p:pic>
      <p:graphicFrame>
        <p:nvGraphicFramePr>
          <p:cNvPr id="22" name="Diagram 21"/>
          <p:cNvGraphicFramePr/>
          <p:nvPr>
            <p:extLst>
              <p:ext uri="{D42A27DB-BD31-4B8C-83A1-F6EECF244321}">
                <p14:modId xmlns:p14="http://schemas.microsoft.com/office/powerpoint/2010/main" val="1882198358"/>
              </p:ext>
            </p:extLst>
          </p:nvPr>
        </p:nvGraphicFramePr>
        <p:xfrm>
          <a:off x="6083345" y="1700783"/>
          <a:ext cx="4962434" cy="10939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20" name="Content Placeholder 19" descr="A picture containing screenshot, monitor&#10;&#10;Description generated with very high confidence"/>
          <p:cNvPicPr>
            <a:picLocks noGrp="1" noChangeAspect="1"/>
          </p:cNvPicPr>
          <p:nvPr>
            <p:ph sz="quarter" idx="4"/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345" y="3079075"/>
            <a:ext cx="4767218" cy="2508477"/>
          </a:xfrm>
        </p:spPr>
      </p:pic>
    </p:spTree>
    <p:extLst>
      <p:ext uri="{BB962C8B-B14F-4D97-AF65-F5344CB8AC3E}">
        <p14:creationId xmlns:p14="http://schemas.microsoft.com/office/powerpoint/2010/main" val="1341470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                                       </a:t>
            </a:r>
          </a:p>
        </p:txBody>
      </p:sp>
      <p:graphicFrame>
        <p:nvGraphicFramePr>
          <p:cNvPr id="21" name="Diagram 20"/>
          <p:cNvGraphicFramePr/>
          <p:nvPr>
            <p:extLst>
              <p:ext uri="{D42A27DB-BD31-4B8C-83A1-F6EECF244321}">
                <p14:modId xmlns:p14="http://schemas.microsoft.com/office/powerpoint/2010/main" val="3494616349"/>
              </p:ext>
            </p:extLst>
          </p:nvPr>
        </p:nvGraphicFramePr>
        <p:xfrm>
          <a:off x="1224450" y="1837463"/>
          <a:ext cx="4688989" cy="532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Content Placeholder 5" descr="A picture containing screenshot&#10;&#10;Description generated with very high confidence"/>
          <p:cNvPicPr>
            <a:picLocks noGrp="1" noChangeAspect="1"/>
          </p:cNvPicPr>
          <p:nvPr>
            <p:ph sz="half" idx="2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450" y="3078050"/>
            <a:ext cx="4688987" cy="2549637"/>
          </a:xfrm>
        </p:spPr>
      </p:pic>
      <p:pic>
        <p:nvPicPr>
          <p:cNvPr id="11" name="Content Placeholder 10" descr="A screenshot of a computer screen&#10;&#10;Description generated with very high confidence"/>
          <p:cNvPicPr>
            <a:picLocks noGrp="1" noChangeAspect="1"/>
          </p:cNvPicPr>
          <p:nvPr>
            <p:ph sz="quarter" idx="4"/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1575" y="3078050"/>
            <a:ext cx="4688988" cy="2549637"/>
          </a:xfrm>
        </p:spPr>
      </p:pic>
    </p:spTree>
    <p:extLst>
      <p:ext uri="{BB962C8B-B14F-4D97-AF65-F5344CB8AC3E}">
        <p14:creationId xmlns:p14="http://schemas.microsoft.com/office/powerpoint/2010/main" val="300792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                                   </a:t>
            </a:r>
          </a:p>
        </p:txBody>
      </p:sp>
      <p:graphicFrame>
        <p:nvGraphicFramePr>
          <p:cNvPr id="21" name="Diagram 20"/>
          <p:cNvGraphicFramePr/>
          <p:nvPr>
            <p:extLst>
              <p:ext uri="{D42A27DB-BD31-4B8C-83A1-F6EECF244321}">
                <p14:modId xmlns:p14="http://schemas.microsoft.com/office/powerpoint/2010/main" val="1151221919"/>
              </p:ext>
            </p:extLst>
          </p:nvPr>
        </p:nvGraphicFramePr>
        <p:xfrm>
          <a:off x="1146221" y="1700783"/>
          <a:ext cx="4767218" cy="10939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2" name="Diagram 21"/>
          <p:cNvGraphicFramePr/>
          <p:nvPr>
            <p:extLst>
              <p:ext uri="{D42A27DB-BD31-4B8C-83A1-F6EECF244321}">
                <p14:modId xmlns:p14="http://schemas.microsoft.com/office/powerpoint/2010/main" val="2024568195"/>
              </p:ext>
            </p:extLst>
          </p:nvPr>
        </p:nvGraphicFramePr>
        <p:xfrm>
          <a:off x="6083345" y="1700783"/>
          <a:ext cx="4962434" cy="10939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6" name="Content Placeholder 5" descr="A screenshot of a computer screen&#10;&#10;Description generated with high confidence"/>
          <p:cNvPicPr>
            <a:picLocks noGrp="1" noChangeAspect="1"/>
          </p:cNvPicPr>
          <p:nvPr>
            <p:ph sz="half" idx="2"/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737" y="3079075"/>
            <a:ext cx="8976575" cy="3252852"/>
          </a:xfrm>
        </p:spPr>
      </p:pic>
    </p:spTree>
    <p:extLst>
      <p:ext uri="{BB962C8B-B14F-4D97-AF65-F5344CB8AC3E}">
        <p14:creationId xmlns:p14="http://schemas.microsoft.com/office/powerpoint/2010/main" val="3888971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4(CON.)</a:t>
            </a:r>
          </a:p>
        </p:txBody>
      </p:sp>
      <p:graphicFrame>
        <p:nvGraphicFramePr>
          <p:cNvPr id="21" name="Diagram 20"/>
          <p:cNvGraphicFramePr/>
          <p:nvPr>
            <p:extLst>
              <p:ext uri="{D42A27DB-BD31-4B8C-83A1-F6EECF244321}">
                <p14:modId xmlns:p14="http://schemas.microsoft.com/office/powerpoint/2010/main" val="2868697948"/>
              </p:ext>
            </p:extLst>
          </p:nvPr>
        </p:nvGraphicFramePr>
        <p:xfrm>
          <a:off x="1146221" y="1700784"/>
          <a:ext cx="4766899" cy="6431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2" name="Diagram 21"/>
          <p:cNvGraphicFramePr/>
          <p:nvPr>
            <p:extLst>
              <p:ext uri="{D42A27DB-BD31-4B8C-83A1-F6EECF244321}">
                <p14:modId xmlns:p14="http://schemas.microsoft.com/office/powerpoint/2010/main" val="177398841"/>
              </p:ext>
            </p:extLst>
          </p:nvPr>
        </p:nvGraphicFramePr>
        <p:xfrm>
          <a:off x="6083346" y="1700784"/>
          <a:ext cx="4767218" cy="6431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24" name="Content Placeholder 23" descr="A picture containing screenshot, monitor&#10;&#10;Description generated with very high confidence"/>
          <p:cNvPicPr>
            <a:picLocks noGrp="1" noChangeAspect="1"/>
          </p:cNvPicPr>
          <p:nvPr>
            <p:ph sz="half" idx="2"/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221" y="3079075"/>
            <a:ext cx="4767217" cy="2508477"/>
          </a:xfrm>
        </p:spPr>
      </p:pic>
      <p:pic>
        <p:nvPicPr>
          <p:cNvPr id="26" name="Content Placeholder 25" descr="A picture containing electronics, monitor&#10;&#10;Description generated with high confidence"/>
          <p:cNvPicPr>
            <a:picLocks noGrp="1" noChangeAspect="1"/>
          </p:cNvPicPr>
          <p:nvPr>
            <p:ph sz="quarter" idx="4"/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345" y="3079075"/>
            <a:ext cx="4767218" cy="2508477"/>
          </a:xfrm>
        </p:spPr>
      </p:pic>
    </p:spTree>
    <p:extLst>
      <p:ext uri="{BB962C8B-B14F-4D97-AF65-F5344CB8AC3E}">
        <p14:creationId xmlns:p14="http://schemas.microsoft.com/office/powerpoint/2010/main" val="982736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</a:t>
            </a:r>
          </a:p>
        </p:txBody>
      </p:sp>
      <p:graphicFrame>
        <p:nvGraphicFramePr>
          <p:cNvPr id="21" name="Diagram 20"/>
          <p:cNvGraphicFramePr/>
          <p:nvPr>
            <p:extLst>
              <p:ext uri="{D42A27DB-BD31-4B8C-83A1-F6EECF244321}">
                <p14:modId xmlns:p14="http://schemas.microsoft.com/office/powerpoint/2010/main" val="1339648651"/>
              </p:ext>
            </p:extLst>
          </p:nvPr>
        </p:nvGraphicFramePr>
        <p:xfrm>
          <a:off x="1146539" y="1700784"/>
          <a:ext cx="4766581" cy="5143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2" name="Diagram 21"/>
          <p:cNvGraphicFramePr/>
          <p:nvPr>
            <p:extLst>
              <p:ext uri="{D42A27DB-BD31-4B8C-83A1-F6EECF244321}">
                <p14:modId xmlns:p14="http://schemas.microsoft.com/office/powerpoint/2010/main" val="678883320"/>
              </p:ext>
            </p:extLst>
          </p:nvPr>
        </p:nvGraphicFramePr>
        <p:xfrm>
          <a:off x="6083346" y="1700784"/>
          <a:ext cx="4767217" cy="5143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452539432"/>
              </p:ext>
            </p:extLst>
          </p:nvPr>
        </p:nvGraphicFramePr>
        <p:xfrm>
          <a:off x="1146221" y="2319994"/>
          <a:ext cx="4766899" cy="5004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6083345" y="2320298"/>
            <a:ext cx="4767216" cy="500175"/>
            <a:chOff x="0" y="7103"/>
            <a:chExt cx="4767216" cy="500175"/>
          </a:xfrm>
        </p:grpSpPr>
        <p:sp>
          <p:nvSpPr>
            <p:cNvPr id="10" name="Rectangle: Rounded Corners 9"/>
            <p:cNvSpPr/>
            <p:nvPr/>
          </p:nvSpPr>
          <p:spPr>
            <a:xfrm>
              <a:off x="0" y="7103"/>
              <a:ext cx="4767216" cy="50017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ectangle: Rounded Corners 4"/>
            <p:cNvSpPr txBox="1"/>
            <p:nvPr/>
          </p:nvSpPr>
          <p:spPr>
            <a:xfrm>
              <a:off x="24417" y="31520"/>
              <a:ext cx="4718382" cy="45134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390" tIns="72390" rIns="72390" bIns="72390" numCol="1" spcCol="1270" anchor="ctr" anchorCtr="0">
              <a:noAutofit/>
            </a:bodyPr>
            <a:lstStyle/>
            <a:p>
              <a:pPr marL="0" lvl="0" indent="0" algn="l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th-TH" sz="1900" kern="1200" dirty="0"/>
                <a:t>คำสั่ง</a:t>
              </a:r>
              <a:r>
                <a:rPr lang="en-US" sz="1900" kern="1200" dirty="0"/>
                <a:t> rails server</a:t>
              </a:r>
            </a:p>
          </p:txBody>
        </p:sp>
      </p:grpSp>
      <p:pic>
        <p:nvPicPr>
          <p:cNvPr id="20" name="Content Placeholder 19" descr="A picture containing screenshot, monitor&#10;&#10;Description generated with high confidence"/>
          <p:cNvPicPr>
            <a:picLocks noGrp="1" noChangeAspect="1"/>
          </p:cNvPicPr>
          <p:nvPr>
            <p:ph sz="half" idx="2"/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221" y="3079075"/>
            <a:ext cx="4767217" cy="2508477"/>
          </a:xfrm>
        </p:spPr>
      </p:pic>
      <p:pic>
        <p:nvPicPr>
          <p:cNvPr id="25" name="Content Placeholder 24" descr="A screenshot of a computer&#10;&#10;Description generated with high confidence"/>
          <p:cNvPicPr>
            <a:picLocks noGrp="1" noChangeAspect="1"/>
          </p:cNvPicPr>
          <p:nvPr>
            <p:ph sz="quarter" idx="4"/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346" y="3079075"/>
            <a:ext cx="4767217" cy="2508477"/>
          </a:xfrm>
        </p:spPr>
      </p:pic>
    </p:spTree>
    <p:extLst>
      <p:ext uri="{BB962C8B-B14F-4D97-AF65-F5344CB8AC3E}">
        <p14:creationId xmlns:p14="http://schemas.microsoft.com/office/powerpoint/2010/main" val="4110265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nded Design Teal 16x9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al banded presentation (widescreen).potx" id="{B406ACAC-00B1-42BF-BB2F-E3D15ABECF6C}" vid="{0B02E048-6427-466F-87B7-97BF0689D5BD}"/>
    </a:ext>
  </a:extLst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0B0D886-CB8D-4564-A797-C05BC7D513A8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40262f94-9f35-4ac3-9a90-690165a166b7"/>
    <ds:schemaRef ds:uri="a4f35948-e619-41b3-aa29-22878b09cfd2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ED65A2C9-CB67-4F36-A412-EEC1AD297F3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AC2023F-644C-4F7E-8E8C-CDBE4A63C7D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Teal banded presentation (widescreen)</Template>
  <TotalTime>136</TotalTime>
  <Words>442</Words>
  <Application>Microsoft Office PowerPoint</Application>
  <PresentationFormat>Widescreen</PresentationFormat>
  <Paragraphs>77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DilleniaUPC</vt:lpstr>
      <vt:lpstr>Banded Design Teal 16x9</vt:lpstr>
      <vt:lpstr>RAILS SERVER</vt:lpstr>
      <vt:lpstr>ขั้นตอนการใช้งาน</vt:lpstr>
      <vt:lpstr>หน้า Website ผ่าน Heroku</vt:lpstr>
      <vt:lpstr>ขั้นตอนการสร้าง Website</vt:lpstr>
      <vt:lpstr>Step 1                                       Step 2</vt:lpstr>
      <vt:lpstr>Step 3                                       </vt:lpstr>
      <vt:lpstr>Step 4                                   </vt:lpstr>
      <vt:lpstr>Step 4(CON.)</vt:lpstr>
      <vt:lpstr>Step 5</vt:lpstr>
      <vt:lpstr>Step 6                                       Step 7</vt:lpstr>
      <vt:lpstr>Step 8</vt:lpstr>
      <vt:lpstr>Step 8(CON.)</vt:lpstr>
      <vt:lpstr>Step 9                                       Step 10</vt:lpstr>
      <vt:lpstr>Step 11</vt:lpstr>
      <vt:lpstr>Step 12                                    Step 13</vt:lpstr>
      <vt:lpstr>Step 14                                       Step 15</vt:lpstr>
      <vt:lpstr>Step 16</vt:lpstr>
      <vt:lpstr>Step 17</vt:lpstr>
      <vt:lpstr>Step 18</vt:lpstr>
      <vt:lpstr>Step 19</vt:lpstr>
      <vt:lpstr>Step 20</vt:lpstr>
      <vt:lpstr>Step 21</vt:lpstr>
      <vt:lpstr>Step 21(CON.)                        Step 22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RAILS SERVER</dc:title>
  <dc:creator>ศานติกร อภัย</dc:creator>
  <cp:lastModifiedBy>ศานติกร อภัย</cp:lastModifiedBy>
  <cp:revision>49</cp:revision>
  <dcterms:created xsi:type="dcterms:W3CDTF">2017-05-17T19:42:37Z</dcterms:created>
  <dcterms:modified xsi:type="dcterms:W3CDTF">2017-05-17T21:59:42Z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