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Presentación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15-Agosto-2025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5038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CC1</dc:creator>
  <cp:lastModifiedBy>CC1</cp:lastModifiedBy>
  <cp:revision>1</cp:revision>
  <dcterms:created xsi:type="dcterms:W3CDTF">2025-08-16T00:58:14Z</dcterms:created>
  <dcterms:modified xsi:type="dcterms:W3CDTF">2025-08-16T01:06:07Z</dcterms:modified>
</cp:coreProperties>
</file>