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28300" cy="35658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40" d="100"/>
          <a:sy n="40" d="100"/>
        </p:scale>
        <p:origin x="-688" y="-1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623" y="5835768"/>
            <a:ext cx="30539055" cy="12414415"/>
          </a:xfrm>
        </p:spPr>
        <p:txBody>
          <a:bodyPr anchor="b"/>
          <a:lstStyle>
            <a:lvl1pPr algn="ctr">
              <a:defRPr sz="23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038" y="18728930"/>
            <a:ext cx="26946225" cy="8609196"/>
          </a:xfrm>
        </p:spPr>
        <p:txBody>
          <a:bodyPr/>
          <a:lstStyle>
            <a:lvl1pPr marL="0" indent="0" algn="ctr">
              <a:buNone/>
              <a:defRPr sz="9430"/>
            </a:lvl1pPr>
            <a:lvl2pPr marL="1796430" indent="0" algn="ctr">
              <a:buNone/>
              <a:defRPr sz="7858"/>
            </a:lvl2pPr>
            <a:lvl3pPr marL="3592860" indent="0" algn="ctr">
              <a:buNone/>
              <a:defRPr sz="7073"/>
            </a:lvl3pPr>
            <a:lvl4pPr marL="5389291" indent="0" algn="ctr">
              <a:buNone/>
              <a:defRPr sz="6287"/>
            </a:lvl4pPr>
            <a:lvl5pPr marL="7185721" indent="0" algn="ctr">
              <a:buNone/>
              <a:defRPr sz="6287"/>
            </a:lvl5pPr>
            <a:lvl6pPr marL="8982151" indent="0" algn="ctr">
              <a:buNone/>
              <a:defRPr sz="6287"/>
            </a:lvl6pPr>
            <a:lvl7pPr marL="10778581" indent="0" algn="ctr">
              <a:buNone/>
              <a:defRPr sz="6287"/>
            </a:lvl7pPr>
            <a:lvl8pPr marL="12575012" indent="0" algn="ctr">
              <a:buNone/>
              <a:defRPr sz="6287"/>
            </a:lvl8pPr>
            <a:lvl9pPr marL="14371442" indent="0" algn="ctr">
              <a:buNone/>
              <a:defRPr sz="62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4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11191" y="1898481"/>
            <a:ext cx="7747040" cy="30218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0073" y="1898481"/>
            <a:ext cx="22792015" cy="30218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62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360" y="8889854"/>
            <a:ext cx="30988159" cy="14832912"/>
          </a:xfrm>
        </p:spPr>
        <p:txBody>
          <a:bodyPr anchor="b"/>
          <a:lstStyle>
            <a:lvl1pPr>
              <a:defRPr sz="23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360" y="23863091"/>
            <a:ext cx="30988159" cy="7800278"/>
          </a:xfrm>
        </p:spPr>
        <p:txBody>
          <a:bodyPr/>
          <a:lstStyle>
            <a:lvl1pPr marL="0" indent="0">
              <a:buNone/>
              <a:defRPr sz="9430">
                <a:solidFill>
                  <a:schemeClr val="tx1"/>
                </a:solidFill>
              </a:defRPr>
            </a:lvl1pPr>
            <a:lvl2pPr marL="1796430" indent="0">
              <a:buNone/>
              <a:defRPr sz="7858">
                <a:solidFill>
                  <a:schemeClr val="tx1">
                    <a:tint val="75000"/>
                  </a:schemeClr>
                </a:solidFill>
              </a:defRPr>
            </a:lvl2pPr>
            <a:lvl3pPr marL="3592860" indent="0">
              <a:buNone/>
              <a:defRPr sz="7073">
                <a:solidFill>
                  <a:schemeClr val="tx1">
                    <a:tint val="75000"/>
                  </a:schemeClr>
                </a:solidFill>
              </a:defRPr>
            </a:lvl3pPr>
            <a:lvl4pPr marL="5389291" indent="0">
              <a:buNone/>
              <a:defRPr sz="6287">
                <a:solidFill>
                  <a:schemeClr val="tx1">
                    <a:tint val="75000"/>
                  </a:schemeClr>
                </a:solidFill>
              </a:defRPr>
            </a:lvl4pPr>
            <a:lvl5pPr marL="7185721" indent="0">
              <a:buNone/>
              <a:defRPr sz="6287">
                <a:solidFill>
                  <a:schemeClr val="tx1">
                    <a:tint val="75000"/>
                  </a:schemeClr>
                </a:solidFill>
              </a:defRPr>
            </a:lvl5pPr>
            <a:lvl6pPr marL="8982151" indent="0">
              <a:buNone/>
              <a:defRPr sz="6287">
                <a:solidFill>
                  <a:schemeClr val="tx1">
                    <a:tint val="75000"/>
                  </a:schemeClr>
                </a:solidFill>
              </a:defRPr>
            </a:lvl6pPr>
            <a:lvl7pPr marL="10778581" indent="0">
              <a:buNone/>
              <a:defRPr sz="6287">
                <a:solidFill>
                  <a:schemeClr val="tx1">
                    <a:tint val="75000"/>
                  </a:schemeClr>
                </a:solidFill>
              </a:defRPr>
            </a:lvl7pPr>
            <a:lvl8pPr marL="12575012" indent="0">
              <a:buNone/>
              <a:defRPr sz="6287">
                <a:solidFill>
                  <a:schemeClr val="tx1">
                    <a:tint val="75000"/>
                  </a:schemeClr>
                </a:solidFill>
              </a:defRPr>
            </a:lvl8pPr>
            <a:lvl9pPr marL="14371442" indent="0">
              <a:buNone/>
              <a:defRPr sz="62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0070" y="9492405"/>
            <a:ext cx="15269528" cy="22624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88702" y="9492405"/>
            <a:ext cx="15269528" cy="22624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02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750" y="1898489"/>
            <a:ext cx="30988159" cy="68923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754" y="8741269"/>
            <a:ext cx="15199353" cy="4283961"/>
          </a:xfrm>
        </p:spPr>
        <p:txBody>
          <a:bodyPr anchor="b"/>
          <a:lstStyle>
            <a:lvl1pPr marL="0" indent="0">
              <a:buNone/>
              <a:defRPr sz="9430" b="1"/>
            </a:lvl1pPr>
            <a:lvl2pPr marL="1796430" indent="0">
              <a:buNone/>
              <a:defRPr sz="7858" b="1"/>
            </a:lvl2pPr>
            <a:lvl3pPr marL="3592860" indent="0">
              <a:buNone/>
              <a:defRPr sz="7073" b="1"/>
            </a:lvl3pPr>
            <a:lvl4pPr marL="5389291" indent="0">
              <a:buNone/>
              <a:defRPr sz="6287" b="1"/>
            </a:lvl4pPr>
            <a:lvl5pPr marL="7185721" indent="0">
              <a:buNone/>
              <a:defRPr sz="6287" b="1"/>
            </a:lvl5pPr>
            <a:lvl6pPr marL="8982151" indent="0">
              <a:buNone/>
              <a:defRPr sz="6287" b="1"/>
            </a:lvl6pPr>
            <a:lvl7pPr marL="10778581" indent="0">
              <a:buNone/>
              <a:defRPr sz="6287" b="1"/>
            </a:lvl7pPr>
            <a:lvl8pPr marL="12575012" indent="0">
              <a:buNone/>
              <a:defRPr sz="6287" b="1"/>
            </a:lvl8pPr>
            <a:lvl9pPr marL="14371442" indent="0">
              <a:buNone/>
              <a:defRPr sz="62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4754" y="13025230"/>
            <a:ext cx="15199353" cy="19158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88704" y="8741269"/>
            <a:ext cx="15274207" cy="4283961"/>
          </a:xfrm>
        </p:spPr>
        <p:txBody>
          <a:bodyPr anchor="b"/>
          <a:lstStyle>
            <a:lvl1pPr marL="0" indent="0">
              <a:buNone/>
              <a:defRPr sz="9430" b="1"/>
            </a:lvl1pPr>
            <a:lvl2pPr marL="1796430" indent="0">
              <a:buNone/>
              <a:defRPr sz="7858" b="1"/>
            </a:lvl2pPr>
            <a:lvl3pPr marL="3592860" indent="0">
              <a:buNone/>
              <a:defRPr sz="7073" b="1"/>
            </a:lvl3pPr>
            <a:lvl4pPr marL="5389291" indent="0">
              <a:buNone/>
              <a:defRPr sz="6287" b="1"/>
            </a:lvl4pPr>
            <a:lvl5pPr marL="7185721" indent="0">
              <a:buNone/>
              <a:defRPr sz="6287" b="1"/>
            </a:lvl5pPr>
            <a:lvl6pPr marL="8982151" indent="0">
              <a:buNone/>
              <a:defRPr sz="6287" b="1"/>
            </a:lvl6pPr>
            <a:lvl7pPr marL="10778581" indent="0">
              <a:buNone/>
              <a:defRPr sz="6287" b="1"/>
            </a:lvl7pPr>
            <a:lvl8pPr marL="12575012" indent="0">
              <a:buNone/>
              <a:defRPr sz="6287" b="1"/>
            </a:lvl8pPr>
            <a:lvl9pPr marL="14371442" indent="0">
              <a:buNone/>
              <a:defRPr sz="62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88704" y="13025230"/>
            <a:ext cx="15274207" cy="19158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2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8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35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750" y="2377228"/>
            <a:ext cx="11587812" cy="8320299"/>
          </a:xfrm>
        </p:spPr>
        <p:txBody>
          <a:bodyPr anchor="b"/>
          <a:lstStyle>
            <a:lvl1pPr>
              <a:defRPr sz="125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207" y="5134161"/>
            <a:ext cx="18188702" cy="25340594"/>
          </a:xfrm>
        </p:spPr>
        <p:txBody>
          <a:bodyPr/>
          <a:lstStyle>
            <a:lvl1pPr>
              <a:defRPr sz="12573"/>
            </a:lvl1pPr>
            <a:lvl2pPr>
              <a:defRPr sz="11002"/>
            </a:lvl2pPr>
            <a:lvl3pPr>
              <a:defRPr sz="9430"/>
            </a:lvl3pPr>
            <a:lvl4pPr>
              <a:defRPr sz="7858"/>
            </a:lvl4pPr>
            <a:lvl5pPr>
              <a:defRPr sz="7858"/>
            </a:lvl5pPr>
            <a:lvl6pPr>
              <a:defRPr sz="7858"/>
            </a:lvl6pPr>
            <a:lvl7pPr>
              <a:defRPr sz="7858"/>
            </a:lvl7pPr>
            <a:lvl8pPr>
              <a:defRPr sz="7858"/>
            </a:lvl8pPr>
            <a:lvl9pPr>
              <a:defRPr sz="78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4750" y="10697527"/>
            <a:ext cx="11587812" cy="19818493"/>
          </a:xfrm>
        </p:spPr>
        <p:txBody>
          <a:bodyPr/>
          <a:lstStyle>
            <a:lvl1pPr marL="0" indent="0">
              <a:buNone/>
              <a:defRPr sz="6287"/>
            </a:lvl1pPr>
            <a:lvl2pPr marL="1796430" indent="0">
              <a:buNone/>
              <a:defRPr sz="5501"/>
            </a:lvl2pPr>
            <a:lvl3pPr marL="3592860" indent="0">
              <a:buNone/>
              <a:defRPr sz="4715"/>
            </a:lvl3pPr>
            <a:lvl4pPr marL="5389291" indent="0">
              <a:buNone/>
              <a:defRPr sz="3929"/>
            </a:lvl4pPr>
            <a:lvl5pPr marL="7185721" indent="0">
              <a:buNone/>
              <a:defRPr sz="3929"/>
            </a:lvl5pPr>
            <a:lvl6pPr marL="8982151" indent="0">
              <a:buNone/>
              <a:defRPr sz="3929"/>
            </a:lvl6pPr>
            <a:lvl7pPr marL="10778581" indent="0">
              <a:buNone/>
              <a:defRPr sz="3929"/>
            </a:lvl7pPr>
            <a:lvl8pPr marL="12575012" indent="0">
              <a:buNone/>
              <a:defRPr sz="3929"/>
            </a:lvl8pPr>
            <a:lvl9pPr marL="14371442" indent="0">
              <a:buNone/>
              <a:defRPr sz="39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8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750" y="2377228"/>
            <a:ext cx="11587812" cy="8320299"/>
          </a:xfrm>
        </p:spPr>
        <p:txBody>
          <a:bodyPr anchor="b"/>
          <a:lstStyle>
            <a:lvl1pPr>
              <a:defRPr sz="125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274207" y="5134161"/>
            <a:ext cx="18188702" cy="25340594"/>
          </a:xfrm>
        </p:spPr>
        <p:txBody>
          <a:bodyPr anchor="t"/>
          <a:lstStyle>
            <a:lvl1pPr marL="0" indent="0">
              <a:buNone/>
              <a:defRPr sz="12573"/>
            </a:lvl1pPr>
            <a:lvl2pPr marL="1796430" indent="0">
              <a:buNone/>
              <a:defRPr sz="11002"/>
            </a:lvl2pPr>
            <a:lvl3pPr marL="3592860" indent="0">
              <a:buNone/>
              <a:defRPr sz="9430"/>
            </a:lvl3pPr>
            <a:lvl4pPr marL="5389291" indent="0">
              <a:buNone/>
              <a:defRPr sz="7858"/>
            </a:lvl4pPr>
            <a:lvl5pPr marL="7185721" indent="0">
              <a:buNone/>
              <a:defRPr sz="7858"/>
            </a:lvl5pPr>
            <a:lvl6pPr marL="8982151" indent="0">
              <a:buNone/>
              <a:defRPr sz="7858"/>
            </a:lvl6pPr>
            <a:lvl7pPr marL="10778581" indent="0">
              <a:buNone/>
              <a:defRPr sz="7858"/>
            </a:lvl7pPr>
            <a:lvl8pPr marL="12575012" indent="0">
              <a:buNone/>
              <a:defRPr sz="7858"/>
            </a:lvl8pPr>
            <a:lvl9pPr marL="14371442" indent="0">
              <a:buNone/>
              <a:defRPr sz="78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4750" y="10697527"/>
            <a:ext cx="11587812" cy="19818493"/>
          </a:xfrm>
        </p:spPr>
        <p:txBody>
          <a:bodyPr/>
          <a:lstStyle>
            <a:lvl1pPr marL="0" indent="0">
              <a:buNone/>
              <a:defRPr sz="6287"/>
            </a:lvl1pPr>
            <a:lvl2pPr marL="1796430" indent="0">
              <a:buNone/>
              <a:defRPr sz="5501"/>
            </a:lvl2pPr>
            <a:lvl3pPr marL="3592860" indent="0">
              <a:buNone/>
              <a:defRPr sz="4715"/>
            </a:lvl3pPr>
            <a:lvl4pPr marL="5389291" indent="0">
              <a:buNone/>
              <a:defRPr sz="3929"/>
            </a:lvl4pPr>
            <a:lvl5pPr marL="7185721" indent="0">
              <a:buNone/>
              <a:defRPr sz="3929"/>
            </a:lvl5pPr>
            <a:lvl6pPr marL="8982151" indent="0">
              <a:buNone/>
              <a:defRPr sz="3929"/>
            </a:lvl6pPr>
            <a:lvl7pPr marL="10778581" indent="0">
              <a:buNone/>
              <a:defRPr sz="3929"/>
            </a:lvl7pPr>
            <a:lvl8pPr marL="12575012" indent="0">
              <a:buNone/>
              <a:defRPr sz="3929"/>
            </a:lvl8pPr>
            <a:lvl9pPr marL="14371442" indent="0">
              <a:buNone/>
              <a:defRPr sz="39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3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0071" y="1898489"/>
            <a:ext cx="30988159" cy="6892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0071" y="9492405"/>
            <a:ext cx="30988159" cy="2262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0070" y="33050085"/>
            <a:ext cx="8083868" cy="189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2B69-44BE-4726-9697-B33FAFBE30E4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01250" y="33050085"/>
            <a:ext cx="12125801" cy="189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374362" y="33050085"/>
            <a:ext cx="8083868" cy="1898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E883-C0C6-457F-9D3C-022E241A6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2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2860" rtl="0" eaLnBrk="1" latinLnBrk="0" hangingPunct="1">
        <a:lnSpc>
          <a:spcPct val="90000"/>
        </a:lnSpc>
        <a:spcBef>
          <a:spcPct val="0"/>
        </a:spcBef>
        <a:buNone/>
        <a:defRPr sz="17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8215" indent="-898215" algn="l" defTabSz="3592860" rtl="0" eaLnBrk="1" latinLnBrk="0" hangingPunct="1">
        <a:lnSpc>
          <a:spcPct val="90000"/>
        </a:lnSpc>
        <a:spcBef>
          <a:spcPts val="3929"/>
        </a:spcBef>
        <a:buFont typeface="Arial" panose="020B0604020202020204" pitchFamily="34" charset="0"/>
        <a:buChar char="•"/>
        <a:defRPr sz="11002" kern="1200">
          <a:solidFill>
            <a:schemeClr val="tx1"/>
          </a:solidFill>
          <a:latin typeface="+mn-lt"/>
          <a:ea typeface="+mn-ea"/>
          <a:cs typeface="+mn-cs"/>
        </a:defRPr>
      </a:lvl1pPr>
      <a:lvl2pPr marL="2694645" indent="-898215" algn="l" defTabSz="3592860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9430" kern="1200">
          <a:solidFill>
            <a:schemeClr val="tx1"/>
          </a:solidFill>
          <a:latin typeface="+mn-lt"/>
          <a:ea typeface="+mn-ea"/>
          <a:cs typeface="+mn-cs"/>
        </a:defRPr>
      </a:lvl2pPr>
      <a:lvl3pPr marL="4491076" indent="-898215" algn="l" defTabSz="3592860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858" kern="1200">
          <a:solidFill>
            <a:schemeClr val="tx1"/>
          </a:solidFill>
          <a:latin typeface="+mn-lt"/>
          <a:ea typeface="+mn-ea"/>
          <a:cs typeface="+mn-cs"/>
        </a:defRPr>
      </a:lvl3pPr>
      <a:lvl4pPr marL="6287506" indent="-898215" algn="l" defTabSz="3592860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3" kern="1200">
          <a:solidFill>
            <a:schemeClr val="tx1"/>
          </a:solidFill>
          <a:latin typeface="+mn-lt"/>
          <a:ea typeface="+mn-ea"/>
          <a:cs typeface="+mn-cs"/>
        </a:defRPr>
      </a:lvl4pPr>
      <a:lvl5pPr marL="8083936" indent="-898215" algn="l" defTabSz="3592860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3" kern="1200">
          <a:solidFill>
            <a:schemeClr val="tx1"/>
          </a:solidFill>
          <a:latin typeface="+mn-lt"/>
          <a:ea typeface="+mn-ea"/>
          <a:cs typeface="+mn-cs"/>
        </a:defRPr>
      </a:lvl5pPr>
      <a:lvl6pPr marL="9880366" indent="-898215" algn="l" defTabSz="3592860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3" kern="1200">
          <a:solidFill>
            <a:schemeClr val="tx1"/>
          </a:solidFill>
          <a:latin typeface="+mn-lt"/>
          <a:ea typeface="+mn-ea"/>
          <a:cs typeface="+mn-cs"/>
        </a:defRPr>
      </a:lvl6pPr>
      <a:lvl7pPr marL="11676797" indent="-898215" algn="l" defTabSz="3592860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3" kern="1200">
          <a:solidFill>
            <a:schemeClr val="tx1"/>
          </a:solidFill>
          <a:latin typeface="+mn-lt"/>
          <a:ea typeface="+mn-ea"/>
          <a:cs typeface="+mn-cs"/>
        </a:defRPr>
      </a:lvl7pPr>
      <a:lvl8pPr marL="13473227" indent="-898215" algn="l" defTabSz="3592860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3" kern="1200">
          <a:solidFill>
            <a:schemeClr val="tx1"/>
          </a:solidFill>
          <a:latin typeface="+mn-lt"/>
          <a:ea typeface="+mn-ea"/>
          <a:cs typeface="+mn-cs"/>
        </a:defRPr>
      </a:lvl8pPr>
      <a:lvl9pPr marL="15269657" indent="-898215" algn="l" defTabSz="3592860" rtl="0" eaLnBrk="1" latinLnBrk="0" hangingPunct="1">
        <a:lnSpc>
          <a:spcPct val="90000"/>
        </a:lnSpc>
        <a:spcBef>
          <a:spcPts val="1965"/>
        </a:spcBef>
        <a:buFont typeface="Arial" panose="020B0604020202020204" pitchFamily="34" charset="0"/>
        <a:buChar char="•"/>
        <a:defRPr sz="70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2860" rtl="0" eaLnBrk="1" latinLnBrk="0" hangingPunct="1">
        <a:defRPr sz="7073" kern="1200">
          <a:solidFill>
            <a:schemeClr val="tx1"/>
          </a:solidFill>
          <a:latin typeface="+mn-lt"/>
          <a:ea typeface="+mn-ea"/>
          <a:cs typeface="+mn-cs"/>
        </a:defRPr>
      </a:lvl1pPr>
      <a:lvl2pPr marL="1796430" algn="l" defTabSz="3592860" rtl="0" eaLnBrk="1" latinLnBrk="0" hangingPunct="1">
        <a:defRPr sz="7073" kern="1200">
          <a:solidFill>
            <a:schemeClr val="tx1"/>
          </a:solidFill>
          <a:latin typeface="+mn-lt"/>
          <a:ea typeface="+mn-ea"/>
          <a:cs typeface="+mn-cs"/>
        </a:defRPr>
      </a:lvl2pPr>
      <a:lvl3pPr marL="3592860" algn="l" defTabSz="3592860" rtl="0" eaLnBrk="1" latinLnBrk="0" hangingPunct="1">
        <a:defRPr sz="7073" kern="1200">
          <a:solidFill>
            <a:schemeClr val="tx1"/>
          </a:solidFill>
          <a:latin typeface="+mn-lt"/>
          <a:ea typeface="+mn-ea"/>
          <a:cs typeface="+mn-cs"/>
        </a:defRPr>
      </a:lvl3pPr>
      <a:lvl4pPr marL="5389291" algn="l" defTabSz="3592860" rtl="0" eaLnBrk="1" latinLnBrk="0" hangingPunct="1">
        <a:defRPr sz="7073" kern="1200">
          <a:solidFill>
            <a:schemeClr val="tx1"/>
          </a:solidFill>
          <a:latin typeface="+mn-lt"/>
          <a:ea typeface="+mn-ea"/>
          <a:cs typeface="+mn-cs"/>
        </a:defRPr>
      </a:lvl4pPr>
      <a:lvl5pPr marL="7185721" algn="l" defTabSz="3592860" rtl="0" eaLnBrk="1" latinLnBrk="0" hangingPunct="1">
        <a:defRPr sz="7073" kern="1200">
          <a:solidFill>
            <a:schemeClr val="tx1"/>
          </a:solidFill>
          <a:latin typeface="+mn-lt"/>
          <a:ea typeface="+mn-ea"/>
          <a:cs typeface="+mn-cs"/>
        </a:defRPr>
      </a:lvl5pPr>
      <a:lvl6pPr marL="8982151" algn="l" defTabSz="3592860" rtl="0" eaLnBrk="1" latinLnBrk="0" hangingPunct="1">
        <a:defRPr sz="7073" kern="1200">
          <a:solidFill>
            <a:schemeClr val="tx1"/>
          </a:solidFill>
          <a:latin typeface="+mn-lt"/>
          <a:ea typeface="+mn-ea"/>
          <a:cs typeface="+mn-cs"/>
        </a:defRPr>
      </a:lvl6pPr>
      <a:lvl7pPr marL="10778581" algn="l" defTabSz="3592860" rtl="0" eaLnBrk="1" latinLnBrk="0" hangingPunct="1">
        <a:defRPr sz="7073" kern="1200">
          <a:solidFill>
            <a:schemeClr val="tx1"/>
          </a:solidFill>
          <a:latin typeface="+mn-lt"/>
          <a:ea typeface="+mn-ea"/>
          <a:cs typeface="+mn-cs"/>
        </a:defRPr>
      </a:lvl7pPr>
      <a:lvl8pPr marL="12575012" algn="l" defTabSz="3592860" rtl="0" eaLnBrk="1" latinLnBrk="0" hangingPunct="1">
        <a:defRPr sz="7073" kern="1200">
          <a:solidFill>
            <a:schemeClr val="tx1"/>
          </a:solidFill>
          <a:latin typeface="+mn-lt"/>
          <a:ea typeface="+mn-ea"/>
          <a:cs typeface="+mn-cs"/>
        </a:defRPr>
      </a:lvl8pPr>
      <a:lvl9pPr marL="14371442" algn="l" defTabSz="3592860" rtl="0" eaLnBrk="1" latinLnBrk="0" hangingPunct="1">
        <a:defRPr sz="70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D4B380-DB0D-B1A1-EA0C-812C312997EB}"/>
              </a:ext>
            </a:extLst>
          </p:cNvPr>
          <p:cNvCxnSpPr>
            <a:cxnSpLocks/>
          </p:cNvCxnSpPr>
          <p:nvPr/>
        </p:nvCxnSpPr>
        <p:spPr>
          <a:xfrm>
            <a:off x="9431974" y="9913490"/>
            <a:ext cx="0" cy="15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C40EB2-2AA0-CAF4-99C5-06BBD3B36881}"/>
              </a:ext>
            </a:extLst>
          </p:cNvPr>
          <p:cNvGrpSpPr/>
          <p:nvPr/>
        </p:nvGrpSpPr>
        <p:grpSpPr>
          <a:xfrm>
            <a:off x="4250272" y="3746707"/>
            <a:ext cx="10247734" cy="6180708"/>
            <a:chOff x="3913908" y="118773"/>
            <a:chExt cx="3477492" cy="209737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52935D5-6F70-02E7-4B46-B3CB0E4BF5B5}"/>
                </a:ext>
              </a:extLst>
            </p:cNvPr>
            <p:cNvSpPr/>
            <p:nvPr/>
          </p:nvSpPr>
          <p:spPr>
            <a:xfrm>
              <a:off x="3913908" y="118773"/>
              <a:ext cx="3477492" cy="20973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715" dirty="0"/>
                <a:t>Input Embedding</a:t>
              </a:r>
            </a:p>
            <a:p>
              <a:pPr algn="ctr"/>
              <a:endParaRPr lang="en-GB" sz="4715" dirty="0"/>
            </a:p>
            <a:p>
              <a:pPr algn="ctr"/>
              <a:endParaRPr lang="en-GB" sz="4715" dirty="0"/>
            </a:p>
            <a:p>
              <a:pPr algn="ctr"/>
              <a:endParaRPr lang="en-GB" sz="4715" dirty="0"/>
            </a:p>
            <a:p>
              <a:pPr algn="ctr"/>
              <a:endParaRPr lang="en-GB" sz="19951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5BDC7CE-1E12-E84E-57E5-396733BA66C6}"/>
                </a:ext>
              </a:extLst>
            </p:cNvPr>
            <p:cNvSpPr/>
            <p:nvPr/>
          </p:nvSpPr>
          <p:spPr>
            <a:xfrm>
              <a:off x="4040908" y="533040"/>
              <a:ext cx="3241964" cy="4641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126" dirty="0"/>
                <a:t>Input layer (Max </a:t>
              </a:r>
              <a:r>
                <a:rPr lang="en-GB" sz="4126" dirty="0" err="1"/>
                <a:t>seq</a:t>
              </a:r>
              <a:r>
                <a:rPr lang="en-GB" sz="4126" dirty="0"/>
                <a:t> </a:t>
              </a:r>
              <a:r>
                <a:rPr lang="en-GB" sz="4126" dirty="0" err="1"/>
                <a:t>len</a:t>
              </a:r>
              <a:r>
                <a:rPr lang="en-GB" sz="4126" dirty="0"/>
                <a:t> 1024 tokens)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997DCC7-33DE-21C6-1EC5-4E5C78893381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5661890" y="997167"/>
              <a:ext cx="0" cy="33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3672D604-96A8-F526-486A-7C8DF7388120}"/>
                </a:ext>
              </a:extLst>
            </p:cNvPr>
            <p:cNvSpPr/>
            <p:nvPr/>
          </p:nvSpPr>
          <p:spPr>
            <a:xfrm>
              <a:off x="4040908" y="1328306"/>
              <a:ext cx="3241964" cy="4641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126" dirty="0"/>
                <a:t>Embedding layer, dimension = 768</a:t>
              </a:r>
            </a:p>
          </p:txBody>
        </p: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392DC0F-082D-F4A8-1B53-AB7F91BA9674}"/>
              </a:ext>
            </a:extLst>
          </p:cNvPr>
          <p:cNvSpPr/>
          <p:nvPr/>
        </p:nvSpPr>
        <p:spPr>
          <a:xfrm>
            <a:off x="4250272" y="11499277"/>
            <a:ext cx="10247734" cy="1075977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715" dirty="0">
                <a:solidFill>
                  <a:schemeClr val="tx1"/>
                </a:solidFill>
              </a:rPr>
              <a:t>Encoder</a:t>
            </a: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/>
          </a:p>
          <a:p>
            <a:pPr algn="ctr"/>
            <a:endParaRPr lang="en-GB" sz="4715" dirty="0"/>
          </a:p>
          <a:p>
            <a:pPr algn="ctr"/>
            <a:endParaRPr lang="en-GB" sz="4715" dirty="0"/>
          </a:p>
          <a:p>
            <a:pPr algn="ctr"/>
            <a:endParaRPr lang="en-GB" sz="1995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8AC7B94-666D-C1F8-A4C3-697903143AEE}"/>
              </a:ext>
            </a:extLst>
          </p:cNvPr>
          <p:cNvSpPr/>
          <p:nvPr/>
        </p:nvSpPr>
        <p:spPr>
          <a:xfrm>
            <a:off x="4624525" y="12720071"/>
            <a:ext cx="9553663" cy="13677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26" dirty="0"/>
              <a:t>Multi-head attention with 12 attention heads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57B2BA-C740-5A0A-4A3E-76FA68EEBAA1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401356" y="14087795"/>
            <a:ext cx="0" cy="97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B2E900E-0EFA-76F3-E9BD-484F8846161B}"/>
              </a:ext>
            </a:extLst>
          </p:cNvPr>
          <p:cNvSpPr/>
          <p:nvPr/>
        </p:nvSpPr>
        <p:spPr>
          <a:xfrm>
            <a:off x="4624525" y="15063621"/>
            <a:ext cx="9553663" cy="13677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26" dirty="0"/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A19F98B-FBD1-E8A2-AA7A-240C3546E554}"/>
              </a:ext>
            </a:extLst>
          </p:cNvPr>
          <p:cNvSpPr/>
          <p:nvPr/>
        </p:nvSpPr>
        <p:spPr>
          <a:xfrm>
            <a:off x="4624525" y="17449266"/>
            <a:ext cx="9553663" cy="13677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26" dirty="0"/>
              <a:t>Feed forward network, dimension = 3072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37449C-A830-602B-AEC4-A61C0BFA6412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01356" y="18816991"/>
            <a:ext cx="0" cy="97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FBC3ED4-7908-4524-A2BE-FB7EC43B57B8}"/>
              </a:ext>
            </a:extLst>
          </p:cNvPr>
          <p:cNvSpPr/>
          <p:nvPr/>
        </p:nvSpPr>
        <p:spPr>
          <a:xfrm>
            <a:off x="4624525" y="19792816"/>
            <a:ext cx="9553663" cy="13677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26" dirty="0"/>
              <a:t>Add &amp; Norm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B4C92B-0679-8D27-3307-3EA62B964DF8}"/>
              </a:ext>
            </a:extLst>
          </p:cNvPr>
          <p:cNvCxnSpPr>
            <a:cxnSpLocks/>
          </p:cNvCxnSpPr>
          <p:nvPr/>
        </p:nvCxnSpPr>
        <p:spPr>
          <a:xfrm>
            <a:off x="9431974" y="16431345"/>
            <a:ext cx="0" cy="97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78A6759-72C4-96E8-40B0-069767A75F72}"/>
              </a:ext>
            </a:extLst>
          </p:cNvPr>
          <p:cNvSpPr/>
          <p:nvPr/>
        </p:nvSpPr>
        <p:spPr>
          <a:xfrm>
            <a:off x="3529266" y="10470866"/>
            <a:ext cx="2027900" cy="20568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X6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B71862-37FE-5507-0709-DE3809DE985B}"/>
              </a:ext>
            </a:extLst>
          </p:cNvPr>
          <p:cNvGrpSpPr/>
          <p:nvPr/>
        </p:nvGrpSpPr>
        <p:grpSpPr>
          <a:xfrm>
            <a:off x="18372814" y="3765587"/>
            <a:ext cx="10247734" cy="6180708"/>
            <a:chOff x="3913908" y="118773"/>
            <a:chExt cx="3477492" cy="2097377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3BD2378-BF2D-9CCB-F24E-5CD9FCDD365B}"/>
                </a:ext>
              </a:extLst>
            </p:cNvPr>
            <p:cNvSpPr/>
            <p:nvPr/>
          </p:nvSpPr>
          <p:spPr>
            <a:xfrm>
              <a:off x="3913908" y="118773"/>
              <a:ext cx="3477492" cy="20973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715" dirty="0"/>
                <a:t>Output Embedding</a:t>
              </a:r>
            </a:p>
            <a:p>
              <a:pPr algn="ctr"/>
              <a:endParaRPr lang="en-GB" sz="4715" dirty="0"/>
            </a:p>
            <a:p>
              <a:pPr algn="ctr"/>
              <a:endParaRPr lang="en-GB" sz="4715" dirty="0"/>
            </a:p>
            <a:p>
              <a:pPr algn="ctr"/>
              <a:endParaRPr lang="en-GB" sz="4715" dirty="0"/>
            </a:p>
            <a:p>
              <a:pPr algn="ctr"/>
              <a:endParaRPr lang="en-GB" sz="19951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E562BF7-E63A-14FF-83C4-FEED22582030}"/>
                </a:ext>
              </a:extLst>
            </p:cNvPr>
            <p:cNvSpPr/>
            <p:nvPr/>
          </p:nvSpPr>
          <p:spPr>
            <a:xfrm>
              <a:off x="4040908" y="533040"/>
              <a:ext cx="3241964" cy="4641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126" dirty="0"/>
                <a:t>Input layer (Max </a:t>
              </a:r>
              <a:r>
                <a:rPr lang="en-GB" sz="4126" dirty="0" err="1"/>
                <a:t>seq</a:t>
              </a:r>
              <a:r>
                <a:rPr lang="en-GB" sz="4126" dirty="0"/>
                <a:t> </a:t>
              </a:r>
              <a:r>
                <a:rPr lang="en-GB" sz="4126" dirty="0" err="1"/>
                <a:t>len</a:t>
              </a:r>
              <a:r>
                <a:rPr lang="en-GB" sz="4126" dirty="0"/>
                <a:t> 1024 tokens)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63A6183-B392-CAEC-4E00-05DA391EC489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5661890" y="997167"/>
              <a:ext cx="0" cy="33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29634A41-D2BA-85DC-8FA5-7973D022A6AE}"/>
                </a:ext>
              </a:extLst>
            </p:cNvPr>
            <p:cNvSpPr/>
            <p:nvPr/>
          </p:nvSpPr>
          <p:spPr>
            <a:xfrm>
              <a:off x="4040908" y="1328306"/>
              <a:ext cx="3241964" cy="46412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126" dirty="0"/>
                <a:t>Embedding layer, dimension = 768</a:t>
              </a:r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413FD9A-4CA5-9B27-48AA-EAE014FE74F4}"/>
              </a:ext>
            </a:extLst>
          </p:cNvPr>
          <p:cNvSpPr/>
          <p:nvPr/>
        </p:nvSpPr>
        <p:spPr>
          <a:xfrm>
            <a:off x="18372814" y="11499277"/>
            <a:ext cx="10247734" cy="157546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715" dirty="0">
                <a:solidFill>
                  <a:schemeClr val="tx1"/>
                </a:solidFill>
              </a:rPr>
              <a:t>Decoder</a:t>
            </a: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>
              <a:solidFill>
                <a:schemeClr val="tx1"/>
              </a:solidFill>
            </a:endParaRPr>
          </a:p>
          <a:p>
            <a:pPr algn="ctr"/>
            <a:endParaRPr lang="en-GB" sz="4715" dirty="0"/>
          </a:p>
          <a:p>
            <a:pPr algn="ctr"/>
            <a:endParaRPr lang="en-GB" sz="4715" dirty="0"/>
          </a:p>
          <a:p>
            <a:pPr algn="ctr"/>
            <a:endParaRPr lang="en-GB" sz="4715" dirty="0"/>
          </a:p>
          <a:p>
            <a:pPr algn="ctr"/>
            <a:endParaRPr lang="en-GB" sz="19951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410B3C2-F0BA-D5E3-2738-82077D52387D}"/>
              </a:ext>
            </a:extLst>
          </p:cNvPr>
          <p:cNvSpPr/>
          <p:nvPr/>
        </p:nvSpPr>
        <p:spPr>
          <a:xfrm>
            <a:off x="18747067" y="12720071"/>
            <a:ext cx="9553663" cy="13677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26" dirty="0"/>
              <a:t>Masked multi-head attention with 12 attention heads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16F4C9A-011F-F6E4-63C0-F7255DDAE180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23523898" y="14087795"/>
            <a:ext cx="0" cy="97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72C6B5E-AD0D-B893-2798-C94F42973DDC}"/>
              </a:ext>
            </a:extLst>
          </p:cNvPr>
          <p:cNvSpPr/>
          <p:nvPr/>
        </p:nvSpPr>
        <p:spPr>
          <a:xfrm>
            <a:off x="18747067" y="15063621"/>
            <a:ext cx="9553663" cy="13677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26" dirty="0"/>
              <a:t>Add &amp; Norm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126FC55-64BE-2D6A-0BA7-D0B87869A5F7}"/>
              </a:ext>
            </a:extLst>
          </p:cNvPr>
          <p:cNvSpPr/>
          <p:nvPr/>
        </p:nvSpPr>
        <p:spPr>
          <a:xfrm>
            <a:off x="18747067" y="17449266"/>
            <a:ext cx="9553663" cy="13677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26" dirty="0"/>
              <a:t>Multi-head attention with 12 attention heads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B9698DC-7169-A2D5-EAB4-E711B2B0AFA4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23523898" y="18816991"/>
            <a:ext cx="0" cy="97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4DE5D37-3119-29C4-445B-67E07DDC1EE0}"/>
              </a:ext>
            </a:extLst>
          </p:cNvPr>
          <p:cNvSpPr/>
          <p:nvPr/>
        </p:nvSpPr>
        <p:spPr>
          <a:xfrm>
            <a:off x="18747067" y="19792816"/>
            <a:ext cx="9553663" cy="13677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26" dirty="0"/>
              <a:t>Add &amp; Norm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0AB8D5-E433-6CD9-1CD5-AAF6531FC4C1}"/>
              </a:ext>
            </a:extLst>
          </p:cNvPr>
          <p:cNvCxnSpPr>
            <a:cxnSpLocks/>
          </p:cNvCxnSpPr>
          <p:nvPr/>
        </p:nvCxnSpPr>
        <p:spPr>
          <a:xfrm>
            <a:off x="23554516" y="16431345"/>
            <a:ext cx="0" cy="97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963F4E6-BE2C-2325-536C-8136B824B035}"/>
              </a:ext>
            </a:extLst>
          </p:cNvPr>
          <p:cNvSpPr/>
          <p:nvPr/>
        </p:nvSpPr>
        <p:spPr>
          <a:xfrm>
            <a:off x="17651808" y="10470866"/>
            <a:ext cx="2027900" cy="20568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X6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506504B-FEC1-F6A4-C9E1-335FBB120E0D}"/>
              </a:ext>
            </a:extLst>
          </p:cNvPr>
          <p:cNvCxnSpPr>
            <a:cxnSpLocks/>
          </p:cNvCxnSpPr>
          <p:nvPr/>
        </p:nvCxnSpPr>
        <p:spPr>
          <a:xfrm>
            <a:off x="23507068" y="9927415"/>
            <a:ext cx="0" cy="15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F783B8B-A977-B8AD-DBDD-7A5BE5E6142E}"/>
              </a:ext>
            </a:extLst>
          </p:cNvPr>
          <p:cNvSpPr/>
          <p:nvPr/>
        </p:nvSpPr>
        <p:spPr>
          <a:xfrm>
            <a:off x="18730236" y="22188951"/>
            <a:ext cx="9553663" cy="13677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26" dirty="0"/>
              <a:t>Feed forward network, dimension = 3072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1D81BAD-D506-DE90-653A-6890BE6ED1D8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23507067" y="23556676"/>
            <a:ext cx="0" cy="97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18B206A-B68D-D274-A894-9B202FC8B274}"/>
              </a:ext>
            </a:extLst>
          </p:cNvPr>
          <p:cNvSpPr/>
          <p:nvPr/>
        </p:nvSpPr>
        <p:spPr>
          <a:xfrm>
            <a:off x="18730236" y="24532501"/>
            <a:ext cx="9553663" cy="13677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126" dirty="0"/>
              <a:t>Add &amp; Norm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BC4BDD9-360A-AF3F-CF00-8839B6EEE1EE}"/>
              </a:ext>
            </a:extLst>
          </p:cNvPr>
          <p:cNvCxnSpPr>
            <a:cxnSpLocks/>
          </p:cNvCxnSpPr>
          <p:nvPr/>
        </p:nvCxnSpPr>
        <p:spPr>
          <a:xfrm>
            <a:off x="23537685" y="21171030"/>
            <a:ext cx="0" cy="97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380B0CB-ED4D-3ED7-768E-E771210BC102}"/>
              </a:ext>
            </a:extLst>
          </p:cNvPr>
          <p:cNvCxnSpPr>
            <a:cxnSpLocks/>
            <a:stCxn id="65" idx="2"/>
            <a:endCxn id="85" idx="1"/>
          </p:cNvCxnSpPr>
          <p:nvPr/>
        </p:nvCxnSpPr>
        <p:spPr>
          <a:xfrm rot="5400000" flipH="1" flipV="1">
            <a:off x="11997640" y="15509627"/>
            <a:ext cx="4125926" cy="9372928"/>
          </a:xfrm>
          <a:prstGeom prst="bentConnector4">
            <a:avLst>
              <a:gd name="adj1" fmla="val -36646"/>
              <a:gd name="adj2" fmla="val 773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C83D6C-76EF-B197-E310-A7587E7A1B0A}"/>
              </a:ext>
            </a:extLst>
          </p:cNvPr>
          <p:cNvGrpSpPr/>
          <p:nvPr/>
        </p:nvGrpSpPr>
        <p:grpSpPr>
          <a:xfrm>
            <a:off x="18426308" y="28194444"/>
            <a:ext cx="10247734" cy="6180708"/>
            <a:chOff x="3913908" y="118773"/>
            <a:chExt cx="3477492" cy="2097377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4D678D1-2D9D-2501-085E-A03AD255D111}"/>
                </a:ext>
              </a:extLst>
            </p:cNvPr>
            <p:cNvSpPr/>
            <p:nvPr/>
          </p:nvSpPr>
          <p:spPr>
            <a:xfrm>
              <a:off x="3913908" y="118773"/>
              <a:ext cx="3477492" cy="2097377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715" dirty="0"/>
                <a:t>Output</a:t>
              </a:r>
            </a:p>
            <a:p>
              <a:pPr algn="ctr"/>
              <a:endParaRPr lang="en-GB" sz="4715" dirty="0"/>
            </a:p>
            <a:p>
              <a:pPr algn="ctr"/>
              <a:endParaRPr lang="en-GB" sz="4715" dirty="0"/>
            </a:p>
            <a:p>
              <a:pPr algn="ctr"/>
              <a:endParaRPr lang="en-GB" sz="4715" dirty="0"/>
            </a:p>
            <a:p>
              <a:pPr algn="ctr"/>
              <a:endParaRPr lang="en-GB" sz="19951" dirty="0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D76985E-0935-0E7B-B265-2412D2AA90CE}"/>
                </a:ext>
              </a:extLst>
            </p:cNvPr>
            <p:cNvSpPr/>
            <p:nvPr/>
          </p:nvSpPr>
          <p:spPr>
            <a:xfrm>
              <a:off x="4040908" y="533040"/>
              <a:ext cx="3241964" cy="464127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126" dirty="0"/>
                <a:t>Linear, vocabulary size = 50265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B94ABC0-4C96-1B0E-3C86-6219C782417D}"/>
                </a:ext>
              </a:extLst>
            </p:cNvPr>
            <p:cNvCxnSpPr>
              <a:cxnSpLocks/>
              <a:stCxn id="110" idx="2"/>
            </p:cNvCxnSpPr>
            <p:nvPr/>
          </p:nvCxnSpPr>
          <p:spPr>
            <a:xfrm>
              <a:off x="5661890" y="997167"/>
              <a:ext cx="0" cy="331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346A3F25-19EC-2421-A252-7CA2B7F5BEC9}"/>
                </a:ext>
              </a:extLst>
            </p:cNvPr>
            <p:cNvSpPr/>
            <p:nvPr/>
          </p:nvSpPr>
          <p:spPr>
            <a:xfrm>
              <a:off x="4040908" y="1328306"/>
              <a:ext cx="3241964" cy="464127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126" dirty="0" err="1"/>
                <a:t>Softmax</a:t>
              </a:r>
              <a:r>
                <a:rPr lang="en-GB" sz="4126" dirty="0"/>
                <a:t> layer</a:t>
              </a:r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74454D1-268E-6FCD-DCAE-18482FCF302C}"/>
              </a:ext>
            </a:extLst>
          </p:cNvPr>
          <p:cNvCxnSpPr>
            <a:cxnSpLocks/>
          </p:cNvCxnSpPr>
          <p:nvPr/>
        </p:nvCxnSpPr>
        <p:spPr>
          <a:xfrm>
            <a:off x="23550175" y="27218619"/>
            <a:ext cx="0" cy="97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6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</TotalTime>
  <Words>95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Masse</dc:creator>
  <cp:lastModifiedBy>Santiago Masse</cp:lastModifiedBy>
  <cp:revision>1</cp:revision>
  <dcterms:created xsi:type="dcterms:W3CDTF">2023-07-01T16:36:20Z</dcterms:created>
  <dcterms:modified xsi:type="dcterms:W3CDTF">2023-07-01T17:48:27Z</dcterms:modified>
</cp:coreProperties>
</file>