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267" r:id="rId5"/>
    <p:sldId id="282" r:id="rId6"/>
    <p:sldId id="288" r:id="rId7"/>
    <p:sldId id="290" r:id="rId8"/>
    <p:sldId id="283" r:id="rId9"/>
    <p:sldId id="284" r:id="rId10"/>
    <p:sldId id="286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F9EA2C-D646-10F1-A8AE-EFAD32BB8EEF}" v="193" dt="2024-04-16T01:59:53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080" autoAdjust="0"/>
  </p:normalViewPr>
  <p:slideViewPr>
    <p:cSldViewPr snapToGrid="0">
      <p:cViewPr varScale="1">
        <p:scale>
          <a:sx n="96" d="100"/>
          <a:sy n="96" d="100"/>
        </p:scale>
        <p:origin x="1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360AB-ECCC-4AB9-9986-DB855C6723B2}" type="datetimeFigureOut">
              <a:rPr lang="es-CO" smtClean="0"/>
              <a:t>15/04/2024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1F475-DD04-4955-A3F1-B4BEBE9C008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9750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Anaconda es una distribuidora de Python y R enfocada en el data </a:t>
            </a:r>
            <a:r>
              <a:rPr lang="es-ES" dirty="0" err="1"/>
              <a:t>science</a:t>
            </a:r>
            <a:r>
              <a:rPr lang="es-ES" dirty="0"/>
              <a:t> y el machine </a:t>
            </a:r>
            <a:r>
              <a:rPr lang="es-ES" dirty="0" err="1"/>
              <a:t>learning</a:t>
            </a:r>
            <a:r>
              <a:rPr lang="es-ES" dirty="0"/>
              <a:t>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864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Anaconda es una distribuidora de Python y R enfocada en el data </a:t>
            </a:r>
            <a:r>
              <a:rPr lang="es-ES" dirty="0" err="1"/>
              <a:t>science</a:t>
            </a:r>
            <a:r>
              <a:rPr lang="es-ES" dirty="0"/>
              <a:t> y el machine </a:t>
            </a:r>
            <a:r>
              <a:rPr lang="es-ES" dirty="0" err="1"/>
              <a:t>learning</a:t>
            </a:r>
            <a:r>
              <a:rPr lang="es-ES" dirty="0"/>
              <a:t>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7071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Anaconda es una distribuidora de Python y R enfocada en el data </a:t>
            </a:r>
            <a:r>
              <a:rPr lang="es-ES" dirty="0" err="1"/>
              <a:t>science</a:t>
            </a:r>
            <a:r>
              <a:rPr lang="es-ES" dirty="0"/>
              <a:t> y el machine </a:t>
            </a:r>
            <a:r>
              <a:rPr lang="es-ES" dirty="0" err="1"/>
              <a:t>learning</a:t>
            </a:r>
            <a:r>
              <a:rPr lang="es-ES" dirty="0"/>
              <a:t>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0340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Anaconda es una distribuidora de Python y R enfocada en el data </a:t>
            </a:r>
            <a:r>
              <a:rPr lang="es-ES" dirty="0" err="1"/>
              <a:t>science</a:t>
            </a:r>
            <a:r>
              <a:rPr lang="es-ES" dirty="0"/>
              <a:t> y el machine </a:t>
            </a:r>
            <a:r>
              <a:rPr lang="es-ES" dirty="0" err="1"/>
              <a:t>learning</a:t>
            </a:r>
            <a:r>
              <a:rPr lang="es-ES" dirty="0"/>
              <a:t>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4312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18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1832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Jupyter</a:t>
            </a:r>
            <a:r>
              <a:rPr lang="es-E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Lab</a:t>
            </a:r>
            <a:r>
              <a:rPr lang="es-E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s-ES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páneles</a:t>
            </a:r>
            <a:r>
              <a:rPr lang="es-E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 comandos rápidos. 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1F475-DD04-4955-A3F1-B4BEBE9C008C}" type="slidenum">
              <a:rPr lang="es-CO" smtClean="0"/>
              <a:t>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2892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E8B20-4B1A-434D-AE68-33B90A7AD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A241B3-DF82-8D4A-ACB5-5A761239E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40E21A-4D7E-9A4C-8E06-14CA3FB9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15/04/2024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DB08DF-F9B5-4E44-8F53-5E211D06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63F4C5-8350-F04F-A7B0-C816D135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402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30796A-BA5E-6E4A-AC8B-3CCB286F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3F493F-070D-6347-84E0-41E9AECD5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42A605-5067-FC4D-AC1E-68AF9667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15/04/2024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BB2F67-0CF3-024E-9944-09352260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6E8705-526B-E841-A912-3C81B2F7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3037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6FD937-38FD-3946-B088-1EF7DCE95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DC60C35-0193-A24A-A835-E94663BCD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450D01-D531-944E-81A8-8B8D9039D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15/04/2024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84C9F8-1639-2046-B017-6F649DAB3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9317C8-63DA-754B-9AC4-CFDC834F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895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F1BCF-EAE8-F940-AF84-4EA6F827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8E6EC2-EEC8-054C-99CA-09AEC7FB1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5015EC-758B-3548-B0D1-BC3364CD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15/04/2024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414D39-33EE-6645-9C92-BDB13A439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2DBD0F-D458-A245-8473-EBD61190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64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BFCA8-7D9C-D343-B807-15C1C3FEC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7540CE-16DF-CF4C-910D-7321D5944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9A6DA0-5686-3645-A249-8084518A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15/04/2024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A429DC-6B1A-8949-A182-5ED24B97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D42161-2F84-3847-B1B5-70E6C232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41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1E887-EFE0-C449-9500-DCEFD8C77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9B1C1B-4412-7B45-82AA-BD2779635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09CCBA-912A-4443-8980-965C56B46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5AB77C-F7DD-5049-A361-8D355EF0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15/04/2024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9532F4-CAC2-064A-B315-57AC0EA8A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7B2580-0293-0549-AD5D-438B313F9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0514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D888C-C9D1-C142-A039-DAFF20F1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D1BE02-03FA-1A4D-9DA7-11D40FCB1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16F974-044E-FC4E-8D49-818D2E220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5AD19BA-21D3-3743-8BAD-4595ED81A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8C43B9-545E-6A42-A1DD-2BCBBEF4B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FF912BB-C2F0-D547-99D2-74C769FB8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15/04/2024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F3236D0-6090-2B4A-8EDD-D07245EF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E554D90-801B-9149-B593-672ADC7D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094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89C41-8EB2-934A-932A-1A428D391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0D56EB-5539-F147-84DC-AA672C8E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15/04/2024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89421A-20CF-134A-B1F6-A692F5F0F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4191983-DABB-474C-89C5-47926D89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402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1779BC-D3A7-BE42-83CA-266AD10C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15/04/2024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B94E90B-2AF1-AD43-9AD6-FF89E287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98BBDC-EA2B-B448-9F9D-55E6E23E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770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5808A-2F15-DA4F-A8FC-C54F43A5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5EC645-62D9-BE4D-ACA2-7E140337C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AA8EFB-648E-034E-A5BA-8C2AA9AA0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503C95-DBD3-6542-A573-68FB42D6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15/04/2024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3DD389-764A-F542-BDB4-68CBE57EA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B4C8F1-09B1-B944-B8EC-9074A609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927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8D198-507D-064B-A7DD-551FC7DF6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5F83FEB-E9EA-AA48-AE2E-E7F5D3BB9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4DB200-2853-8B49-A061-1025A6EE0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8ACB88-D32E-DA42-9B5C-E52C024D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5A9FD-2DC2-BE4B-86FC-5C6016C20381}" type="datetimeFigureOut">
              <a:rPr lang="es-CO" smtClean="0"/>
              <a:t>15/04/2024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DE7A2A-EEE0-5F4B-8FEE-418B9B3E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D0300D-1192-464E-93AC-DF365625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789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607536-8134-404F-9426-6DC8379C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354068-41EC-794A-AA8A-9B7D96E6F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2E3252-10D5-F041-B97F-0A51444A6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5A9FD-2DC2-BE4B-86FC-5C6016C20381}" type="datetimeFigureOut">
              <a:rPr lang="es-CO" smtClean="0"/>
              <a:t>15/04/2024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B6479F-3F94-B343-952C-6004F1AB1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1CD912-E827-5148-9E45-AEA00BE32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52AED-8794-194F-B9B3-05AEC035CD2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842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anaconda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" TargetMode="External"/><Relationship Id="rId5" Type="http://schemas.openxmlformats.org/officeDocument/2006/relationships/hyperlink" Target="https://code.visualstudio.com/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/" TargetMode="External"/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33878CE-E6C1-4E46-A662-160BC6BAE22F}"/>
              </a:ext>
            </a:extLst>
          </p:cNvPr>
          <p:cNvSpPr txBox="1"/>
          <p:nvPr/>
        </p:nvSpPr>
        <p:spPr>
          <a:xfrm>
            <a:off x="6815412" y="499768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33878CE-E6C1-4E46-A662-160BC6BAE22F}"/>
              </a:ext>
            </a:extLst>
          </p:cNvPr>
          <p:cNvSpPr txBox="1"/>
          <p:nvPr/>
        </p:nvSpPr>
        <p:spPr>
          <a:xfrm>
            <a:off x="-996176" y="291882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38200" y="7980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s-CO" altLang="es-CO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endParaRPr kumimoji="0" lang="es-CO" altLang="es-C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75424" y="2226329"/>
            <a:ext cx="6192854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CO" sz="5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Proyectos de analítica en Python</a:t>
            </a:r>
          </a:p>
        </p:txBody>
      </p:sp>
    </p:spTree>
    <p:extLst>
      <p:ext uri="{BB962C8B-B14F-4D97-AF65-F5344CB8AC3E}">
        <p14:creationId xmlns:p14="http://schemas.microsoft.com/office/powerpoint/2010/main" val="426476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57871"/>
            <a:ext cx="950924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s-E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¿Cómo instalar Python?</a:t>
            </a:r>
          </a:p>
        </p:txBody>
      </p:sp>
      <p:pic>
        <p:nvPicPr>
          <p:cNvPr id="5122" name="Picture 2" descr="Anaconda (Python distribution) - Wikipedia">
            <a:hlinkClick r:id="rId4"/>
            <a:extLst>
              <a:ext uri="{FF2B5EF4-FFF2-40B4-BE49-F238E27FC236}">
                <a16:creationId xmlns:a16="http://schemas.microsoft.com/office/drawing/2014/main" id="{05D9812A-14E4-EA37-4A8E-4F22FDC64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905" y="2212181"/>
            <a:ext cx="4878189" cy="243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F97DD4-4E1F-6A6F-84F4-3893776022FF}"/>
              </a:ext>
            </a:extLst>
          </p:cNvPr>
          <p:cNvSpPr txBox="1"/>
          <p:nvPr/>
        </p:nvSpPr>
        <p:spPr>
          <a:xfrm>
            <a:off x="3045618" y="4861099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https://</a:t>
            </a:r>
            <a:r>
              <a:rPr lang="es-ES_tradnl" dirty="0" err="1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www.anaconda.com</a:t>
            </a:r>
            <a:r>
              <a:rPr lang="es-ES_tradnl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/</a:t>
            </a:r>
            <a:r>
              <a:rPr lang="es-ES_tradnl" dirty="0" err="1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download</a:t>
            </a:r>
            <a:r>
              <a:rPr lang="es-ES_tradnl" dirty="0">
                <a:solidFill>
                  <a:srgbClr val="00B05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0069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57871"/>
            <a:ext cx="950924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s-E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¿Cómo instalar Python? - Windows</a:t>
            </a:r>
          </a:p>
        </p:txBody>
      </p:sp>
      <p:sp>
        <p:nvSpPr>
          <p:cNvPr id="2" name="Marcador de contenido 6">
            <a:extLst>
              <a:ext uri="{FF2B5EF4-FFF2-40B4-BE49-F238E27FC236}">
                <a16:creationId xmlns:a16="http://schemas.microsoft.com/office/drawing/2014/main" id="{E370C036-F839-85DC-2DA6-B2E53511107B}"/>
              </a:ext>
            </a:extLst>
          </p:cNvPr>
          <p:cNvSpPr txBox="1">
            <a:spLocks/>
          </p:cNvSpPr>
          <p:nvPr/>
        </p:nvSpPr>
        <p:spPr>
          <a:xfrm>
            <a:off x="1053940" y="1372600"/>
            <a:ext cx="504206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s-ES" sz="20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Miniconda</a:t>
            </a:r>
            <a:r>
              <a:rPr lang="es-E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Windows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Descargar </a:t>
            </a:r>
            <a:r>
              <a:rPr lang="es-E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installer</a:t>
            </a: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Miniconda</a:t>
            </a:r>
            <a:endParaRPr lang="es-E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Abrir archivo .exe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Aceptar los términos y condiciones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Seleccionar para qué usuario lo quieren instalar en el computador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Seleccionar el directorio por defecto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 añada Anaconda a la variable de ambiente PATH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Escoger Anaconda como la versión por defecto de Python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Instalar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s-ES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Anaconda </a:t>
            </a:r>
            <a:r>
              <a:rPr lang="es-ES" sz="16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Prompt</a:t>
            </a:r>
            <a:endParaRPr lang="es-ES" sz="16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s-ES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Verificar instalación: </a:t>
            </a:r>
            <a:r>
              <a:rPr lang="es-E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conda</a:t>
            </a: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–-</a:t>
            </a:r>
            <a:r>
              <a:rPr lang="es-E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version</a:t>
            </a:r>
            <a:endParaRPr lang="es-E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s-ES" sz="16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conda</a:t>
            </a:r>
            <a:r>
              <a:rPr lang="es-E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6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install</a:t>
            </a:r>
            <a:r>
              <a:rPr lang="es-E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6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jupyter</a:t>
            </a:r>
            <a:endParaRPr lang="es-ES" sz="1600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Marcador de contenido 6">
            <a:extLst>
              <a:ext uri="{FF2B5EF4-FFF2-40B4-BE49-F238E27FC236}">
                <a16:creationId xmlns:a16="http://schemas.microsoft.com/office/drawing/2014/main" id="{B8AF9EDA-DF64-B948-BE16-2B4794A1E8D1}"/>
              </a:ext>
            </a:extLst>
          </p:cNvPr>
          <p:cNvSpPr txBox="1">
            <a:spLocks/>
          </p:cNvSpPr>
          <p:nvPr/>
        </p:nvSpPr>
        <p:spPr>
          <a:xfrm>
            <a:off x="6180880" y="1372600"/>
            <a:ext cx="5388659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s-ES" sz="20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Miniconda</a:t>
            </a:r>
            <a:r>
              <a:rPr lang="es-E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Mac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Descargar </a:t>
            </a:r>
            <a:r>
              <a:rPr lang="es-E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installer</a:t>
            </a: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Miniconda</a:t>
            </a: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pkg</a:t>
            </a: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 abrir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Aceptar los términos y condiciones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Seleccionar para qué usuario lo quieren instalar en el computador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Seleccionar el directorio por defecto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 añada Anaconda a la variable de ambiente PATH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Escoger Anaconda como la versión por defecto de Python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Instalar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s-ES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Verificar instalación: </a:t>
            </a:r>
            <a:r>
              <a:rPr lang="es-E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conda</a:t>
            </a: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–-</a:t>
            </a:r>
            <a:r>
              <a:rPr lang="es-E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version</a:t>
            </a: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en la terminal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s-ES" sz="16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conda</a:t>
            </a:r>
            <a:r>
              <a:rPr lang="es-E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6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install</a:t>
            </a:r>
            <a:r>
              <a:rPr lang="es-E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6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jupyter</a:t>
            </a:r>
            <a:endParaRPr lang="es-ES" sz="1600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endParaRPr lang="es-ES" sz="1600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s-ES" sz="16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Proceed</a:t>
            </a:r>
            <a:r>
              <a:rPr lang="es-E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? y/n</a:t>
            </a:r>
          </a:p>
        </p:txBody>
      </p:sp>
    </p:spTree>
    <p:extLst>
      <p:ext uri="{BB962C8B-B14F-4D97-AF65-F5344CB8AC3E}">
        <p14:creationId xmlns:p14="http://schemas.microsoft.com/office/powerpoint/2010/main" val="3650688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57871"/>
            <a:ext cx="950924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s-E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¿Cómo instalar Python? - Mac</a:t>
            </a:r>
          </a:p>
        </p:txBody>
      </p:sp>
      <p:sp>
        <p:nvSpPr>
          <p:cNvPr id="2" name="Marcador de contenido 6">
            <a:extLst>
              <a:ext uri="{FF2B5EF4-FFF2-40B4-BE49-F238E27FC236}">
                <a16:creationId xmlns:a16="http://schemas.microsoft.com/office/drawing/2014/main" id="{E370C036-F839-85DC-2DA6-B2E53511107B}"/>
              </a:ext>
            </a:extLst>
          </p:cNvPr>
          <p:cNvSpPr txBox="1">
            <a:spLocks/>
          </p:cNvSpPr>
          <p:nvPr/>
        </p:nvSpPr>
        <p:spPr>
          <a:xfrm>
            <a:off x="1053940" y="13726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s-ES" sz="20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Miniconda</a:t>
            </a:r>
            <a:r>
              <a:rPr lang="es-ES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Mac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Descargar </a:t>
            </a:r>
            <a:r>
              <a:rPr lang="es-E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installer</a:t>
            </a: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Miniconda</a:t>
            </a: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pkg</a:t>
            </a: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 abrir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Aceptar los términos y condiciones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Seleccionar para qué usuario lo quieren instalar en el computador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Seleccionar el directorio por defecto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 añada Anaconda a la variable de ambiente PATH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Escoger Anaconda como la versión por defecto de Python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Instalar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s-ES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Verificar instalación: </a:t>
            </a:r>
            <a:r>
              <a:rPr lang="es-E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conda</a:t>
            </a: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–-</a:t>
            </a:r>
            <a:r>
              <a:rPr lang="es-E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version</a:t>
            </a:r>
            <a:r>
              <a:rPr lang="es-E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en la terminal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s-ES" sz="16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conda</a:t>
            </a:r>
            <a:r>
              <a:rPr lang="es-E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6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install</a:t>
            </a:r>
            <a:r>
              <a:rPr lang="es-E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6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jupyter</a:t>
            </a:r>
            <a:endParaRPr lang="es-ES" sz="1600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endParaRPr lang="es-ES" sz="1600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s-ES" sz="16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Proceed</a:t>
            </a:r>
            <a:r>
              <a:rPr lang="es-E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? y/n</a:t>
            </a:r>
          </a:p>
        </p:txBody>
      </p:sp>
    </p:spTree>
    <p:extLst>
      <p:ext uri="{BB962C8B-B14F-4D97-AF65-F5344CB8AC3E}">
        <p14:creationId xmlns:p14="http://schemas.microsoft.com/office/powerpoint/2010/main" val="234509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57871"/>
            <a:ext cx="950924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s-E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¿Cómo uso Python?</a:t>
            </a:r>
          </a:p>
        </p:txBody>
      </p:sp>
      <p:pic>
        <p:nvPicPr>
          <p:cNvPr id="6146" name="Picture 2" descr="How to Run a Python Script - GeeksforGeeks">
            <a:extLst>
              <a:ext uri="{FF2B5EF4-FFF2-40B4-BE49-F238E27FC236}">
                <a16:creationId xmlns:a16="http://schemas.microsoft.com/office/drawing/2014/main" id="{117B3C83-BFB8-4627-48AF-6602F9221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4" y="2405062"/>
            <a:ext cx="5463664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Six easy ways to run your Jupyter Notebook in the cloud">
            <a:extLst>
              <a:ext uri="{FF2B5EF4-FFF2-40B4-BE49-F238E27FC236}">
                <a16:creationId xmlns:a16="http://schemas.microsoft.com/office/drawing/2014/main" id="{24C7DAEF-CC2F-2832-D5C3-7D6CDFEB1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392" y="1681757"/>
            <a:ext cx="5463664" cy="429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F832ECE-B5AC-A4F2-71B5-8CEC7C27CF1A}"/>
              </a:ext>
            </a:extLst>
          </p:cNvPr>
          <p:cNvSpPr txBox="1"/>
          <p:nvPr/>
        </p:nvSpPr>
        <p:spPr>
          <a:xfrm>
            <a:off x="538164" y="2002987"/>
            <a:ext cx="5463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Python </a:t>
            </a:r>
            <a:r>
              <a:rPr lang="es-ES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the wild</a:t>
            </a:r>
            <a:endParaRPr lang="es-CO" i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574655A-9F79-C93B-5818-0DCB83CBAA01}"/>
              </a:ext>
            </a:extLst>
          </p:cNvPr>
          <p:cNvSpPr txBox="1"/>
          <p:nvPr/>
        </p:nvSpPr>
        <p:spPr>
          <a:xfrm>
            <a:off x="6414392" y="773588"/>
            <a:ext cx="54636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/>
              <a:t>IDE: </a:t>
            </a:r>
            <a:r>
              <a:rPr lang="es-CO" b="0" i="0" dirty="0">
                <a:solidFill>
                  <a:srgbClr val="202124"/>
                </a:solidFill>
                <a:effectLst/>
                <a:latin typeface="Google Sans"/>
              </a:rPr>
              <a:t>integrated </a:t>
            </a:r>
            <a:r>
              <a:rPr lang="es-CO" b="0" i="0" dirty="0" err="1">
                <a:solidFill>
                  <a:srgbClr val="202124"/>
                </a:solidFill>
                <a:effectLst/>
                <a:latin typeface="Google Sans"/>
              </a:rPr>
              <a:t>development</a:t>
            </a:r>
            <a:r>
              <a:rPr lang="es-CO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s-CO" b="0" i="0" dirty="0" err="1">
                <a:solidFill>
                  <a:srgbClr val="202124"/>
                </a:solidFill>
                <a:effectLst/>
                <a:latin typeface="Google Sans"/>
              </a:rPr>
              <a:t>environment</a:t>
            </a:r>
            <a:endParaRPr lang="es-CO" b="0" i="0" dirty="0">
              <a:solidFill>
                <a:srgbClr val="202124"/>
              </a:solidFill>
              <a:effectLst/>
              <a:latin typeface="Google Sans"/>
            </a:endParaRPr>
          </a:p>
          <a:p>
            <a:pPr algn="ctr"/>
            <a:r>
              <a:rPr lang="es-CO" dirty="0" err="1">
                <a:solidFill>
                  <a:srgbClr val="202124"/>
                </a:solidFill>
                <a:latin typeface="Google Sans"/>
              </a:rPr>
              <a:t>ipynb</a:t>
            </a:r>
            <a:r>
              <a:rPr lang="es-CO" dirty="0">
                <a:solidFill>
                  <a:srgbClr val="202124"/>
                </a:solidFill>
                <a:latin typeface="Google Sans"/>
              </a:rPr>
              <a:t> – </a:t>
            </a:r>
            <a:r>
              <a:rPr lang="es-CO" dirty="0" err="1">
                <a:solidFill>
                  <a:srgbClr val="202124"/>
                </a:solidFill>
                <a:latin typeface="Google Sans"/>
              </a:rPr>
              <a:t>ipython</a:t>
            </a:r>
            <a:r>
              <a:rPr lang="es-CO" dirty="0">
                <a:solidFill>
                  <a:srgbClr val="202124"/>
                </a:solidFill>
                <a:latin typeface="Google Sans"/>
              </a:rPr>
              <a:t> notebook</a:t>
            </a:r>
          </a:p>
          <a:p>
            <a:pPr algn="ctr"/>
            <a:r>
              <a:rPr lang="es-ES" dirty="0"/>
              <a:t> </a:t>
            </a:r>
            <a:r>
              <a:rPr lang="es-ES" dirty="0" err="1"/>
              <a:t>py</a:t>
            </a:r>
            <a:r>
              <a:rPr lang="es-ES" dirty="0"/>
              <a:t> – archivos </a:t>
            </a:r>
            <a:r>
              <a:rPr lang="es-ES" dirty="0" err="1"/>
              <a:t>py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03911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57871"/>
            <a:ext cx="950924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s-E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¿Cómo uso Python?</a:t>
            </a:r>
          </a:p>
        </p:txBody>
      </p:sp>
      <p:pic>
        <p:nvPicPr>
          <p:cNvPr id="6146" name="Picture 2" descr="How to Run a Python Script - GeeksforGeeks">
            <a:extLst>
              <a:ext uri="{FF2B5EF4-FFF2-40B4-BE49-F238E27FC236}">
                <a16:creationId xmlns:a16="http://schemas.microsoft.com/office/drawing/2014/main" id="{117B3C83-BFB8-4627-48AF-6602F9221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4" y="2405062"/>
            <a:ext cx="5463664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F832ECE-B5AC-A4F2-71B5-8CEC7C27CF1A}"/>
              </a:ext>
            </a:extLst>
          </p:cNvPr>
          <p:cNvSpPr txBox="1"/>
          <p:nvPr/>
        </p:nvSpPr>
        <p:spPr>
          <a:xfrm>
            <a:off x="538164" y="2002987"/>
            <a:ext cx="5463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Python </a:t>
            </a:r>
            <a:r>
              <a:rPr lang="es-ES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the wild</a:t>
            </a:r>
            <a:endParaRPr lang="es-CO" i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574655A-9F79-C93B-5818-0DCB83CBAA01}"/>
              </a:ext>
            </a:extLst>
          </p:cNvPr>
          <p:cNvSpPr txBox="1"/>
          <p:nvPr/>
        </p:nvSpPr>
        <p:spPr>
          <a:xfrm>
            <a:off x="6414391" y="1104600"/>
            <a:ext cx="5463664" cy="23083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dirty="0"/>
              <a:t>IDE: </a:t>
            </a:r>
            <a:r>
              <a:rPr lang="es-CO" b="0" i="0" dirty="0">
                <a:solidFill>
                  <a:srgbClr val="202124"/>
                </a:solidFill>
                <a:effectLst/>
                <a:latin typeface="Google Sans"/>
              </a:rPr>
              <a:t>integrated development environment</a:t>
            </a:r>
            <a:r>
              <a:rPr lang="es-ES" dirty="0"/>
              <a:t> </a:t>
            </a:r>
          </a:p>
          <a:p>
            <a:pPr algn="ctr"/>
            <a:r>
              <a:rPr lang="es-ES" b="1" dirty="0">
                <a:ea typeface="Calibri"/>
                <a:cs typeface="Calibri"/>
              </a:rPr>
              <a:t>Para usar Python, hay dos opciones</a:t>
            </a:r>
          </a:p>
          <a:p>
            <a:pPr marL="285750" indent="-285750" algn="ctr">
              <a:buFont typeface="Calibri"/>
              <a:buChar char="-"/>
            </a:pPr>
            <a:r>
              <a:rPr lang="es-ES" dirty="0">
                <a:ea typeface="Calibri"/>
                <a:cs typeface="Calibri"/>
              </a:rPr>
              <a:t>Para utilizar Python desde </a:t>
            </a:r>
            <a:r>
              <a:rPr lang="es-ES" dirty="0" err="1">
                <a:ea typeface="Calibri"/>
                <a:cs typeface="Calibri"/>
              </a:rPr>
              <a:t>Jupyter</a:t>
            </a:r>
            <a:r>
              <a:rPr lang="es-ES" dirty="0">
                <a:ea typeface="Calibri"/>
                <a:cs typeface="Calibri"/>
              </a:rPr>
              <a:t> notebook, deben abrir la terminal o consola y escribir el comando "</a:t>
            </a:r>
            <a:r>
              <a:rPr lang="es-ES" dirty="0" err="1">
                <a:ea typeface="Calibri"/>
                <a:cs typeface="Calibri"/>
              </a:rPr>
              <a:t>jupyter</a:t>
            </a:r>
            <a:r>
              <a:rPr lang="es-ES" dirty="0">
                <a:ea typeface="Calibri"/>
                <a:cs typeface="Calibri"/>
              </a:rPr>
              <a:t> </a:t>
            </a:r>
            <a:r>
              <a:rPr lang="es-ES" dirty="0" err="1">
                <a:ea typeface="Calibri"/>
                <a:cs typeface="Calibri"/>
              </a:rPr>
              <a:t>lab</a:t>
            </a:r>
            <a:r>
              <a:rPr lang="es-ES" dirty="0">
                <a:ea typeface="Calibri"/>
                <a:cs typeface="Calibri"/>
              </a:rPr>
              <a:t>"</a:t>
            </a:r>
          </a:p>
          <a:p>
            <a:pPr marL="285750" indent="-285750" algn="ctr">
              <a:buFont typeface="Calibri"/>
              <a:buChar char="-"/>
            </a:pPr>
            <a:r>
              <a:rPr lang="es-ES" dirty="0">
                <a:ea typeface="Calibri"/>
                <a:cs typeface="Calibri"/>
              </a:rPr>
              <a:t>También pueden instalar Visual Studio </a:t>
            </a:r>
            <a:r>
              <a:rPr lang="es-ES" dirty="0" err="1">
                <a:ea typeface="Calibri"/>
                <a:cs typeface="Calibri"/>
              </a:rPr>
              <a:t>Code</a:t>
            </a:r>
            <a:r>
              <a:rPr lang="es-ES" dirty="0">
                <a:ea typeface="Calibri"/>
                <a:cs typeface="Calibri"/>
              </a:rPr>
              <a:t> que es un editor de código muy versátil </a:t>
            </a:r>
            <a:r>
              <a:rPr lang="es-ES" dirty="0">
                <a:ea typeface="+mn-lt"/>
                <a:cs typeface="+mn-lt"/>
                <a:hlinkClick r:id="rId5"/>
              </a:rPr>
              <a:t>https://code.visualstudio.com/</a:t>
            </a:r>
            <a:endParaRPr lang="es-ES" dirty="0">
              <a:ea typeface="+mn-lt"/>
              <a:cs typeface="+mn-lt"/>
            </a:endParaRPr>
          </a:p>
        </p:txBody>
      </p:sp>
      <p:pic>
        <p:nvPicPr>
          <p:cNvPr id="7172" name="Picture 4" descr="Project Jupyter - Wikipedia">
            <a:hlinkClick r:id="rId6"/>
            <a:extLst>
              <a:ext uri="{FF2B5EF4-FFF2-40B4-BE49-F238E27FC236}">
                <a16:creationId xmlns:a16="http://schemas.microsoft.com/office/drawing/2014/main" id="{5059BD4B-2AF1-561E-7FFE-05BD4EE1F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789" y="3726416"/>
            <a:ext cx="1396979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ChatGPT for VSCode | Discover AI use cases">
            <a:hlinkClick r:id="rId5"/>
            <a:extLst>
              <a:ext uri="{FF2B5EF4-FFF2-40B4-BE49-F238E27FC236}">
                <a16:creationId xmlns:a16="http://schemas.microsoft.com/office/drawing/2014/main" id="{5E75C050-C48C-079B-B3D8-6CAB3D29B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074" y="4023879"/>
            <a:ext cx="13620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415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8305FE-915F-971B-06C8-2F46C9F924D7}"/>
              </a:ext>
            </a:extLst>
          </p:cNvPr>
          <p:cNvSpPr txBox="1"/>
          <p:nvPr/>
        </p:nvSpPr>
        <p:spPr>
          <a:xfrm>
            <a:off x="2368816" y="357871"/>
            <a:ext cx="950924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s-ES" sz="3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¿Dónde buscar ayuda?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9E6DD76-546D-46D7-E2E4-D4D7EC86E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91" y="1880626"/>
            <a:ext cx="1570505" cy="160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1CDAF8A-E883-9FF4-790B-32C8C3E23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7" y="2108485"/>
            <a:ext cx="4914901" cy="96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DA7D456-4932-967F-FDF6-379E0ABD8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2422" y1="49722" x2="42422" y2="49722"/>
                        <a14:foregroundMark x1="53047" y1="51389" x2="53047" y2="51389"/>
                        <a14:foregroundMark x1="58906" y1="50417" x2="58906" y2="50417"/>
                        <a14:foregroundMark x1="63828" y1="47500" x2="63828" y2="47500"/>
                        <a14:foregroundMark x1="53281" y1="41528" x2="53281" y2="41528"/>
                        <a14:foregroundMark x1="79688" y1="51528" x2="79688" y2="51528"/>
                        <a14:foregroundMark x1="84922" y1="48472" x2="84922" y2="484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557" y="3429000"/>
            <a:ext cx="3313043" cy="186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The Python Logo | Python Software Foundation">
            <a:hlinkClick r:id="rId8"/>
            <a:extLst>
              <a:ext uri="{FF2B5EF4-FFF2-40B4-BE49-F238E27FC236}">
                <a16:creationId xmlns:a16="http://schemas.microsoft.com/office/drawing/2014/main" id="{9546A5CB-4AAF-65EA-6AE5-2F87F227D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330" y="4176550"/>
            <a:ext cx="4160907" cy="140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7703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AC884F00719EB4C86E3D4496E7F465D" ma:contentTypeVersion="12" ma:contentTypeDescription="Crear nuevo documento." ma:contentTypeScope="" ma:versionID="11cba4d0cec4a737da09f23a1378fc3c">
  <xsd:schema xmlns:xsd="http://www.w3.org/2001/XMLSchema" xmlns:xs="http://www.w3.org/2001/XMLSchema" xmlns:p="http://schemas.microsoft.com/office/2006/metadata/properties" xmlns:ns2="5fa1e514-98db-47d7-b0e2-2c61da5cb8db" xmlns:ns3="9f763db3-fa4d-46a2-85ca-0a2066a38994" targetNamespace="http://schemas.microsoft.com/office/2006/metadata/properties" ma:root="true" ma:fieldsID="90a7cae9eb9590b3197ceb92cac1d885" ns2:_="" ns3:_="">
    <xsd:import namespace="5fa1e514-98db-47d7-b0e2-2c61da5cb8db"/>
    <xsd:import namespace="9f763db3-fa4d-46a2-85ca-0a2066a389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a1e514-98db-47d7-b0e2-2c61da5cb8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763db3-fa4d-46a2-85ca-0a2066a3899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25C717-C63E-49E8-AEAF-BB8E32DE0E5C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5fa1e514-98db-47d7-b0e2-2c61da5cb8db"/>
    <ds:schemaRef ds:uri="http://schemas.openxmlformats.org/package/2006/metadata/core-properties"/>
    <ds:schemaRef ds:uri="http://purl.org/dc/elements/1.1/"/>
    <ds:schemaRef ds:uri="9f763db3-fa4d-46a2-85ca-0a2066a38994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8A72BAC-BE59-493E-B744-8EA530C198B6}">
  <ds:schemaRefs>
    <ds:schemaRef ds:uri="5fa1e514-98db-47d7-b0e2-2c61da5cb8db"/>
    <ds:schemaRef ds:uri="9f763db3-fa4d-46a2-85ca-0a2066a3899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F61CDE4-2F5E-4A3D-A83C-51E9463CCE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1192</Words>
  <Application>Microsoft Office PowerPoint</Application>
  <PresentationFormat>Panorámica</PresentationFormat>
  <Paragraphs>168</Paragraphs>
  <Slides>7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Monica Prada</dc:creator>
  <cp:lastModifiedBy>Juan Pablo Salas Galindo</cp:lastModifiedBy>
  <cp:revision>151</cp:revision>
  <dcterms:created xsi:type="dcterms:W3CDTF">2020-08-20T14:11:47Z</dcterms:created>
  <dcterms:modified xsi:type="dcterms:W3CDTF">2024-04-16T02:00:15Z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0x0101005AC884F00719EB4C86E3D4496E7F465D</vt:lpwstr>
  </property>
</Properties>
</file>