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1b2279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1b2279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041bcbb5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041bcbb5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041bcbb5d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041bcbb5d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41bcbb5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41bcbb5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41bcbb5d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41bcbb5d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041b2279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041b2279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041b2279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041b2279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041b22790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041b22790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LSZHnEKXQt6hhFiWvnAFxYWcMSisgDtx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://drive.google.com/file/d/1Ox1PQ7YXuAPPfbP1ocPjY-Bs9nk8qV24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7ZuU2cXWSBPIKhUCnGIeKil9EsjH2RTi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bdmPAKHYBPb7LZVmTeomkNWlJlC5_HRL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LpRkzcI1gcasrzZqhUlgkhh-NjNvekCb/view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app.moqups.com/vXRsejqkKsSMxaEC42cJO8JHaL92m2OQ/view/page/a232fd6fc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://drive.google.com/file/d/1JfdRZWoIu3Hr8uAgXO9Y-MgnEAJPwzLL/view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L4_zoXdflGA58w4pPqO6tsqoPptd-Ndu/view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Jc0BzSpjSN8P8XjhRCYYy4wECatdXBQ_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734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LIGA TRACK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90450" y="2863675"/>
            <a:ext cx="47631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Raúl Luján Domenech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Iker Sánchez Zaragoza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Raúl López Arpa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Paula Soriano Muñoz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Santiago Nogales Chiarenza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A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Rubén Calvo Mollón</a:t>
            </a:r>
            <a:endParaRPr sz="1300">
              <a:solidFill>
                <a:srgbClr val="EA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-13050" y="0"/>
            <a:ext cx="9144000" cy="51435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053375" y="387275"/>
            <a:ext cx="75057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Objetivos del Proyecto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0732700" y="3134775"/>
            <a:ext cx="75057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Desarrollo y entrega en los plazo previstos.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Trabajo en equipo.dOOSSODMCD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FD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XS LXS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Presentación del trabajo realizado.Desarrollo y entrega en los plazo previstos.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dkss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Trabajo en equipo.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78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Presentación del trabajo realizado.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867750" y="1165775"/>
            <a:ext cx="5274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Playfair Display"/>
                <a:ea typeface="Playfair Display"/>
                <a:cs typeface="Playfair Display"/>
                <a:sym typeface="Playfair Display"/>
              </a:rPr>
              <a:t>Diseño final de nuestra aplicación</a:t>
            </a:r>
            <a:r>
              <a:rPr lang="es" sz="23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s" sz="2300">
                <a:latin typeface="Playfair Display"/>
                <a:ea typeface="Playfair Display"/>
                <a:cs typeface="Playfair Display"/>
                <a:sym typeface="Playfair Display"/>
              </a:rPr>
              <a:t>web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56900" y="2964375"/>
            <a:ext cx="57333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Playfair Display"/>
              <a:buChar char="●"/>
            </a:pPr>
            <a:r>
              <a:rPr lang="es" sz="1900">
                <a:solidFill>
                  <a:srgbClr val="1F23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Desarrollo y entrega en los plazos previstos</a:t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Playfair Display"/>
              <a:buChar char="●"/>
            </a:pPr>
            <a:r>
              <a:rPr lang="es" sz="1900">
                <a:solidFill>
                  <a:srgbClr val="1F23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Trabajo en equipo</a:t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Playfair Display"/>
              <a:buChar char="●"/>
            </a:pPr>
            <a:r>
              <a:rPr lang="es" sz="1900">
                <a:solidFill>
                  <a:srgbClr val="1F23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Engagement </a:t>
            </a:r>
            <a:endParaRPr sz="1900">
              <a:solidFill>
                <a:srgbClr val="1F23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7" name="Google Shape;77;p14" title="Iker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125" y="276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19150" y="446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19150" y="1754425"/>
            <a:ext cx="28824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Mail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Foto de perfil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Traducción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Foro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Traducción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●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Predicciones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50" y="1400925"/>
            <a:ext cx="5105257" cy="27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Raúl0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6200" y="2721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19150" y="19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567150"/>
            <a:ext cx="7190200" cy="19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Raúl0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2250" y="2247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6">
            <a:alphaModFix/>
          </a:blip>
          <a:srcRect b="10991" l="0" r="1671" t="5487"/>
          <a:stretch/>
        </p:blipFill>
        <p:spPr>
          <a:xfrm>
            <a:off x="3623150" y="1199925"/>
            <a:ext cx="4701701" cy="1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755675" y="1145875"/>
            <a:ext cx="154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Foto de perfil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56100" y="2072950"/>
            <a:ext cx="140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Foros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870625" y="958450"/>
            <a:ext cx="418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13164" t="0"/>
          <a:stretch/>
        </p:blipFill>
        <p:spPr>
          <a:xfrm>
            <a:off x="99075" y="169888"/>
            <a:ext cx="4982275" cy="3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8775" t="0"/>
          <a:stretch/>
        </p:blipFill>
        <p:spPr>
          <a:xfrm>
            <a:off x="4027425" y="2427400"/>
            <a:ext cx="4936325" cy="254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259625" y="1605275"/>
            <a:ext cx="140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Traducción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4" name="Google Shape;104;p17" title="RaulTraduccio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6625" y="9331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19150" y="94050"/>
            <a:ext cx="75057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Funcionalidades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75" y="1107050"/>
            <a:ext cx="5389850" cy="22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149" y="3441375"/>
            <a:ext cx="7373701" cy="14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 title="Raúl03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5500" y="2229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742350" y="680175"/>
            <a:ext cx="165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0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Predicciones</a:t>
            </a:r>
            <a:endParaRPr sz="1700">
              <a:solidFill>
                <a:srgbClr val="E0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19150" y="27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Diagrama de clases y mockups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46800"/>
            <a:ext cx="3861441" cy="3854799"/>
          </a:xfrm>
          <a:prstGeom prst="rect">
            <a:avLst/>
          </a:prstGeom>
          <a:noFill/>
          <a:ln cap="flat" cmpd="sng" w="9525">
            <a:solidFill>
              <a:srgbClr val="1F232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9"/>
          <p:cNvSpPr txBox="1"/>
          <p:nvPr/>
        </p:nvSpPr>
        <p:spPr>
          <a:xfrm>
            <a:off x="5211675" y="4285075"/>
            <a:ext cx="3598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https://app.moqups.com/vXRsejqkKsSMxaEC42cJO8JHaL92m2OQ/view/page/a232fd6fc</a:t>
            </a:r>
            <a:endParaRPr sz="13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775" y="1046800"/>
            <a:ext cx="3196120" cy="31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 title="Raúl04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9075" y="70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Metodología y aspectos a resaltar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13" y="1323200"/>
            <a:ext cx="55461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Github Projects para planificación del proyecto</a:t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layfair Display"/>
              <a:buChar char="-"/>
            </a:pP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Hemos dividido un total de 36 hitos a realizar en varias fases y etapas que proporciona Github Projects (Todo, In Progress y Done), para de este modo tener un control entre todos los miembros del grupo de 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qué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tareas faltan por realizar o a cuales hay que darle 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más</a:t>
            </a:r>
            <a:r>
              <a:rPr lang="es" sz="1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prioridad.</a:t>
            </a:r>
            <a:endParaRPr sz="11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Proporción de horas trabajadas según tareas </a:t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realizadas</a:t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s" sz="1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Vistas responsive usando media queries y Bootstrap para adaptarlas a distintas resoluciones de pantalla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63" y="3128100"/>
            <a:ext cx="2203225" cy="8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300" y="1152425"/>
            <a:ext cx="1790175" cy="36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 title="Rube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8700" y="48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0" y="10875"/>
            <a:ext cx="4832400" cy="5143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3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</a:t>
            </a: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iones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66175"/>
            <a:ext cx="39999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Aspectos positivos y lecciones aprendidas: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Aprendizaje continuo en cada entrega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Refuerzo del trabajo en equipo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Fuentes de aprendizaje fiables y rápida contestación de las tutorías por parte del profesorado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Estructura de la página organizada y dividida en subcarpetas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832400" y="1266175"/>
            <a:ext cx="3999900" cy="20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Aspectos negativos: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Base de datos muy extensa y con muchas tuplas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Dificultad de escalabilidad a la hora de introducir y actualizar datos ya que no disponemos de una API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0" name="Google Shape;140;p21" title="Luja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44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