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old Ink" charset="1" panose="00000500000000000000"/>
      <p:regular r:id="rId13"/>
    </p:embeddedFont>
    <p:embeddedFont>
      <p:font typeface="Akzidenz-Grotesk" charset="1" panose="02000503030000020003"/>
      <p:regular r:id="rId14"/>
    </p:embeddedFont>
    <p:embeddedFont>
      <p:font typeface="Open Sans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15177" y="7433767"/>
            <a:ext cx="9430353" cy="4715177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456827" y="10338182"/>
            <a:ext cx="4661316" cy="2330658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4966490" y="-1328888"/>
            <a:ext cx="9430353" cy="4715177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4067202" y="9359478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831217" y="2031216"/>
            <a:ext cx="12228738" cy="586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LABERINTO</a:t>
            </a:r>
          </a:p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DE</a:t>
            </a:r>
          </a:p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PELOTAS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674719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EQUIPO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19435" y="4411605"/>
            <a:ext cx="3751359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Alma Gutiérrez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98728" y="4411605"/>
            <a:ext cx="3971614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Santiago Pont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53342" y="4411605"/>
            <a:ext cx="4493607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Gustavo Creczuck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851908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4295198"/>
            <a:ext cx="12036395" cy="73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473541" y="4874544"/>
            <a:ext cx="15785759" cy="332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6"/>
              </a:lnSpc>
              <a:spcBef>
                <a:spcPct val="0"/>
              </a:spcBef>
            </a:pPr>
            <a:r>
              <a:rPr lang="en-US" sz="31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laberinto de pelotas es un proyecto que combina diseño mecánico, electrónica y programación.</a:t>
            </a:r>
          </a:p>
          <a:p>
            <a:pPr algn="ctr">
              <a:lnSpc>
                <a:spcPts val="4456"/>
              </a:lnSpc>
              <a:spcBef>
                <a:spcPct val="0"/>
              </a:spcBef>
            </a:pPr>
            <a:r>
              <a:rPr lang="en-US" sz="31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sistema interactivo busca ser educativo y entretenido, proporcionando un ejemplo práctico del</a:t>
            </a:r>
          </a:p>
          <a:p>
            <a:pPr algn="ctr">
              <a:lnSpc>
                <a:spcPts val="4456"/>
              </a:lnSpc>
              <a:spcBef>
                <a:spcPct val="0"/>
              </a:spcBef>
            </a:pPr>
            <a:r>
              <a:rPr lang="en-US" sz="31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 de sistemas mediante entradas analógicas y servomotores controlados por Arduino.</a:t>
            </a:r>
          </a:p>
        </p:txBody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371600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MATERIALES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65366" y="4418879"/>
            <a:ext cx="5485392" cy="73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ARDUINO UNO R3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65366" y="5596713"/>
            <a:ext cx="5485392" cy="73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2 SERVOMOTORES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65366" y="6774547"/>
            <a:ext cx="5485392" cy="73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ANALOGICO</a:t>
            </a:r>
          </a:p>
        </p:txBody>
      </p:sp>
    </p:spTree>
  </p:cSld>
  <p:clrMapOvr>
    <a:masterClrMapping/>
  </p:clrMapOvr>
  <p:transition spd="fast">
    <p:cover dir="r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67512" y="628282"/>
            <a:ext cx="4803557" cy="8772896"/>
          </a:xfrm>
          <a:custGeom>
            <a:avLst/>
            <a:gdLst/>
            <a:ahLst/>
            <a:cxnLst/>
            <a:rect r="r" b="b" t="t" l="l"/>
            <a:pathLst>
              <a:path h="8772896" w="4803557">
                <a:moveTo>
                  <a:pt x="0" y="0"/>
                </a:moveTo>
                <a:lnTo>
                  <a:pt x="4803557" y="0"/>
                </a:lnTo>
                <a:lnTo>
                  <a:pt x="4803557" y="8772896"/>
                </a:lnTo>
                <a:lnTo>
                  <a:pt x="0" y="8772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988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718823" y="971182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CODIGO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525046" y="2487351"/>
            <a:ext cx="7183565" cy="4693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410" indent="-354705" lvl="1">
              <a:lnSpc>
                <a:spcPts val="4600"/>
              </a:lnSpc>
              <a:buFont typeface="Arial"/>
              <a:buChar char="•"/>
            </a:pPr>
            <a:r>
              <a:rPr lang="en-US" sz="3285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El código lee los valores de un joystick conectado a A0 y A1, calcula los ángulos correspondientes para los servos en función del rango especificado (Xrange y Yrange), y luego posiciona los servos usando la función write()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243856" y="3856571"/>
            <a:ext cx="9653648" cy="5656915"/>
          </a:xfrm>
          <a:custGeom>
            <a:avLst/>
            <a:gdLst/>
            <a:ahLst/>
            <a:cxnLst/>
            <a:rect r="r" b="b" t="t" l="l"/>
            <a:pathLst>
              <a:path h="5656915" w="9653648">
                <a:moveTo>
                  <a:pt x="0" y="0"/>
                </a:moveTo>
                <a:lnTo>
                  <a:pt x="9653648" y="0"/>
                </a:lnTo>
                <a:lnTo>
                  <a:pt x="9653648" y="5656915"/>
                </a:lnTo>
                <a:lnTo>
                  <a:pt x="0" y="5656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800441" y="2794240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DISEÑO 3D</a:t>
            </a:r>
          </a:p>
        </p:txBody>
      </p:sp>
    </p:spTree>
  </p:cSld>
  <p:clrMapOvr>
    <a:masterClrMapping/>
  </p:clrMapOvr>
  <p:transition spd="fast">
    <p:cover dir="d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851908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CONCLUSION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4295198"/>
            <a:ext cx="12036395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El proyecto demostró cómo utilizar un joystick analógico para controlar dos servomotores,</a:t>
            </a:r>
          </a:p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aplicando los conceptos de lectura de entradas analógicas y mapeo de valores en un entorno</a:t>
            </a:r>
          </a:p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práctico. La implementación permitió mover una plataforma que sirve como un laberinto para guiar</a:t>
            </a:r>
          </a:p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una pelota hacia un objetivo deseado.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DAGYb7ZmFTc</dc:identifier>
  <dcterms:modified xsi:type="dcterms:W3CDTF">2011-08-01T06:04:30Z</dcterms:modified>
  <cp:revision>1</cp:revision>
  <dc:title>Gray Simple Shapes Group Project Presentation</dc:title>
</cp:coreProperties>
</file>