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80" r:id="rId7"/>
    <p:sldId id="260" r:id="rId8"/>
    <p:sldId id="277" r:id="rId9"/>
    <p:sldId id="278" r:id="rId10"/>
    <p:sldId id="27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40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601BB60-B194-4F09-A92C-6C9477AD3D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BC383B-4C1A-4348-AE06-9FCD469F3B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E0B95-C003-462B-90D5-9A3EE6807BDA}" type="datetime1">
              <a:rPr lang="it-IT" smtClean="0"/>
              <a:t>26/03/2021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8660067-D470-4660-BE33-3C23D0DB9A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B1759A-785B-42A6-ADF2-E8B7183797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4F610-DE65-4A42-9ECB-6BE7146E02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9726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588C4-FB4C-4767-8503-E44C922CE228}" type="datetime1">
              <a:rPr lang="it-IT" smtClean="0"/>
              <a:pPr/>
              <a:t>26/03/2021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 dirty="0"/>
              <a:t>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25687-5131-4FE5-AB90-C145FFE28B9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1861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25687-5131-4FE5-AB90-C145FFE28B9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55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25687-5131-4FE5-AB90-C145FFE28B9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74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25687-5131-4FE5-AB90-C145FFE28B9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8108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0A68C6C1-78C6-4DA5-84A3-2752C1635E26}" type="datetime1">
              <a:rPr lang="it-IT" noProof="0" smtClean="0"/>
              <a:t>26/03/2021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FF740-B31D-4F1D-B273-4D52B262B465}" type="datetime1">
              <a:rPr lang="it-IT" noProof="0" smtClean="0"/>
              <a:t>26/03/2021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BFBCD5-B66A-43D4-8A83-2AE63F784811}" type="datetime1">
              <a:rPr lang="it-IT" noProof="0" smtClean="0"/>
              <a:t>26/03/2021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sella di tes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sella di tes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ito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B88FB-6178-4F09-973D-B356B34749A0}" type="datetime1">
              <a:rPr lang="it-IT" noProof="0" smtClean="0"/>
              <a:t>26/03/2021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A86465-7030-4A6F-A685-E7CC2F39CD5F}" type="datetime1">
              <a:rPr lang="it-IT" noProof="0" smtClean="0"/>
              <a:t>26/03/2021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sella di tes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sella di tes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ito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it-IT" noProof="0"/>
              <a:t>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A7C27-806F-499C-8AED-5713BF31DCEA}" type="datetime1">
              <a:rPr lang="it-IT" noProof="0" smtClean="0"/>
              <a:t>26/03/2021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it-IT" noProof="0"/>
              <a:t>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C9B2D-F7E8-4EAB-B471-EE3D710EFF78}" type="datetime1">
              <a:rPr lang="it-IT" noProof="0" smtClean="0"/>
              <a:t>26/03/2021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576038-E903-4902-AA39-AFB96CECDA88}" type="datetime1">
              <a:rPr lang="it-IT" noProof="0" smtClean="0"/>
              <a:t>26/03/2021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35F046-7BD1-49A4-A205-3E035F16863E}" type="datetime1">
              <a:rPr lang="it-IT" noProof="0" smtClean="0"/>
              <a:t>26/03/2021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98319B-8F30-4CBA-AA31-45E63E82A023}" type="datetime1">
              <a:rPr lang="it-IT" noProof="0" smtClean="0"/>
              <a:t>26/03/2021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A13E85-2648-4481-80DB-3A0E59949141}" type="datetime1">
              <a:rPr lang="it-IT" noProof="0" smtClean="0"/>
              <a:t>26/03/2021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3E5F7C-9DF2-48B9-A1DB-E6120A94CDF0}" type="datetime1">
              <a:rPr lang="it-IT" noProof="0" smtClean="0"/>
              <a:t>26/03/2021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A43F8F-36D1-4817-B906-346794DD6B43}" type="datetime1">
              <a:rPr lang="it-IT" noProof="0" smtClean="0"/>
              <a:t>26/03/2021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1CD84F-FCAD-410C-9BC2-9B3F284295B9}" type="datetime1">
              <a:rPr lang="it-IT" smtClean="0"/>
              <a:t>26/03/2021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EE3693-A04D-46D8-B736-EB3F6C3E80C3}" type="datetime1">
              <a:rPr lang="it-IT" smtClean="0"/>
              <a:t>26/03/2021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246EA6-20DF-4766-84D3-D63F5C04DD86}" type="datetime1">
              <a:rPr lang="it-IT" noProof="0" smtClean="0"/>
              <a:t>26/03/2021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4E6F2-83FE-4C8B-990A-4D3647DD504E}" type="datetime1">
              <a:rPr lang="it-IT" noProof="0" smtClean="0"/>
              <a:t>26/03/2021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760690E-77B6-4937-B3FB-CFDFA3D96339}" type="datetime1">
              <a:rPr lang="it-IT" noProof="0" smtClean="0"/>
              <a:t>26/03/2021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ielo notturno con montagne lontane all'oriz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/>
              <a:t>Web Programming: </a:t>
            </a:r>
            <a:br>
              <a:rPr lang="it-IT" b="1" dirty="0"/>
            </a:br>
            <a:r>
              <a:rPr lang="it-IT" b="1" dirty="0"/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2353D-1D52-45E6-A7DE-C7AC2D9D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MENU’ NAVIGAZIONE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35AD2C8-A57D-4D12-B693-60B807457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287" y="3366708"/>
            <a:ext cx="10131425" cy="10146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912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1A6A4-78E0-44BE-85F4-034D251C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CODICE HTML MENU’ navigazione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EED3F87-C5D6-4409-8381-10439CF64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449" y="1456267"/>
            <a:ext cx="7400127" cy="4417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347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903C2E-9BA5-4DD8-871D-FB175864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186" y="315685"/>
            <a:ext cx="6967593" cy="14533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Codice </a:t>
            </a:r>
            <a:r>
              <a:rPr lang="it-IT" dirty="0" err="1"/>
              <a:t>css</a:t>
            </a:r>
            <a:r>
              <a:rPr lang="it-IT" dirty="0"/>
              <a:t> </a:t>
            </a:r>
            <a:r>
              <a:rPr lang="it-IT" dirty="0" err="1"/>
              <a:t>menu’</a:t>
            </a:r>
            <a:r>
              <a:rPr lang="it-IT" dirty="0"/>
              <a:t> navigazione</a:t>
            </a:r>
          </a:p>
        </p:txBody>
      </p:sp>
      <p:pic>
        <p:nvPicPr>
          <p:cNvPr id="8" name="Segnaposto contenuto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070E2F-54A5-42E6-84D4-94DF511A0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6304" y="2452337"/>
            <a:ext cx="5308785" cy="29098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A91E79E-290A-418D-9700-7033B1FA1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369" y="2452337"/>
            <a:ext cx="5289345" cy="29098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938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A7F0A0-507A-489C-B048-57850A3E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4069"/>
            <a:ext cx="10131425" cy="1066800"/>
          </a:xfrm>
        </p:spPr>
        <p:txBody>
          <a:bodyPr/>
          <a:lstStyle/>
          <a:p>
            <a:pPr algn="ctr"/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60F566F-1643-4C9F-8BC7-90EAF9879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942" y="1066801"/>
            <a:ext cx="8820116" cy="53457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36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3A3583-52E2-435D-AF5B-A76D58F5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252"/>
            <a:ext cx="10131425" cy="834887"/>
          </a:xfrm>
        </p:spPr>
        <p:txBody>
          <a:bodyPr/>
          <a:lstStyle/>
          <a:p>
            <a:pPr algn="ctr"/>
            <a:r>
              <a:rPr lang="it-IT" dirty="0"/>
              <a:t>Codice html </a:t>
            </a:r>
            <a:r>
              <a:rPr lang="it-IT" dirty="0" err="1"/>
              <a:t>content</a:t>
            </a:r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E40FC63-7931-4283-9E08-0BBC1BBE5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374" y="1020417"/>
            <a:ext cx="10963252" cy="5380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042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D7F2CE-15E3-4DC5-A62A-6C7E5ACA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940904"/>
          </a:xfrm>
        </p:spPr>
        <p:txBody>
          <a:bodyPr/>
          <a:lstStyle/>
          <a:p>
            <a:pPr algn="ctr"/>
            <a:r>
              <a:rPr lang="it-IT" dirty="0"/>
              <a:t>Codice </a:t>
            </a:r>
            <a:r>
              <a:rPr lang="it-IT" dirty="0" err="1"/>
              <a:t>css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169A73B-E429-4903-AD6D-81A2A8AAF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4592" y="750641"/>
            <a:ext cx="4452730" cy="5827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541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2FE565-81D9-473E-9937-61F667F9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footer</a:t>
            </a:r>
            <a:endParaRPr lang="it-IT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869D49FF-8E6C-4222-93E6-40AF2002C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287" y="3045337"/>
            <a:ext cx="10131425" cy="17467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921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75C89-2F9A-4FF6-A93F-D92EA98A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9757"/>
            <a:ext cx="10131425" cy="954157"/>
          </a:xfrm>
        </p:spPr>
        <p:txBody>
          <a:bodyPr/>
          <a:lstStyle/>
          <a:p>
            <a:pPr algn="ctr"/>
            <a:r>
              <a:rPr lang="it-IT" dirty="0"/>
              <a:t>Codice html </a:t>
            </a:r>
            <a:r>
              <a:rPr lang="it-IT" dirty="0" err="1"/>
              <a:t>footer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9F5DB7C-3C1E-4396-A9DA-269CDCD1C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624" y="2594113"/>
            <a:ext cx="11258752" cy="1669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4480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F2F6DF-48AA-4616-86F9-6207A6AD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821635"/>
          </a:xfrm>
        </p:spPr>
        <p:txBody>
          <a:bodyPr/>
          <a:lstStyle/>
          <a:p>
            <a:pPr algn="ctr"/>
            <a:r>
              <a:rPr lang="it-IT" dirty="0"/>
              <a:t>Codice </a:t>
            </a:r>
            <a:r>
              <a:rPr lang="it-IT" dirty="0" err="1"/>
              <a:t>css</a:t>
            </a:r>
            <a:r>
              <a:rPr lang="it-IT" dirty="0"/>
              <a:t> </a:t>
            </a:r>
            <a:r>
              <a:rPr lang="it-IT" dirty="0" err="1"/>
              <a:t>footer</a:t>
            </a:r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7C35FC-16BC-42F4-8352-2CCD5BF42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077" y="821635"/>
            <a:ext cx="5141843" cy="5672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662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satellite sullo sfondo del cielo notturn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Immagine 6" descr="immagine astratta di punti luminosi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A6515D0F-9D5E-47A0-9D8A-131D93E7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Specifiche del progetto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D6A9E4CD-B0BA-405A-917E-3DEF7B425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Si vuole realizzare un sito web per la gestione di un e-commerce, in grado di interfacciarsi con i diversi negozi e relativi magazzini dove è contenuto lo stock delle merci. Il sito web prevede un template responsive, con gestione del carrello, </a:t>
            </a:r>
            <a:r>
              <a:rPr lang="it-IT" dirty="0" err="1"/>
              <a:t>wish</a:t>
            </a:r>
            <a:r>
              <a:rPr lang="it-IT" dirty="0"/>
              <a:t>-list e pannello utente, dove saranno registrati tutti gli ordini e i pagamenti. E’ presente anche una barra di ricerca per ricercare tramite nome o codice univoco il prodotto all’interno dell’e-commerce. E’ possibile pure gestire gli ingressi o le uscite dei dipendenti di un relativo negozio. Il cliente può registrare più di un metodo di pagamento per lo shopping online. Prevede pure un servizio clienti tramite e-mail.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3B858-DC73-444D-83F3-4404EEE1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000539"/>
          </a:xfrm>
        </p:spPr>
        <p:txBody>
          <a:bodyPr/>
          <a:lstStyle/>
          <a:p>
            <a:pPr algn="ctr"/>
            <a:r>
              <a:rPr lang="it-IT" dirty="0"/>
              <a:t>WEBSITE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EFE0D68-7AEF-459E-ADCF-EBFB547A1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196" y="857629"/>
            <a:ext cx="4948675" cy="5891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278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763" y="144300"/>
            <a:ext cx="8554473" cy="1074163"/>
          </a:xfrm>
        </p:spPr>
        <p:txBody>
          <a:bodyPr rtlCol="0"/>
          <a:lstStyle/>
          <a:p>
            <a:pPr algn="ctr" rtl="0"/>
            <a:r>
              <a:rPr lang="it-IT" dirty="0" err="1"/>
              <a:t>navbar</a:t>
            </a:r>
            <a:endParaRPr lang="it-IT" dirty="0"/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D2D24043-231F-40B9-8B79-D0B9CCC25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0287" y="3429000"/>
            <a:ext cx="10131425" cy="356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11025A-9642-4465-85A6-C98C139D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CODICE HTML HEADER</a:t>
            </a:r>
          </a:p>
        </p:txBody>
      </p:sp>
      <p:pic>
        <p:nvPicPr>
          <p:cNvPr id="5" name="Segnaposto contenuto 4" descr="Immagine che contiene testo, monitor, schermo, screenshot&#10;&#10;Descrizione generata automaticamente">
            <a:extLst>
              <a:ext uri="{FF2B5EF4-FFF2-40B4-BE49-F238E27FC236}">
                <a16:creationId xmlns:a16="http://schemas.microsoft.com/office/drawing/2014/main" id="{A98C512D-6AEB-4030-AC92-9CD567C2F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944" y="2065867"/>
            <a:ext cx="9276112" cy="4182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139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253F8C-B240-4ACC-AC08-0F846976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400" y="0"/>
            <a:ext cx="4950239" cy="1608124"/>
          </a:xfrm>
        </p:spPr>
        <p:txBody>
          <a:bodyPr>
            <a:normAutofit/>
          </a:bodyPr>
          <a:lstStyle/>
          <a:p>
            <a:r>
              <a:rPr lang="it-IT" dirty="0"/>
              <a:t>Codice </a:t>
            </a:r>
            <a:r>
              <a:rPr lang="it-IT" dirty="0" err="1"/>
              <a:t>css</a:t>
            </a:r>
            <a:r>
              <a:rPr lang="it-IT" dirty="0"/>
              <a:t> </a:t>
            </a:r>
            <a:r>
              <a:rPr lang="it-IT" dirty="0" err="1"/>
              <a:t>navbar</a:t>
            </a:r>
            <a:endParaRPr lang="it-IT" dirty="0"/>
          </a:p>
        </p:txBody>
      </p:sp>
      <p:pic>
        <p:nvPicPr>
          <p:cNvPr id="7" name="Segnaposto contenuto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9268E7A-FB5F-4352-ABB7-4FFB8FA0F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0883" y="567405"/>
            <a:ext cx="4466999" cy="5988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4A97763-EB97-46AA-9E78-F6CE4D7E2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18" y="1484283"/>
            <a:ext cx="4242277" cy="49026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38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8C2D2-E402-48E5-9246-E1091E5A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68371"/>
            <a:ext cx="10131425" cy="1456267"/>
          </a:xfrm>
        </p:spPr>
        <p:txBody>
          <a:bodyPr/>
          <a:lstStyle/>
          <a:p>
            <a:pPr algn="ctr"/>
            <a:r>
              <a:rPr lang="it-IT" dirty="0" err="1"/>
              <a:t>header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DA67F4A-C75F-442A-B3F5-20BCDA7B5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444" y="2808491"/>
            <a:ext cx="10731111" cy="2452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405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57076A-A9A3-43B7-8EA5-96749934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Codice html </a:t>
            </a:r>
            <a:r>
              <a:rPr lang="it-IT" dirty="0" err="1"/>
              <a:t>header</a:t>
            </a:r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6654684-6350-479C-9A94-E9B31985A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285" y="2310258"/>
            <a:ext cx="10019430" cy="22374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953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561A7A-F18C-45F1-BE9F-1DF498BD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154" y="726681"/>
            <a:ext cx="3979205" cy="1453363"/>
          </a:xfrm>
        </p:spPr>
        <p:txBody>
          <a:bodyPr>
            <a:normAutofit/>
          </a:bodyPr>
          <a:lstStyle/>
          <a:p>
            <a:r>
              <a:rPr lang="it-IT" dirty="0"/>
              <a:t>Codice </a:t>
            </a:r>
            <a:r>
              <a:rPr lang="it-IT" dirty="0" err="1"/>
              <a:t>css</a:t>
            </a:r>
            <a:r>
              <a:rPr lang="it-IT" dirty="0"/>
              <a:t> </a:t>
            </a:r>
            <a:r>
              <a:rPr lang="it-IT" dirty="0" err="1"/>
              <a:t>header</a:t>
            </a:r>
            <a:endParaRPr lang="it-IT" dirty="0"/>
          </a:p>
        </p:txBody>
      </p:sp>
      <p:pic>
        <p:nvPicPr>
          <p:cNvPr id="7" name="Segnaposto contenuto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7D99FDE-046A-4DB3-81F0-DDFF0A426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8212" y="2644726"/>
            <a:ext cx="4107407" cy="28557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7E79FCA-D4FA-4869-B1CF-6E991DCCD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527" y="879338"/>
            <a:ext cx="6095593" cy="50993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8164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Celestiale - Futuro</Template>
  <TotalTime>691</TotalTime>
  <Words>174</Words>
  <Application>Microsoft Office PowerPoint</Application>
  <PresentationFormat>Widescreen</PresentationFormat>
  <Paragraphs>22</Paragraphs>
  <Slides>18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Celestiale</vt:lpstr>
      <vt:lpstr>Web Programming:  E-COMMERCE</vt:lpstr>
      <vt:lpstr>Specifiche del progetto</vt:lpstr>
      <vt:lpstr>WEBSITE</vt:lpstr>
      <vt:lpstr>navbar</vt:lpstr>
      <vt:lpstr>CODICE HTML HEADER</vt:lpstr>
      <vt:lpstr>Codice css navbar</vt:lpstr>
      <vt:lpstr>header</vt:lpstr>
      <vt:lpstr>Codice html header</vt:lpstr>
      <vt:lpstr>Codice css header</vt:lpstr>
      <vt:lpstr>MENU’ NAVIGAZIONE</vt:lpstr>
      <vt:lpstr>CODICE HTML MENU’ navigazione</vt:lpstr>
      <vt:lpstr>Codice css menu’ navigazione</vt:lpstr>
      <vt:lpstr> content</vt:lpstr>
      <vt:lpstr>Codice html content</vt:lpstr>
      <vt:lpstr>Codice css content</vt:lpstr>
      <vt:lpstr>footer</vt:lpstr>
      <vt:lpstr>Codice html footer</vt:lpstr>
      <vt:lpstr>Codice css 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Programming:  E-COMMERCE</dc:title>
  <dc:creator>sik2 sik2</dc:creator>
  <cp:lastModifiedBy>sik2 sik2</cp:lastModifiedBy>
  <cp:revision>13</cp:revision>
  <dcterms:created xsi:type="dcterms:W3CDTF">2021-03-24T23:27:06Z</dcterms:created>
  <dcterms:modified xsi:type="dcterms:W3CDTF">2021-03-26T10:21:08Z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