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601BB60-B194-4F09-A92C-6C9477AD3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BC383B-4C1A-4348-AE06-9FCD469F3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B95-C003-462B-90D5-9A3EE6807BDA}" type="datetime1">
              <a:rPr lang="it-IT" smtClean="0"/>
              <a:t>12/04/2021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60067-D470-4660-BE33-3C23D0DB9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B1759A-785B-42A6-ADF2-E8B718379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F610-DE65-4A42-9ECB-6BE7146E02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72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88C4-FB4C-4767-8503-E44C922CE228}" type="datetime1">
              <a:rPr lang="it-IT" smtClean="0"/>
              <a:pPr/>
              <a:t>12/04/2021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5687-5131-4FE5-AB90-C145FFE28B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6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7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A68C6C1-78C6-4DA5-84A3-2752C1635E26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FF740-B31D-4F1D-B273-4D52B262B465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FBCD5-B66A-43D4-8A83-2AE63F784811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B88FB-6178-4F09-973D-B356B34749A0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86465-7030-4A6F-A685-E7CC2F39CD5F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C27-806F-499C-8AED-5713BF31DCEA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C9B2D-F7E8-4EAB-B471-EE3D710EFF78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76038-E903-4902-AA39-AFB96CECDA88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5F046-7BD1-49A4-A205-3E035F16863E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8319B-8F30-4CBA-AA31-45E63E82A023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13E85-2648-4481-80DB-3A0E59949141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E5F7C-9DF2-48B9-A1DB-E6120A94CDF0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43F8F-36D1-4817-B906-346794DD6B43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CD84F-FCAD-410C-9BC2-9B3F284295B9}" type="datetime1">
              <a:rPr lang="it-IT" smtClean="0"/>
              <a:t>12/04/2021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E3693-A04D-46D8-B736-EB3F6C3E80C3}" type="datetime1">
              <a:rPr lang="it-IT" smtClean="0"/>
              <a:t>12/04/2021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246EA6-20DF-4766-84D3-D63F5C04DD86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E6F2-83FE-4C8B-990A-4D3647DD504E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760690E-77B6-4937-B3FB-CFDFA3D96339}" type="datetime1">
              <a:rPr lang="it-IT" noProof="0" smtClean="0"/>
              <a:t>12/04/2021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Web Programming: </a:t>
            </a:r>
            <a:br>
              <a:rPr lang="it-IT" b="1" dirty="0"/>
            </a:br>
            <a:r>
              <a:rPr lang="it-IT" b="1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AF27E-0D80-4DC9-88BC-2EF600CC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Sezione preferiti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E81CC5E-5B8A-4633-AEAA-9907ED131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080" y="2065867"/>
            <a:ext cx="4831840" cy="3772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4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82973-B8DB-4CC6-87A8-E704F6A4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887896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preferiti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4C4AEF-A9FD-44F6-ADB6-9DB45A21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76" y="1167562"/>
            <a:ext cx="5351837" cy="504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73D8DF-8C18-42FE-8BFB-1DC5D284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74" y="946813"/>
            <a:ext cx="4972744" cy="5487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60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8FFB8-F7F2-45CC-A881-CCBD103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1670"/>
            <a:ext cx="10131425" cy="861391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preferiti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7512A-79B8-43B8-9A14-FC9AA48E5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009" y="1251555"/>
            <a:ext cx="4943982" cy="5334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90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A9C7C-541E-49FE-80DE-0F648FD4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html/</a:t>
            </a:r>
            <a:r>
              <a:rPr lang="it-IT" dirty="0" err="1"/>
              <a:t>css</a:t>
            </a:r>
            <a:r>
              <a:rPr lang="it-IT" dirty="0"/>
              <a:t> preferiti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68BE99-97CA-4353-9F14-152CA0FDE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748" y="1894762"/>
            <a:ext cx="5474865" cy="4174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55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atellite sullo sfondo del cielo not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magine 6" descr="immagine astratta di punti luminosi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515D0F-9D5E-47A0-9D8A-131D93E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del progetto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6A9E4CD-B0BA-405A-917E-3DEF7B42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Trattandosi di un e-commerce, è prevista una sezione del sito dove poter salvare i prodotti preferiti.           E’ stato implementato anche un sistema di ricerca rapido per cercare i prodotti all’interno del sito web. Infine per una maggiore pulizia la descrizione è visualizzata solo su richiesta. Se vogliamo nascondere di nuovo la descrizione sarà necessario cliccare su di essa.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B858-DC73-444D-83F3-4404EEE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00539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10E4FD7-2CB0-4AF8-8BA4-7E6C3C0B3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477" y="961310"/>
            <a:ext cx="4525108" cy="5668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C46F5-4513-41FF-8999-3D2D8B9E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205948"/>
          </a:xfrm>
        </p:spPr>
        <p:txBody>
          <a:bodyPr/>
          <a:lstStyle/>
          <a:p>
            <a:pPr algn="ctr"/>
            <a:r>
              <a:rPr lang="it-IT" dirty="0"/>
              <a:t>Barra di ricerca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43B1C7C-68EC-4325-AA8F-667EAA19A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87" y="3119199"/>
            <a:ext cx="6815625" cy="619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23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5059E-3B04-4535-AB3C-14401A5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html/</a:t>
            </a:r>
            <a:r>
              <a:rPr lang="it-IT" dirty="0" err="1"/>
              <a:t>css</a:t>
            </a:r>
            <a:r>
              <a:rPr lang="it-IT" dirty="0"/>
              <a:t> barra di ricerca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E9654A-D3FD-448A-BA41-42D2377E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73" y="2237743"/>
            <a:ext cx="6921911" cy="876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B5963E-3932-4A0A-941C-1EB5874C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0" y="3743742"/>
            <a:ext cx="6134496" cy="2420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1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5A00D-1B06-4DF5-AF7D-F068AC52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per barra di ricerca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CA2B9A-B2EC-489E-B779-83F98103D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99156"/>
            <a:ext cx="5839234" cy="539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7AE64E-710A-46FF-AB8F-44F46BEA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58" y="2919647"/>
            <a:ext cx="6241434" cy="871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4CC4A4-AA65-474B-8A95-1C4762BF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1" y="4272445"/>
            <a:ext cx="6676163" cy="233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A1A78-E385-42CE-BD80-D5735948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per barra di ricerca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EB8ABE-D200-48B3-88C0-506D613D9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347" y="1255540"/>
            <a:ext cx="9019305" cy="4789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4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67EC6-4D12-4A8C-B429-80784502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23" y="4690"/>
            <a:ext cx="10131425" cy="1134794"/>
          </a:xfrm>
        </p:spPr>
        <p:txBody>
          <a:bodyPr/>
          <a:lstStyle/>
          <a:p>
            <a:pPr algn="ctr"/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4E083D9-099A-4144-807C-CEF3AEA2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23" y="1800664"/>
            <a:ext cx="4312024" cy="4193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2EDCCE-ED9C-4B36-A155-2D4B7CCF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33" y="1716687"/>
            <a:ext cx="4305901" cy="427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0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2DAD3-50C2-4023-93CA-9A9A1789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826"/>
            <a:ext cx="10131425" cy="1191064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content</a:t>
            </a:r>
            <a:r>
              <a:rPr lang="it-IT" dirty="0"/>
              <a:t> dinamico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3CC8E4-3E51-4511-BE03-88836C3DC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343882"/>
            <a:ext cx="4722652" cy="470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4BA6D2-4D23-49C8-9AB3-87B5E8FA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96" y="1343882"/>
            <a:ext cx="5802087" cy="470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222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Celestiale - Futuro</Template>
  <TotalTime>725</TotalTime>
  <Words>114</Words>
  <Application>Microsoft Office PowerPoint</Application>
  <PresentationFormat>Widescreen</PresentationFormat>
  <Paragraphs>16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Celestiale</vt:lpstr>
      <vt:lpstr>Web Programming:  E-COMMERCE</vt:lpstr>
      <vt:lpstr>update del progetto</vt:lpstr>
      <vt:lpstr>WEBSITE</vt:lpstr>
      <vt:lpstr>Barra di ricerca</vt:lpstr>
      <vt:lpstr>Codice html/css barra di ricerca</vt:lpstr>
      <vt:lpstr>Codice javascript per barra di ricerca</vt:lpstr>
      <vt:lpstr>Codice javascript per barra di ricerca</vt:lpstr>
      <vt:lpstr>content</vt:lpstr>
      <vt:lpstr>Codice content dinamico</vt:lpstr>
      <vt:lpstr>Sezione preferiti</vt:lpstr>
      <vt:lpstr>Codice javascript preferiti</vt:lpstr>
      <vt:lpstr>Codice javascript preferiti</vt:lpstr>
      <vt:lpstr>Codice html/css preferiti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Programming:  E-COMMERCE</dc:title>
  <dc:creator>sik2 sik2</dc:creator>
  <cp:lastModifiedBy>sik2 sik2</cp:lastModifiedBy>
  <cp:revision>18</cp:revision>
  <dcterms:created xsi:type="dcterms:W3CDTF">2021-03-24T23:27:06Z</dcterms:created>
  <dcterms:modified xsi:type="dcterms:W3CDTF">2021-04-12T09:28:35Z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