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80" r:id="rId7"/>
    <p:sldId id="292" r:id="rId8"/>
    <p:sldId id="293" r:id="rId9"/>
    <p:sldId id="294" r:id="rId10"/>
    <p:sldId id="295" r:id="rId11"/>
    <p:sldId id="302" r:id="rId12"/>
    <p:sldId id="303" r:id="rId13"/>
    <p:sldId id="304" r:id="rId14"/>
    <p:sldId id="305" r:id="rId15"/>
    <p:sldId id="306" r:id="rId16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40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601BB60-B194-4F09-A92C-6C9477AD3D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BC383B-4C1A-4348-AE06-9FCD469F3B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E0B95-C003-462B-90D5-9A3EE6807BDA}" type="datetime1">
              <a:rPr lang="it-IT" smtClean="0"/>
              <a:t>24/04/2021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8660067-D470-4660-BE33-3C23D0DB9A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B1759A-785B-42A6-ADF2-E8B7183797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4F610-DE65-4A42-9ECB-6BE7146E02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9726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588C4-FB4C-4767-8503-E44C922CE228}" type="datetime1">
              <a:rPr lang="it-IT" smtClean="0"/>
              <a:pPr/>
              <a:t>24/04/2021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 dirty="0"/>
              <a:t>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25687-5131-4FE5-AB90-C145FFE28B9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1861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25687-5131-4FE5-AB90-C145FFE28B9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5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25687-5131-4FE5-AB90-C145FFE28B9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74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0A68C6C1-78C6-4DA5-84A3-2752C1635E26}" type="datetime1">
              <a:rPr lang="it-IT" noProof="0" smtClean="0"/>
              <a:t>24/04/2021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FF740-B31D-4F1D-B273-4D52B262B465}" type="datetime1">
              <a:rPr lang="it-IT" noProof="0" smtClean="0"/>
              <a:t>24/04/2021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BFBCD5-B66A-43D4-8A83-2AE63F784811}" type="datetime1">
              <a:rPr lang="it-IT" noProof="0" smtClean="0"/>
              <a:t>24/04/2021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sella di tes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sella di tes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ito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B88FB-6178-4F09-973D-B356B34749A0}" type="datetime1">
              <a:rPr lang="it-IT" noProof="0" smtClean="0"/>
              <a:t>24/04/2021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A86465-7030-4A6F-A685-E7CC2F39CD5F}" type="datetime1">
              <a:rPr lang="it-IT" noProof="0" smtClean="0"/>
              <a:t>24/04/2021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sella di tes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sella di tes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ito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A7C27-806F-499C-8AED-5713BF31DCEA}" type="datetime1">
              <a:rPr lang="it-IT" noProof="0" smtClean="0"/>
              <a:t>24/04/2021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C9B2D-F7E8-4EAB-B471-EE3D710EFF78}" type="datetime1">
              <a:rPr lang="it-IT" noProof="0" smtClean="0"/>
              <a:t>24/04/2021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576038-E903-4902-AA39-AFB96CECDA88}" type="datetime1">
              <a:rPr lang="it-IT" noProof="0" smtClean="0"/>
              <a:t>24/04/2021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5F046-7BD1-49A4-A205-3E035F16863E}" type="datetime1">
              <a:rPr lang="it-IT" noProof="0" smtClean="0"/>
              <a:t>24/04/2021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98319B-8F30-4CBA-AA31-45E63E82A023}" type="datetime1">
              <a:rPr lang="it-IT" noProof="0" smtClean="0"/>
              <a:t>24/04/2021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A13E85-2648-4481-80DB-3A0E59949141}" type="datetime1">
              <a:rPr lang="it-IT" noProof="0" smtClean="0"/>
              <a:t>24/04/2021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3E5F7C-9DF2-48B9-A1DB-E6120A94CDF0}" type="datetime1">
              <a:rPr lang="it-IT" noProof="0" smtClean="0"/>
              <a:t>24/04/2021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A43F8F-36D1-4817-B906-346794DD6B43}" type="datetime1">
              <a:rPr lang="it-IT" noProof="0" smtClean="0"/>
              <a:t>24/04/2021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1CD84F-FCAD-410C-9BC2-9B3F284295B9}" type="datetime1">
              <a:rPr lang="it-IT" smtClean="0"/>
              <a:t>24/04/2021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EE3693-A04D-46D8-B736-EB3F6C3E80C3}" type="datetime1">
              <a:rPr lang="it-IT" smtClean="0"/>
              <a:t>24/04/2021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246EA6-20DF-4766-84D3-D63F5C04DD86}" type="datetime1">
              <a:rPr lang="it-IT" noProof="0" smtClean="0"/>
              <a:t>24/04/2021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4E6F2-83FE-4C8B-990A-4D3647DD504E}" type="datetime1">
              <a:rPr lang="it-IT" noProof="0" smtClean="0"/>
              <a:t>24/04/2021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760690E-77B6-4937-B3FB-CFDFA3D96339}" type="datetime1">
              <a:rPr lang="it-IT" noProof="0" smtClean="0"/>
              <a:t>24/04/2021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ielo notturno con montagne lontane all'oriz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Web Programming: </a:t>
            </a:r>
            <a:br>
              <a:rPr lang="it-IT" b="1" dirty="0"/>
            </a:br>
            <a:r>
              <a:rPr lang="it-IT" b="1" dirty="0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07FD19-A4E1-4426-99BE-5F7D4C5F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Fetch </a:t>
            </a:r>
            <a:r>
              <a:rPr lang="it-IT" dirty="0" err="1"/>
              <a:t>js</a:t>
            </a:r>
            <a:r>
              <a:rPr lang="it-IT" dirty="0"/>
              <a:t> tramite </a:t>
            </a:r>
            <a:r>
              <a:rPr lang="it-IT" dirty="0" err="1"/>
              <a:t>oauth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C292466-6EC8-4E72-9042-5ACD4B73B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246" y="1478137"/>
            <a:ext cx="6754532" cy="4896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214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BE2D0-CD76-45E0-8570-A070F28B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19269"/>
            <a:ext cx="10131425" cy="947531"/>
          </a:xfrm>
        </p:spPr>
        <p:txBody>
          <a:bodyPr/>
          <a:lstStyle/>
          <a:p>
            <a:pPr algn="ctr"/>
            <a:r>
              <a:rPr lang="it-IT" dirty="0"/>
              <a:t>website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173C245-0E19-4F36-96E3-30DB72B87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885" y="1066799"/>
            <a:ext cx="5188227" cy="56719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4647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FF1E9-E04E-4852-B3EF-AA5C816A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75" y="1"/>
            <a:ext cx="10131425" cy="1066800"/>
          </a:xfrm>
        </p:spPr>
        <p:txBody>
          <a:bodyPr/>
          <a:lstStyle/>
          <a:p>
            <a:pPr algn="ctr"/>
            <a:r>
              <a:rPr lang="it-IT" dirty="0"/>
              <a:t>website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B5BD35F-28D2-49F7-ADE4-939199453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087" y="962031"/>
            <a:ext cx="5035825" cy="58377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197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satellite sullo sfondo del cielo notturn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magine 6" descr="immagine astratta di punti luminosi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A6515D0F-9D5E-47A0-9D8A-131D93E7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update del progetto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D6A9E4CD-B0BA-405A-917E-3DEF7B425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L’e-commerce avrà anche una sezione di shop digitale di album musicali. Tramite l’utilizzo di </a:t>
            </a:r>
            <a:r>
              <a:rPr lang="it-IT" dirty="0" err="1"/>
              <a:t>Rest</a:t>
            </a:r>
            <a:r>
              <a:rPr lang="it-IT" dirty="0"/>
              <a:t> API l’utente potrà visualizzare gli album disponibili tramite i maggiori servizi di streaming musicale, quali Spotify e Last.fm. Una volta trovato l’album ricercato sarà possibile effettuare un ordine contenente il determinato album.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3B858-DC73-444D-83F3-4404EEE1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159026"/>
            <a:ext cx="10131425" cy="1000539"/>
          </a:xfrm>
        </p:spPr>
        <p:txBody>
          <a:bodyPr/>
          <a:lstStyle/>
          <a:p>
            <a:pPr algn="ctr"/>
            <a:r>
              <a:rPr lang="it-IT" dirty="0"/>
              <a:t>WEBSITE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F461947-AE88-4C2C-B769-CDE83A485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567" y="1311965"/>
            <a:ext cx="7002865" cy="5102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278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0C46F5-4513-41FF-8999-3D2D8B9E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1205948"/>
          </a:xfrm>
        </p:spPr>
        <p:txBody>
          <a:bodyPr/>
          <a:lstStyle/>
          <a:p>
            <a:pPr algn="ctr"/>
            <a:r>
              <a:rPr lang="it-IT" dirty="0"/>
              <a:t>Barra di ricerca api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002CCAC-21D8-44FB-A315-FB70DDB44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422" y="3039325"/>
            <a:ext cx="8431155" cy="7793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523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5059E-3B04-4535-AB3C-14401A5E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Codice html/</a:t>
            </a:r>
            <a:r>
              <a:rPr lang="it-IT" dirty="0" err="1"/>
              <a:t>css</a:t>
            </a:r>
            <a:r>
              <a:rPr lang="it-IT" dirty="0"/>
              <a:t> barra di ricerca api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AB5963E-3932-4A0A-941C-1EB5874C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30" y="3743742"/>
            <a:ext cx="6134496" cy="2420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Segnaposto contenuto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F43F2BBF-FBC8-4523-ADDF-260DF29FE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194" y="2211842"/>
            <a:ext cx="8316116" cy="902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31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E5A00D-1B06-4DF5-AF7D-F068AC52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Codice </a:t>
            </a:r>
            <a:r>
              <a:rPr lang="it-IT" dirty="0" err="1"/>
              <a:t>javascript</a:t>
            </a:r>
            <a:r>
              <a:rPr lang="it-IT" dirty="0"/>
              <a:t> per barra di ricerca api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5DE1A13-5700-4024-8D5E-25BF2D60C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60" y="2111104"/>
            <a:ext cx="4634568" cy="4248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55CC4D-FED3-4A17-8536-20E663F87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878" y="3087911"/>
            <a:ext cx="8621401" cy="3160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34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9A1A78-E385-42CE-BD80-D5735948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Codice </a:t>
            </a:r>
            <a:r>
              <a:rPr lang="it-IT" dirty="0" err="1"/>
              <a:t>javascript</a:t>
            </a:r>
            <a:r>
              <a:rPr lang="it-IT" dirty="0"/>
              <a:t> per barra di ricerca api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F0C6A54-62FF-40ED-9881-9B7598486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595" y="1178537"/>
            <a:ext cx="5588810" cy="5433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645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CA7141-6B24-43AE-B00D-81175D12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Codice </a:t>
            </a:r>
            <a:r>
              <a:rPr lang="it-IT" dirty="0" err="1"/>
              <a:t>javascript</a:t>
            </a:r>
            <a:r>
              <a:rPr lang="it-IT" dirty="0"/>
              <a:t> barra di ricerca api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5549B64-D18F-4645-8088-549F74744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774" y="1456267"/>
            <a:ext cx="5662228" cy="49842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253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001E13-02F8-46D5-B5E4-F030C354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131535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Autenticazione </a:t>
            </a:r>
            <a:r>
              <a:rPr lang="it-IT" dirty="0" err="1"/>
              <a:t>oauth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445D9F-54EE-4776-B477-1D7546F9D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196" y="1587802"/>
            <a:ext cx="7165607" cy="4117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266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Celestiale - Futuro</Template>
  <TotalTime>759</TotalTime>
  <Words>104</Words>
  <Application>Microsoft Office PowerPoint</Application>
  <PresentationFormat>Widescreen</PresentationFormat>
  <Paragraphs>15</Paragraphs>
  <Slides>12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Celestiale</vt:lpstr>
      <vt:lpstr>Web Programming:  E-COMMERCE</vt:lpstr>
      <vt:lpstr>update del progetto</vt:lpstr>
      <vt:lpstr>WEBSITE</vt:lpstr>
      <vt:lpstr>Barra di ricerca api</vt:lpstr>
      <vt:lpstr>Codice html/css barra di ricerca api</vt:lpstr>
      <vt:lpstr>Codice javascript per barra di ricerca api</vt:lpstr>
      <vt:lpstr>Codice javascript per barra di ricerca api</vt:lpstr>
      <vt:lpstr>Codice javascript barra di ricerca api</vt:lpstr>
      <vt:lpstr>Autenticazione oauth</vt:lpstr>
      <vt:lpstr>Fetch js tramite oauth</vt:lpstr>
      <vt:lpstr>website</vt:lpstr>
      <vt:lpstr>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Programming:  E-COMMERCE</dc:title>
  <dc:creator>sik2 sik2</dc:creator>
  <cp:lastModifiedBy>sik2 sik2</cp:lastModifiedBy>
  <cp:revision>22</cp:revision>
  <dcterms:created xsi:type="dcterms:W3CDTF">2021-03-24T23:27:06Z</dcterms:created>
  <dcterms:modified xsi:type="dcterms:W3CDTF">2021-04-24T13:51:13Z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