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1"/>
  </p:notesMasterIdLst>
  <p:handoutMasterIdLst>
    <p:handoutMasterId r:id="rId22"/>
  </p:handoutMasterIdLst>
  <p:sldIdLst>
    <p:sldId id="256" r:id="rId5"/>
    <p:sldId id="258" r:id="rId6"/>
    <p:sldId id="280" r:id="rId7"/>
    <p:sldId id="292" r:id="rId8"/>
    <p:sldId id="299" r:id="rId9"/>
    <p:sldId id="300" r:id="rId10"/>
    <p:sldId id="301" r:id="rId11"/>
    <p:sldId id="302" r:id="rId12"/>
    <p:sldId id="307" r:id="rId13"/>
    <p:sldId id="296" r:id="rId14"/>
    <p:sldId id="303" r:id="rId15"/>
    <p:sldId id="304" r:id="rId16"/>
    <p:sldId id="305" r:id="rId17"/>
    <p:sldId id="308" r:id="rId18"/>
    <p:sldId id="309" r:id="rId19"/>
    <p:sldId id="306" r:id="rId20"/>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41" autoAdjust="0"/>
  </p:normalViewPr>
  <p:slideViewPr>
    <p:cSldViewPr snapToGrid="0" snapToObjects="1">
      <p:cViewPr varScale="1">
        <p:scale>
          <a:sx n="72" d="100"/>
          <a:sy n="72" d="100"/>
        </p:scale>
        <p:origin x="660" y="6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76" d="100"/>
          <a:sy n="76" d="100"/>
        </p:scale>
        <p:origin x="40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601BB60-B194-4F09-A92C-6C9477AD3D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41BC383B-4C1A-4348-AE06-9FCD469F3B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9E0B95-C003-462B-90D5-9A3EE6807BDA}" type="datetime1">
              <a:rPr lang="it-IT" smtClean="0"/>
              <a:t>24/05/2021</a:t>
            </a:fld>
            <a:endParaRPr lang="it-IT" dirty="0"/>
          </a:p>
        </p:txBody>
      </p:sp>
      <p:sp>
        <p:nvSpPr>
          <p:cNvPr id="4" name="Segnaposto piè di pagina 3">
            <a:extLst>
              <a:ext uri="{FF2B5EF4-FFF2-40B4-BE49-F238E27FC236}">
                <a16:creationId xmlns:a16="http://schemas.microsoft.com/office/drawing/2014/main" id="{C8660067-D470-4660-BE33-3C23D0DB9A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12B1759A-785B-42A6-ADF2-E8B7183797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34F610-DE65-4A42-9ECB-6BE7146E02BA}" type="slidenum">
              <a:rPr lang="it-IT" smtClean="0"/>
              <a:t>‹N›</a:t>
            </a:fld>
            <a:endParaRPr lang="it-IT"/>
          </a:p>
        </p:txBody>
      </p:sp>
    </p:spTree>
    <p:extLst>
      <p:ext uri="{BB962C8B-B14F-4D97-AF65-F5344CB8AC3E}">
        <p14:creationId xmlns:p14="http://schemas.microsoft.com/office/powerpoint/2010/main" val="849726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588C4-FB4C-4767-8503-E44C922CE228}" type="datetime1">
              <a:rPr lang="it-IT" smtClean="0"/>
              <a:pPr/>
              <a:t>24/05/2021</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dirty="0"/>
              <a:t>Modificare gli stili del testo dello schema</a:t>
            </a:r>
          </a:p>
          <a:p>
            <a:pPr lvl="1"/>
            <a:r>
              <a:rPr lang="it-IT" noProof="0" dirty="0"/>
              <a:t>Secondo livello</a:t>
            </a:r>
          </a:p>
          <a:p>
            <a:pPr lvl="2"/>
            <a:r>
              <a:rPr lang="it-IT" noProof="0" dirty="0"/>
              <a:t>Terzo livello</a:t>
            </a:r>
          </a:p>
          <a:p>
            <a:pPr lvl="3"/>
            <a:r>
              <a:rPr lang="it-IT" noProof="0" dirty="0"/>
              <a:t>Quarto livello</a:t>
            </a:r>
          </a:p>
          <a:p>
            <a:pPr lvl="4"/>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25687-5131-4FE5-AB90-C145FFE28B9F}" type="slidenum">
              <a:rPr lang="it-IT" noProof="0" smtClean="0"/>
              <a:t>‹N›</a:t>
            </a:fld>
            <a:endParaRPr lang="it-IT" noProof="0"/>
          </a:p>
        </p:txBody>
      </p:sp>
    </p:spTree>
    <p:extLst>
      <p:ext uri="{BB962C8B-B14F-4D97-AF65-F5344CB8AC3E}">
        <p14:creationId xmlns:p14="http://schemas.microsoft.com/office/powerpoint/2010/main" val="1218615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8025687-5131-4FE5-AB90-C145FFE28B9F}" type="slidenum">
              <a:rPr lang="it-IT" smtClean="0"/>
              <a:t>1</a:t>
            </a:fld>
            <a:endParaRPr lang="it-IT"/>
          </a:p>
        </p:txBody>
      </p:sp>
    </p:spTree>
    <p:extLst>
      <p:ext uri="{BB962C8B-B14F-4D97-AF65-F5344CB8AC3E}">
        <p14:creationId xmlns:p14="http://schemas.microsoft.com/office/powerpoint/2010/main" val="119455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8025687-5131-4FE5-AB90-C145FFE28B9F}" type="slidenum">
              <a:rPr lang="it-IT" smtClean="0"/>
              <a:t>2</a:t>
            </a:fld>
            <a:endParaRPr lang="it-IT"/>
          </a:p>
        </p:txBody>
      </p:sp>
    </p:spTree>
    <p:extLst>
      <p:ext uri="{BB962C8B-B14F-4D97-AF65-F5344CB8AC3E}">
        <p14:creationId xmlns:p14="http://schemas.microsoft.com/office/powerpoint/2010/main" val="2026740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3">
        <a:schemeClr val="bg2"/>
      </p:bgRef>
    </p:bg>
    <p:spTree>
      <p:nvGrpSpPr>
        <p:cNvPr id="1" name=""/>
        <p:cNvGrpSpPr/>
        <p:nvPr/>
      </p:nvGrpSpPr>
      <p:grpSpPr>
        <a:xfrm>
          <a:off x="0" y="0"/>
          <a:ext cx="0" cy="0"/>
          <a:chOff x="0" y="0"/>
          <a:chExt cx="0" cy="0"/>
        </a:xfrm>
      </p:grpSpPr>
      <p:pic>
        <p:nvPicPr>
          <p:cNvPr id="7" name="Immagin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8932558" y="5870575"/>
            <a:ext cx="1600200" cy="377825"/>
          </a:xfrm>
        </p:spPr>
        <p:txBody>
          <a:bodyPr rtlCol="0"/>
          <a:lstStyle/>
          <a:p>
            <a:pPr rtl="0"/>
            <a:fld id="{0A68C6C1-78C6-4DA5-84A3-2752C1635E26}" type="datetime1">
              <a:rPr lang="it-IT" noProof="0" smtClean="0"/>
              <a:t>24/05/2021</a:t>
            </a:fld>
            <a:endParaRPr lang="it-IT" noProof="0"/>
          </a:p>
        </p:txBody>
      </p:sp>
      <p:sp>
        <p:nvSpPr>
          <p:cNvPr id="5" name="Segnaposto piè di pagina 4"/>
          <p:cNvSpPr>
            <a:spLocks noGrp="1"/>
          </p:cNvSpPr>
          <p:nvPr>
            <p:ph type="ftr" sz="quarter" idx="11"/>
          </p:nvPr>
        </p:nvSpPr>
        <p:spPr>
          <a:xfrm>
            <a:off x="3962399" y="5870575"/>
            <a:ext cx="4893958" cy="377825"/>
          </a:xfrm>
        </p:spPr>
        <p:txBody>
          <a:bodyPr rtlCol="0"/>
          <a:lstStyle/>
          <a:p>
            <a:pPr rtl="0"/>
            <a:endParaRPr lang="it-IT" noProof="0"/>
          </a:p>
        </p:txBody>
      </p:sp>
      <p:sp>
        <p:nvSpPr>
          <p:cNvPr id="6" name="Segnaposto numero diapositiva 5"/>
          <p:cNvSpPr>
            <a:spLocks noGrp="1"/>
          </p:cNvSpPr>
          <p:nvPr>
            <p:ph type="sldNum" sz="quarter" idx="12"/>
          </p:nvPr>
        </p:nvSpPr>
        <p:spPr>
          <a:xfrm>
            <a:off x="10608958" y="5870575"/>
            <a:ext cx="551167" cy="377825"/>
          </a:xfrm>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8" name="Immagin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olo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Modificare gli stili del testo dello schema</a:t>
            </a:r>
          </a:p>
        </p:txBody>
      </p:sp>
      <p:sp>
        <p:nvSpPr>
          <p:cNvPr id="5" name="Segnaposto data 4"/>
          <p:cNvSpPr>
            <a:spLocks noGrp="1"/>
          </p:cNvSpPr>
          <p:nvPr>
            <p:ph type="dt" sz="half" idx="10"/>
          </p:nvPr>
        </p:nvSpPr>
        <p:spPr/>
        <p:txBody>
          <a:bodyPr rtlCol="0"/>
          <a:lstStyle/>
          <a:p>
            <a:pPr rtl="0"/>
            <a:fld id="{501FF740-B31D-4F1D-B273-4D52B262B465}" type="datetime1">
              <a:rPr lang="it-IT" noProof="0" smtClean="0"/>
              <a:t>24/05/2021</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pic>
        <p:nvPicPr>
          <p:cNvPr id="7" name="Im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it-IT" noProof="0"/>
              <a:t>Fare clic per modificare lo stile del titolo dello schema</a:t>
            </a:r>
          </a:p>
        </p:txBody>
      </p:sp>
      <p:sp>
        <p:nvSpPr>
          <p:cNvPr id="3" name="Segnaposto testo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Modificare gli stili del testo dello schema</a:t>
            </a:r>
          </a:p>
        </p:txBody>
      </p:sp>
      <p:sp>
        <p:nvSpPr>
          <p:cNvPr id="4" name="Segnaposto data 3"/>
          <p:cNvSpPr>
            <a:spLocks noGrp="1"/>
          </p:cNvSpPr>
          <p:nvPr>
            <p:ph type="dt" sz="half" idx="10"/>
          </p:nvPr>
        </p:nvSpPr>
        <p:spPr/>
        <p:txBody>
          <a:bodyPr rtlCol="0"/>
          <a:lstStyle/>
          <a:p>
            <a:pPr rtl="0"/>
            <a:fld id="{A2BFBCD5-B66A-43D4-8A83-2AE63F784811}" type="datetime1">
              <a:rPr lang="it-IT" noProof="0" smtClean="0"/>
              <a:t>24/05/2021</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pic>
        <p:nvPicPr>
          <p:cNvPr id="11" name="Immagin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Casella di testo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
        <p:nvSpPr>
          <p:cNvPr id="14" name="Casella di testo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
        <p:nvSpPr>
          <p:cNvPr id="16" name="Titolo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it-IT" noProof="0"/>
              <a:t>Fare clic per modificare lo stile del titolo dello schema</a:t>
            </a:r>
          </a:p>
        </p:txBody>
      </p:sp>
      <p:sp>
        <p:nvSpPr>
          <p:cNvPr id="10" name="Segnaposto testo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it-IT" noProof="0"/>
              <a:t>Modificare gli stili del testo dello schema</a:t>
            </a:r>
          </a:p>
        </p:txBody>
      </p:sp>
      <p:sp>
        <p:nvSpPr>
          <p:cNvPr id="3" name="Segnaposto testo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Modificare gli stili del testo dello schema</a:t>
            </a:r>
          </a:p>
        </p:txBody>
      </p:sp>
      <p:sp>
        <p:nvSpPr>
          <p:cNvPr id="4" name="Segnaposto data 3"/>
          <p:cNvSpPr>
            <a:spLocks noGrp="1"/>
          </p:cNvSpPr>
          <p:nvPr>
            <p:ph type="dt" sz="half" idx="10"/>
          </p:nvPr>
        </p:nvSpPr>
        <p:spPr/>
        <p:txBody>
          <a:bodyPr rtlCol="0"/>
          <a:lstStyle/>
          <a:p>
            <a:pPr rtl="0"/>
            <a:fld id="{31AB88FB-6178-4F09-973D-B356B34749A0}" type="datetime1">
              <a:rPr lang="it-IT" noProof="0" smtClean="0"/>
              <a:t>24/05/2021</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pic>
        <p:nvPicPr>
          <p:cNvPr id="7" name="Im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it-IT" noProof="0"/>
              <a:t>Fare clic per modificare lo stile del titolo dello schema</a:t>
            </a:r>
          </a:p>
        </p:txBody>
      </p:sp>
      <p:sp>
        <p:nvSpPr>
          <p:cNvPr id="3" name="Segnaposto testo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Modificare gli stili del testo dello schema</a:t>
            </a:r>
          </a:p>
        </p:txBody>
      </p:sp>
      <p:sp>
        <p:nvSpPr>
          <p:cNvPr id="4" name="Segnaposto data 3"/>
          <p:cNvSpPr>
            <a:spLocks noGrp="1"/>
          </p:cNvSpPr>
          <p:nvPr>
            <p:ph type="dt" sz="half" idx="10"/>
          </p:nvPr>
        </p:nvSpPr>
        <p:spPr/>
        <p:txBody>
          <a:bodyPr rtlCol="0"/>
          <a:lstStyle/>
          <a:p>
            <a:pPr rtl="0"/>
            <a:fld id="{02A86465-7030-4A6F-A685-E7CC2F39CD5F}" type="datetime1">
              <a:rPr lang="it-IT" noProof="0" smtClean="0"/>
              <a:t>24/05/2021</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pic>
        <p:nvPicPr>
          <p:cNvPr id="11" name="Immagin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Casella di testo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
        <p:nvSpPr>
          <p:cNvPr id="14" name="Casella di testo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
        <p:nvSpPr>
          <p:cNvPr id="16" name="Titolo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it-IT" noProof="0"/>
              <a:t>Fare clic per modificare lo stile del titolo dello schema</a:t>
            </a:r>
          </a:p>
        </p:txBody>
      </p:sp>
      <p:sp>
        <p:nvSpPr>
          <p:cNvPr id="10" name="Segnaposto testo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it-IT" noProof="0"/>
              <a:t>Modificare gli stili del testo dello schema</a:t>
            </a:r>
          </a:p>
        </p:txBody>
      </p:sp>
      <p:sp>
        <p:nvSpPr>
          <p:cNvPr id="3" name="Segnaposto testo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Modificare gli stili del testo dello schema</a:t>
            </a:r>
          </a:p>
        </p:txBody>
      </p:sp>
      <p:sp>
        <p:nvSpPr>
          <p:cNvPr id="4" name="Segnaposto data 3"/>
          <p:cNvSpPr>
            <a:spLocks noGrp="1"/>
          </p:cNvSpPr>
          <p:nvPr>
            <p:ph type="dt" sz="half" idx="10"/>
          </p:nvPr>
        </p:nvSpPr>
        <p:spPr/>
        <p:txBody>
          <a:bodyPr rtlCol="0"/>
          <a:lstStyle/>
          <a:p>
            <a:pPr rtl="0"/>
            <a:fld id="{5C6A7C27-806F-499C-8AED-5713BF31DCEA}" type="datetime1">
              <a:rPr lang="it-IT" noProof="0" smtClean="0"/>
              <a:t>24/05/2021</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pic>
        <p:nvPicPr>
          <p:cNvPr id="8" name="Immagin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it-IT" noProof="0"/>
              <a:t>Fare clic per modificare lo stile del titolo dello schema</a:t>
            </a:r>
          </a:p>
        </p:txBody>
      </p:sp>
      <p:sp>
        <p:nvSpPr>
          <p:cNvPr id="10" name="Segnaposto testo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it-IT" noProof="0"/>
              <a:t>Modificare gli stili del testo dello schema</a:t>
            </a:r>
          </a:p>
        </p:txBody>
      </p:sp>
      <p:sp>
        <p:nvSpPr>
          <p:cNvPr id="3" name="Segnaposto testo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Modificare gli stili del testo dello schema</a:t>
            </a:r>
          </a:p>
        </p:txBody>
      </p:sp>
      <p:sp>
        <p:nvSpPr>
          <p:cNvPr id="4" name="Segnaposto data 3"/>
          <p:cNvSpPr>
            <a:spLocks noGrp="1"/>
          </p:cNvSpPr>
          <p:nvPr>
            <p:ph type="dt" sz="half" idx="10"/>
          </p:nvPr>
        </p:nvSpPr>
        <p:spPr/>
        <p:txBody>
          <a:bodyPr rtlCol="0"/>
          <a:lstStyle/>
          <a:p>
            <a:pPr rtl="0"/>
            <a:fld id="{C3BC9B2D-F7E8-4EAB-B471-EE3D710EFF78}" type="datetime1">
              <a:rPr lang="it-IT" noProof="0" smtClean="0"/>
              <a:t>24/05/2021</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pic>
        <p:nvPicPr>
          <p:cNvPr id="7" name="Im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olo 1"/>
          <p:cNvSpPr>
            <a:spLocks noGrp="1"/>
          </p:cNvSpPr>
          <p:nvPr>
            <p:ph type="title"/>
          </p:nvPr>
        </p:nvSpPr>
        <p:spPr>
          <a:xfrm>
            <a:off x="685801" y="609600"/>
            <a:ext cx="10131425" cy="1456267"/>
          </a:xfrm>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hasCustomPrompt="1"/>
          </p:nvPr>
        </p:nvSpPr>
        <p:spPr/>
        <p:txBody>
          <a:bodyPr vert="eaVert" rtlCol="0" anchor="t"/>
          <a:lstStyle/>
          <a:p>
            <a:pPr lvl="0" rtl="0"/>
            <a:r>
              <a:rPr lang="it-IT" noProof="0"/>
              <a:t>Modifica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23576038-E903-4902-AA39-AFB96CECDA88}" type="datetime1">
              <a:rPr lang="it-IT" noProof="0" smtClean="0"/>
              <a:t>24/05/2021</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9E57DC2-970A-4B3E-BB1C-7A09969E49DF}" type="slidenum">
              <a:rPr lang="it-IT" noProof="0" smtClean="0"/>
              <a:t>‹N›</a:t>
            </a:fld>
            <a:endParaRPr lang="it-IT"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pic>
        <p:nvPicPr>
          <p:cNvPr id="7" name="Im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verticale 1"/>
          <p:cNvSpPr>
            <a:spLocks noGrp="1"/>
          </p:cNvSpPr>
          <p:nvPr>
            <p:ph type="title" orient="vert"/>
          </p:nvPr>
        </p:nvSpPr>
        <p:spPr>
          <a:xfrm>
            <a:off x="8658675" y="609599"/>
            <a:ext cx="2158552" cy="5181601"/>
          </a:xfrm>
        </p:spPr>
        <p:txBody>
          <a:bodyPr vert="eaVert" rtlCol="0"/>
          <a:lstStyle/>
          <a:p>
            <a:pPr rtl="0"/>
            <a:r>
              <a:rPr lang="it-IT" noProof="0"/>
              <a:t>Fare clic per modificare lo stile del titolo dello schema</a:t>
            </a:r>
          </a:p>
        </p:txBody>
      </p:sp>
      <p:sp>
        <p:nvSpPr>
          <p:cNvPr id="3" name="Segnaposto testo verticale 2"/>
          <p:cNvSpPr>
            <a:spLocks noGrp="1"/>
          </p:cNvSpPr>
          <p:nvPr>
            <p:ph type="body" orient="vert" idx="1" hasCustomPrompt="1"/>
          </p:nvPr>
        </p:nvSpPr>
        <p:spPr>
          <a:xfrm>
            <a:off x="685800" y="609600"/>
            <a:ext cx="7832116" cy="5181600"/>
          </a:xfrm>
        </p:spPr>
        <p:txBody>
          <a:bodyPr vert="eaVert" rtlCol="0" anchor="t"/>
          <a:lstStyle/>
          <a:p>
            <a:pPr lvl="0" rtl="0"/>
            <a:r>
              <a:rPr lang="it-IT" noProof="0"/>
              <a:t>Modifica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EF35F046-7BD1-49A4-A205-3E035F16863E}" type="datetime1">
              <a:rPr lang="it-IT" noProof="0" smtClean="0"/>
              <a:t>24/05/2021</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9E57DC2-970A-4B3E-BB1C-7A09969E49DF}" type="slidenum">
              <a:rPr lang="it-IT" noProof="0" smtClean="0"/>
              <a:t>‹N›</a:t>
            </a:fld>
            <a:endParaRPr lang="it-IT"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pic>
        <p:nvPicPr>
          <p:cNvPr id="7" name="Im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idx="1" hasCustomPrompt="1"/>
          </p:nvPr>
        </p:nvSpPr>
        <p:spPr/>
        <p:txBody>
          <a:bodyPr rtlCol="0" anchor="ctr"/>
          <a:lstStyle/>
          <a:p>
            <a:pPr lvl="0" rtl="0"/>
            <a:r>
              <a:rPr lang="it-IT" noProof="0"/>
              <a:t>Modifica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EF98319B-8F30-4CBA-AA31-45E63E82A023}" type="datetime1">
              <a:rPr lang="it-IT" noProof="0" smtClean="0"/>
              <a:t>24/05/2021</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9E57DC2-970A-4B3E-BB1C-7A09969E49DF}" type="slidenum">
              <a:rPr lang="it-IT" noProof="0" smtClean="0"/>
              <a:t>‹N›</a:t>
            </a:fld>
            <a:endParaRPr lang="it-IT"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pic>
        <p:nvPicPr>
          <p:cNvPr id="7" name="Im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title"/>
          </p:nvPr>
        </p:nvSpPr>
        <p:spPr>
          <a:xfrm>
            <a:off x="685800" y="3308581"/>
            <a:ext cx="10131427" cy="1468800"/>
          </a:xfrm>
        </p:spPr>
        <p:txBody>
          <a:bodyPr rtlCol="0" anchor="b"/>
          <a:lstStyle>
            <a:lvl1pPr algn="l">
              <a:defRPr sz="4000" b="0" cap="all"/>
            </a:lvl1pPr>
          </a:lstStyle>
          <a:p>
            <a:pPr rtl="0"/>
            <a:r>
              <a:rPr lang="it-IT" noProof="0"/>
              <a:t>Fare clic per modificare lo stile del titolo dello schema</a:t>
            </a:r>
          </a:p>
        </p:txBody>
      </p:sp>
      <p:sp>
        <p:nvSpPr>
          <p:cNvPr id="3" name="Segnaposto testo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Modifica gli stili del testo dello schema</a:t>
            </a:r>
          </a:p>
        </p:txBody>
      </p:sp>
      <p:sp>
        <p:nvSpPr>
          <p:cNvPr id="4" name="Segnaposto data 3"/>
          <p:cNvSpPr>
            <a:spLocks noGrp="1"/>
          </p:cNvSpPr>
          <p:nvPr>
            <p:ph type="dt" sz="half" idx="10"/>
          </p:nvPr>
        </p:nvSpPr>
        <p:spPr/>
        <p:txBody>
          <a:bodyPr rtlCol="0"/>
          <a:lstStyle/>
          <a:p>
            <a:pPr rtl="0"/>
            <a:fld id="{46A13E85-2648-4481-80DB-3A0E59949141}" type="datetime1">
              <a:rPr lang="it-IT" noProof="0" smtClean="0"/>
              <a:t>24/05/2021</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pic>
        <p:nvPicPr>
          <p:cNvPr id="8" name="Immagin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sz="half" idx="1" hasCustomPrompt="1"/>
          </p:nvPr>
        </p:nvSpPr>
        <p:spPr>
          <a:xfrm>
            <a:off x="685802" y="2142067"/>
            <a:ext cx="4995334" cy="3649134"/>
          </a:xfrm>
        </p:spPr>
        <p:txBody>
          <a:bodyPr rtlCol="0">
            <a:normAutofit/>
          </a:bodyPr>
          <a:lstStyle/>
          <a:p>
            <a:pPr lvl="0" rtl="0"/>
            <a:r>
              <a:rPr lang="it-IT" noProof="0"/>
              <a:t>Modifica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hasCustomPrompt="1"/>
          </p:nvPr>
        </p:nvSpPr>
        <p:spPr>
          <a:xfrm>
            <a:off x="5821895" y="2142067"/>
            <a:ext cx="4995332" cy="3649133"/>
          </a:xfrm>
        </p:spPr>
        <p:txBody>
          <a:bodyPr rtlCol="0">
            <a:normAutofit/>
          </a:bodyPr>
          <a:lstStyle/>
          <a:p>
            <a:pPr lvl="0" rtl="0"/>
            <a:r>
              <a:rPr lang="it-IT" noProof="0"/>
              <a:t>Modifica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AE3E5F7C-9DF2-48B9-A1DB-E6120A94CDF0}" type="datetime1">
              <a:rPr lang="it-IT" noProof="0" smtClean="0"/>
              <a:t>24/05/2021</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9E57DC2-970A-4B3E-BB1C-7A09969E49DF}" type="slidenum">
              <a:rPr lang="it-IT" noProof="0" smtClean="0"/>
              <a:t>‹N›</a:t>
            </a:fld>
            <a:endParaRPr lang="it-IT"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lvl1pPr>
          </a:lstStyle>
          <a:p>
            <a:pPr rtl="0"/>
            <a:r>
              <a:rPr lang="it-IT" noProof="0"/>
              <a:t>Fare clic per modificare lo stile del titolo dello schema</a:t>
            </a:r>
          </a:p>
        </p:txBody>
      </p:sp>
      <p:sp>
        <p:nvSpPr>
          <p:cNvPr id="3" name="Segnaposto testo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Modifica gli stili del testo dello schema</a:t>
            </a:r>
          </a:p>
        </p:txBody>
      </p:sp>
      <p:sp>
        <p:nvSpPr>
          <p:cNvPr id="4" name="Segnaposto contenuto 3"/>
          <p:cNvSpPr>
            <a:spLocks noGrp="1"/>
          </p:cNvSpPr>
          <p:nvPr>
            <p:ph sz="half" idx="2" hasCustomPrompt="1"/>
          </p:nvPr>
        </p:nvSpPr>
        <p:spPr>
          <a:xfrm>
            <a:off x="685801" y="2870201"/>
            <a:ext cx="4996923" cy="2920998"/>
          </a:xfrm>
        </p:spPr>
        <p:txBody>
          <a:bodyPr rtlCol="0" anchor="t">
            <a:normAutofit/>
          </a:bodyPr>
          <a:lstStyle/>
          <a:p>
            <a:pPr lvl="0" rtl="0"/>
            <a:r>
              <a:rPr lang="it-IT" noProof="0"/>
              <a:t>Modifica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Modifica gli stili del testo dello schema</a:t>
            </a:r>
          </a:p>
        </p:txBody>
      </p:sp>
      <p:sp>
        <p:nvSpPr>
          <p:cNvPr id="6" name="Segnaposto contenuto 5"/>
          <p:cNvSpPr>
            <a:spLocks noGrp="1"/>
          </p:cNvSpPr>
          <p:nvPr>
            <p:ph sz="quarter" idx="4" hasCustomPrompt="1"/>
          </p:nvPr>
        </p:nvSpPr>
        <p:spPr>
          <a:xfrm>
            <a:off x="5823483" y="2870201"/>
            <a:ext cx="4995334" cy="2920998"/>
          </a:xfrm>
        </p:spPr>
        <p:txBody>
          <a:bodyPr rtlCol="0" anchor="t">
            <a:normAutofit/>
          </a:bodyPr>
          <a:lstStyle/>
          <a:p>
            <a:pPr lvl="0" rtl="0"/>
            <a:r>
              <a:rPr lang="it-IT" noProof="0"/>
              <a:t>Modifica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43A43F8F-36D1-4817-B906-346794DD6B43}" type="datetime1">
              <a:rPr lang="it-IT" noProof="0" smtClean="0"/>
              <a:t>24/05/2021</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69E57DC2-970A-4B3E-BB1C-7A09969E49DF}" type="slidenum">
              <a:rPr lang="it-IT" noProof="0" smtClean="0"/>
              <a:t>‹N›</a:t>
            </a:fld>
            <a:endParaRPr lang="it-IT"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pic>
        <p:nvPicPr>
          <p:cNvPr id="6" name="Immagin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data 2"/>
          <p:cNvSpPr>
            <a:spLocks noGrp="1"/>
          </p:cNvSpPr>
          <p:nvPr>
            <p:ph type="dt" sz="half" idx="10"/>
          </p:nvPr>
        </p:nvSpPr>
        <p:spPr/>
        <p:txBody>
          <a:bodyPr rtlCol="0"/>
          <a:lstStyle/>
          <a:p>
            <a:pPr rtl="0"/>
            <a:fld id="{4D1CD84F-FCAD-410C-9BC2-9B3F284295B9}" type="datetime1">
              <a:rPr lang="it-IT" smtClean="0"/>
              <a:t>24/05/2021</a:t>
            </a:fld>
            <a:endParaRPr lang="en-US" dirty="0"/>
          </a:p>
        </p:txBody>
      </p:sp>
      <p:sp>
        <p:nvSpPr>
          <p:cNvPr id="4" name="Segnaposto piè di pagina 3"/>
          <p:cNvSpPr>
            <a:spLocks noGrp="1"/>
          </p:cNvSpPr>
          <p:nvPr>
            <p:ph type="ftr" sz="quarter" idx="11"/>
          </p:nvPr>
        </p:nvSpPr>
        <p:spPr/>
        <p:txBody>
          <a:bodyPr rtlCol="0"/>
          <a:lstStyle/>
          <a:p>
            <a:pPr rtl="0"/>
            <a:endParaRPr lang="en-US" dirty="0"/>
          </a:p>
        </p:txBody>
      </p:sp>
      <p:sp>
        <p:nvSpPr>
          <p:cNvPr id="5" name="Segnaposto numero diapositiva 4"/>
          <p:cNvSpPr>
            <a:spLocks noGrp="1"/>
          </p:cNvSpPr>
          <p:nvPr>
            <p:ph type="sldNum" sz="quarter" idx="12"/>
          </p:nvPr>
        </p:nvSpPr>
        <p:spPr/>
        <p:txBody>
          <a:bodyPr rtlCol="0"/>
          <a:lstStyle/>
          <a:p>
            <a:pPr rtl="0"/>
            <a:fld id="{69E57DC2-970A-4B3E-BB1C-7A09969E49DF}" type="slidenum">
              <a:rPr lang="en-US" smtClean="0"/>
              <a:t>‹N›</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pic>
        <p:nvPicPr>
          <p:cNvPr id="5" name="Immagin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Segnaposto data 1"/>
          <p:cNvSpPr>
            <a:spLocks noGrp="1"/>
          </p:cNvSpPr>
          <p:nvPr>
            <p:ph type="dt" sz="half" idx="10"/>
          </p:nvPr>
        </p:nvSpPr>
        <p:spPr/>
        <p:txBody>
          <a:bodyPr rtlCol="0"/>
          <a:lstStyle/>
          <a:p>
            <a:pPr rtl="0"/>
            <a:fld id="{09EE3693-A04D-46D8-B736-EB3F6C3E80C3}" type="datetime1">
              <a:rPr lang="it-IT" smtClean="0"/>
              <a:t>24/05/2021</a:t>
            </a:fld>
            <a:endParaRPr lang="en-US" dirty="0"/>
          </a:p>
        </p:txBody>
      </p:sp>
      <p:sp>
        <p:nvSpPr>
          <p:cNvPr id="3" name="Segnaposto piè di pagina 2"/>
          <p:cNvSpPr>
            <a:spLocks noGrp="1"/>
          </p:cNvSpPr>
          <p:nvPr>
            <p:ph type="ftr" sz="quarter" idx="11"/>
          </p:nvPr>
        </p:nvSpPr>
        <p:spPr/>
        <p:txBody>
          <a:bodyPr rtlCol="0"/>
          <a:lstStyle/>
          <a:p>
            <a:pPr rtl="0"/>
            <a:endParaRPr lang="en-US" dirty="0"/>
          </a:p>
        </p:txBody>
      </p:sp>
      <p:sp>
        <p:nvSpPr>
          <p:cNvPr id="4" name="Segnaposto numero diapositiva 3"/>
          <p:cNvSpPr>
            <a:spLocks noGrp="1"/>
          </p:cNvSpPr>
          <p:nvPr>
            <p:ph type="sldNum" sz="quarter" idx="12"/>
          </p:nvPr>
        </p:nvSpPr>
        <p:spPr/>
        <p:txBody>
          <a:bodyPr rtlCol="0"/>
          <a:lstStyle/>
          <a:p>
            <a:pPr rtl="0"/>
            <a:fld id="{69E57DC2-970A-4B3E-BB1C-7A09969E49DF}" type="slidenum">
              <a:rPr lang="en-US" smtClean="0"/>
              <a:t>‹N›</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pic>
        <p:nvPicPr>
          <p:cNvPr id="8" name="Immagin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it-IT" noProof="0"/>
              <a:t>Fare clic per modificare lo stile del titolo dello schema</a:t>
            </a:r>
          </a:p>
        </p:txBody>
      </p:sp>
      <p:sp>
        <p:nvSpPr>
          <p:cNvPr id="3" name="Segnaposto contenuto 2"/>
          <p:cNvSpPr>
            <a:spLocks noGrp="1"/>
          </p:cNvSpPr>
          <p:nvPr>
            <p:ph idx="1" hasCustomPrompt="1"/>
          </p:nvPr>
        </p:nvSpPr>
        <p:spPr>
          <a:xfrm>
            <a:off x="4648201" y="609601"/>
            <a:ext cx="6169026" cy="5181600"/>
          </a:xfrm>
        </p:spPr>
        <p:txBody>
          <a:bodyPr rtlCol="0" anchor="ctr">
            <a:normAutofit/>
          </a:bodyPr>
          <a:lstStyle/>
          <a:p>
            <a:pPr lvl="0" rtl="0"/>
            <a:r>
              <a:rPr lang="it-IT" noProof="0"/>
              <a:t>Modifica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Modifica gli stili del testo dello schema</a:t>
            </a:r>
          </a:p>
        </p:txBody>
      </p:sp>
      <p:sp>
        <p:nvSpPr>
          <p:cNvPr id="5" name="Segnaposto data 4"/>
          <p:cNvSpPr>
            <a:spLocks noGrp="1"/>
          </p:cNvSpPr>
          <p:nvPr>
            <p:ph type="dt" sz="half" idx="10"/>
          </p:nvPr>
        </p:nvSpPr>
        <p:spPr/>
        <p:txBody>
          <a:bodyPr rtlCol="0"/>
          <a:lstStyle/>
          <a:p>
            <a:pPr rtl="0"/>
            <a:fld id="{73246EA6-20DF-4766-84D3-D63F5C04DD86}" type="datetime1">
              <a:rPr lang="it-IT" noProof="0" smtClean="0"/>
              <a:t>24/05/2021</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8" name="Immagin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it-IT" noProof="0"/>
              <a:t>Fare clic per modificare lo stile del titolo dello schema</a:t>
            </a:r>
          </a:p>
        </p:txBody>
      </p:sp>
      <p:sp>
        <p:nvSpPr>
          <p:cNvPr id="14" name="Segnaposto immagine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Modifica gli stili del testo dello schema</a:t>
            </a:r>
          </a:p>
        </p:txBody>
      </p:sp>
      <p:sp>
        <p:nvSpPr>
          <p:cNvPr id="5" name="Segnaposto data 4"/>
          <p:cNvSpPr>
            <a:spLocks noGrp="1"/>
          </p:cNvSpPr>
          <p:nvPr>
            <p:ph type="dt" sz="half" idx="10"/>
          </p:nvPr>
        </p:nvSpPr>
        <p:spPr/>
        <p:txBody>
          <a:bodyPr rtlCol="0"/>
          <a:lstStyle/>
          <a:p>
            <a:pPr rtl="0"/>
            <a:fld id="{3854E6F2-83FE-4C8B-990A-4D3647DD504E}" type="datetime1">
              <a:rPr lang="it-IT" noProof="0" smtClean="0"/>
              <a:t>24/05/2021</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it-IT" noProof="0"/>
              <a:t>Fare clic per modificare lo stile del titolo</a:t>
            </a:r>
          </a:p>
        </p:txBody>
      </p:sp>
      <p:sp>
        <p:nvSpPr>
          <p:cNvPr id="3" name="Segnaposto testo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it-IT" noProof="0"/>
              <a:t>Modifica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5760690E-77B6-4937-B3FB-CFDFA3D96339}" type="datetime1">
              <a:rPr lang="it-IT" noProof="0" smtClean="0"/>
              <a:t>24/05/2021</a:t>
            </a:fld>
            <a:endParaRPr lang="it-IT" noProof="0"/>
          </a:p>
        </p:txBody>
      </p:sp>
      <p:sp>
        <p:nvSpPr>
          <p:cNvPr id="5" name="Segnaposto piè di pagina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it-IT" noProof="0"/>
          </a:p>
        </p:txBody>
      </p:sp>
      <p:sp>
        <p:nvSpPr>
          <p:cNvPr id="6" name="Segnaposto numero diapositiva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cielo notturno con montagne lontane all'orizzonte">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2" name="Titolo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rtlCol="0">
            <a:normAutofit/>
          </a:bodyPr>
          <a:lstStyle/>
          <a:p>
            <a:pPr rtl="0"/>
            <a:r>
              <a:rPr lang="it-IT" b="1" dirty="0"/>
              <a:t>Web Programming: </a:t>
            </a:r>
            <a:br>
              <a:rPr lang="it-IT" b="1" dirty="0"/>
            </a:br>
            <a:r>
              <a:rPr lang="it-IT" b="1" dirty="0"/>
              <a:t>E-COMMERCE</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767EC6-4D12-4A8C-B429-807845026D50}"/>
              </a:ext>
            </a:extLst>
          </p:cNvPr>
          <p:cNvSpPr>
            <a:spLocks noGrp="1"/>
          </p:cNvSpPr>
          <p:nvPr>
            <p:ph type="title"/>
          </p:nvPr>
        </p:nvSpPr>
        <p:spPr>
          <a:xfrm>
            <a:off x="676423" y="4690"/>
            <a:ext cx="10131425" cy="1134794"/>
          </a:xfrm>
        </p:spPr>
        <p:txBody>
          <a:bodyPr/>
          <a:lstStyle/>
          <a:p>
            <a:pPr algn="ctr"/>
            <a:r>
              <a:rPr lang="it-IT" dirty="0" err="1"/>
              <a:t>content</a:t>
            </a:r>
            <a:endParaRPr lang="it-IT" dirty="0"/>
          </a:p>
        </p:txBody>
      </p:sp>
      <p:pic>
        <p:nvPicPr>
          <p:cNvPr id="8" name="Segnaposto contenuto 7">
            <a:extLst>
              <a:ext uri="{FF2B5EF4-FFF2-40B4-BE49-F238E27FC236}">
                <a16:creationId xmlns:a16="http://schemas.microsoft.com/office/drawing/2014/main" id="{057DE5C3-0718-4F9F-A4A4-C5A5DF168741}"/>
              </a:ext>
            </a:extLst>
          </p:cNvPr>
          <p:cNvPicPr>
            <a:picLocks noGrp="1" noChangeAspect="1"/>
          </p:cNvPicPr>
          <p:nvPr>
            <p:ph idx="1"/>
          </p:nvPr>
        </p:nvPicPr>
        <p:blipFill>
          <a:blip r:embed="rId2"/>
          <a:stretch>
            <a:fillRect/>
          </a:stretch>
        </p:blipFill>
        <p:spPr>
          <a:xfrm>
            <a:off x="676423" y="1481137"/>
            <a:ext cx="4104179" cy="4303305"/>
          </a:xfrm>
        </p:spPr>
      </p:pic>
      <p:pic>
        <p:nvPicPr>
          <p:cNvPr id="12" name="Immagine 11">
            <a:extLst>
              <a:ext uri="{FF2B5EF4-FFF2-40B4-BE49-F238E27FC236}">
                <a16:creationId xmlns:a16="http://schemas.microsoft.com/office/drawing/2014/main" id="{0534C560-913C-4FFB-9DD5-DAAB7ED5D56D}"/>
              </a:ext>
            </a:extLst>
          </p:cNvPr>
          <p:cNvPicPr>
            <a:picLocks noChangeAspect="1"/>
          </p:cNvPicPr>
          <p:nvPr/>
        </p:nvPicPr>
        <p:blipFill>
          <a:blip r:embed="rId3"/>
          <a:stretch>
            <a:fillRect/>
          </a:stretch>
        </p:blipFill>
        <p:spPr>
          <a:xfrm>
            <a:off x="6587881" y="1481137"/>
            <a:ext cx="3997487" cy="4303305"/>
          </a:xfrm>
          <a:prstGeom prst="rect">
            <a:avLst/>
          </a:prstGeom>
        </p:spPr>
      </p:pic>
    </p:spTree>
    <p:extLst>
      <p:ext uri="{BB962C8B-B14F-4D97-AF65-F5344CB8AC3E}">
        <p14:creationId xmlns:p14="http://schemas.microsoft.com/office/powerpoint/2010/main" val="2069033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1587A0-D612-44BC-9630-E771F28A8DA9}"/>
              </a:ext>
            </a:extLst>
          </p:cNvPr>
          <p:cNvSpPr>
            <a:spLocks noGrp="1"/>
          </p:cNvSpPr>
          <p:nvPr>
            <p:ph type="title"/>
          </p:nvPr>
        </p:nvSpPr>
        <p:spPr/>
        <p:txBody>
          <a:bodyPr/>
          <a:lstStyle/>
          <a:p>
            <a:pPr algn="ctr"/>
            <a:r>
              <a:rPr lang="it-IT" dirty="0"/>
              <a:t>carrello</a:t>
            </a:r>
          </a:p>
        </p:txBody>
      </p:sp>
      <p:pic>
        <p:nvPicPr>
          <p:cNvPr id="5" name="Segnaposto contenuto 4">
            <a:extLst>
              <a:ext uri="{FF2B5EF4-FFF2-40B4-BE49-F238E27FC236}">
                <a16:creationId xmlns:a16="http://schemas.microsoft.com/office/drawing/2014/main" id="{F54E8CBB-9E80-422F-8058-748C44A50B3A}"/>
              </a:ext>
            </a:extLst>
          </p:cNvPr>
          <p:cNvPicPr>
            <a:picLocks noGrp="1" noChangeAspect="1"/>
          </p:cNvPicPr>
          <p:nvPr>
            <p:ph idx="1"/>
          </p:nvPr>
        </p:nvPicPr>
        <p:blipFill>
          <a:blip r:embed="rId2"/>
          <a:stretch>
            <a:fillRect/>
          </a:stretch>
        </p:blipFill>
        <p:spPr>
          <a:xfrm>
            <a:off x="3088459" y="2757267"/>
            <a:ext cx="5326108" cy="28416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7448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9B3822-FAAB-4C56-9B01-68B03E4115FC}"/>
              </a:ext>
            </a:extLst>
          </p:cNvPr>
          <p:cNvSpPr>
            <a:spLocks noGrp="1"/>
          </p:cNvSpPr>
          <p:nvPr>
            <p:ph type="title"/>
          </p:nvPr>
        </p:nvSpPr>
        <p:spPr>
          <a:xfrm>
            <a:off x="685801" y="132522"/>
            <a:ext cx="10131425" cy="1456267"/>
          </a:xfrm>
        </p:spPr>
        <p:txBody>
          <a:bodyPr/>
          <a:lstStyle/>
          <a:p>
            <a:pPr algn="ctr"/>
            <a:r>
              <a:rPr lang="it-IT" dirty="0"/>
              <a:t>prodotto</a:t>
            </a:r>
          </a:p>
        </p:txBody>
      </p:sp>
      <p:pic>
        <p:nvPicPr>
          <p:cNvPr id="17" name="Segnaposto contenuto 16">
            <a:extLst>
              <a:ext uri="{FF2B5EF4-FFF2-40B4-BE49-F238E27FC236}">
                <a16:creationId xmlns:a16="http://schemas.microsoft.com/office/drawing/2014/main" id="{CAC52B83-1765-423D-9803-1AF635DCF25C}"/>
              </a:ext>
            </a:extLst>
          </p:cNvPr>
          <p:cNvPicPr>
            <a:picLocks noGrp="1" noChangeAspect="1"/>
          </p:cNvPicPr>
          <p:nvPr>
            <p:ph idx="1"/>
          </p:nvPr>
        </p:nvPicPr>
        <p:blipFill>
          <a:blip r:embed="rId2"/>
          <a:stretch>
            <a:fillRect/>
          </a:stretch>
        </p:blipFill>
        <p:spPr>
          <a:xfrm>
            <a:off x="1200106" y="1588789"/>
            <a:ext cx="9791788" cy="45256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70637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45C7BE-0C64-47C3-8CC2-1FD8B0920CBF}"/>
              </a:ext>
            </a:extLst>
          </p:cNvPr>
          <p:cNvSpPr>
            <a:spLocks noGrp="1"/>
          </p:cNvSpPr>
          <p:nvPr>
            <p:ph type="title"/>
          </p:nvPr>
        </p:nvSpPr>
        <p:spPr>
          <a:xfrm>
            <a:off x="685801" y="4689"/>
            <a:ext cx="10131425" cy="1092591"/>
          </a:xfrm>
        </p:spPr>
        <p:txBody>
          <a:bodyPr/>
          <a:lstStyle/>
          <a:p>
            <a:pPr algn="ctr"/>
            <a:r>
              <a:rPr lang="it-IT" dirty="0"/>
              <a:t>      PANNELLO DIPENDENTE</a:t>
            </a:r>
          </a:p>
        </p:txBody>
      </p:sp>
      <p:pic>
        <p:nvPicPr>
          <p:cNvPr id="5" name="Segnaposto contenuto 4">
            <a:extLst>
              <a:ext uri="{FF2B5EF4-FFF2-40B4-BE49-F238E27FC236}">
                <a16:creationId xmlns:a16="http://schemas.microsoft.com/office/drawing/2014/main" id="{F34CB671-9863-41A7-B4C5-1312520749F0}"/>
              </a:ext>
            </a:extLst>
          </p:cNvPr>
          <p:cNvPicPr>
            <a:picLocks noGrp="1" noChangeAspect="1"/>
          </p:cNvPicPr>
          <p:nvPr>
            <p:ph idx="1"/>
          </p:nvPr>
        </p:nvPicPr>
        <p:blipFill>
          <a:blip r:embed="rId2"/>
          <a:stretch>
            <a:fillRect/>
          </a:stretch>
        </p:blipFill>
        <p:spPr>
          <a:xfrm>
            <a:off x="3668122" y="829994"/>
            <a:ext cx="4855755" cy="586885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20480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99E35F-03C3-4A62-A7D4-ADF4FC7C2887}"/>
              </a:ext>
            </a:extLst>
          </p:cNvPr>
          <p:cNvSpPr>
            <a:spLocks noGrp="1"/>
          </p:cNvSpPr>
          <p:nvPr>
            <p:ph type="title"/>
          </p:nvPr>
        </p:nvSpPr>
        <p:spPr>
          <a:xfrm>
            <a:off x="685801" y="198782"/>
            <a:ext cx="10131425" cy="821635"/>
          </a:xfrm>
        </p:spPr>
        <p:txBody>
          <a:bodyPr/>
          <a:lstStyle/>
          <a:p>
            <a:pPr algn="ctr"/>
            <a:r>
              <a:rPr lang="it-IT" dirty="0"/>
              <a:t>Nuovo item</a:t>
            </a:r>
          </a:p>
        </p:txBody>
      </p:sp>
      <p:pic>
        <p:nvPicPr>
          <p:cNvPr id="5" name="Segnaposto contenuto 4" descr="Immagine che contiene tavolo&#10;&#10;Descrizione generata automaticamente">
            <a:extLst>
              <a:ext uri="{FF2B5EF4-FFF2-40B4-BE49-F238E27FC236}">
                <a16:creationId xmlns:a16="http://schemas.microsoft.com/office/drawing/2014/main" id="{7A95343E-C627-4636-AE85-B1BE953CCE34}"/>
              </a:ext>
            </a:extLst>
          </p:cNvPr>
          <p:cNvPicPr>
            <a:picLocks noGrp="1" noChangeAspect="1"/>
          </p:cNvPicPr>
          <p:nvPr>
            <p:ph idx="1"/>
          </p:nvPr>
        </p:nvPicPr>
        <p:blipFill>
          <a:blip r:embed="rId2"/>
          <a:stretch>
            <a:fillRect/>
          </a:stretch>
        </p:blipFill>
        <p:spPr>
          <a:xfrm>
            <a:off x="3246784" y="1020417"/>
            <a:ext cx="5069954" cy="548193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40563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DB614E-5C7A-4551-BA8C-F4816CAB127E}"/>
              </a:ext>
            </a:extLst>
          </p:cNvPr>
          <p:cNvSpPr>
            <a:spLocks noGrp="1"/>
          </p:cNvSpPr>
          <p:nvPr>
            <p:ph type="title"/>
          </p:nvPr>
        </p:nvSpPr>
        <p:spPr>
          <a:xfrm>
            <a:off x="685801" y="284922"/>
            <a:ext cx="10131425" cy="834887"/>
          </a:xfrm>
        </p:spPr>
        <p:txBody>
          <a:bodyPr/>
          <a:lstStyle/>
          <a:p>
            <a:pPr algn="ctr"/>
            <a:r>
              <a:rPr lang="it-IT" dirty="0"/>
              <a:t>Lista prodotti</a:t>
            </a:r>
          </a:p>
        </p:txBody>
      </p:sp>
      <p:pic>
        <p:nvPicPr>
          <p:cNvPr id="5" name="Segnaposto contenuto 4">
            <a:extLst>
              <a:ext uri="{FF2B5EF4-FFF2-40B4-BE49-F238E27FC236}">
                <a16:creationId xmlns:a16="http://schemas.microsoft.com/office/drawing/2014/main" id="{B2064544-7DF3-4B13-9039-441E853C2C06}"/>
              </a:ext>
            </a:extLst>
          </p:cNvPr>
          <p:cNvPicPr>
            <a:picLocks noGrp="1" noChangeAspect="1"/>
          </p:cNvPicPr>
          <p:nvPr>
            <p:ph idx="1"/>
          </p:nvPr>
        </p:nvPicPr>
        <p:blipFill>
          <a:blip r:embed="rId2"/>
          <a:stretch>
            <a:fillRect/>
          </a:stretch>
        </p:blipFill>
        <p:spPr>
          <a:xfrm>
            <a:off x="397565" y="2371834"/>
            <a:ext cx="11215520" cy="214908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13635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7C6FE2-6B44-4609-AEC5-4E527DE0AC03}"/>
              </a:ext>
            </a:extLst>
          </p:cNvPr>
          <p:cNvSpPr>
            <a:spLocks noGrp="1"/>
          </p:cNvSpPr>
          <p:nvPr>
            <p:ph type="title"/>
          </p:nvPr>
        </p:nvSpPr>
        <p:spPr/>
        <p:txBody>
          <a:bodyPr/>
          <a:lstStyle/>
          <a:p>
            <a:pPr algn="ctr"/>
            <a:r>
              <a:rPr lang="it-IT" dirty="0"/>
              <a:t>Pannello utente</a:t>
            </a:r>
          </a:p>
        </p:txBody>
      </p:sp>
      <p:pic>
        <p:nvPicPr>
          <p:cNvPr id="5" name="Segnaposto contenuto 4" descr="Immagine che contiene testo&#10;&#10;Descrizione generata automaticamente">
            <a:extLst>
              <a:ext uri="{FF2B5EF4-FFF2-40B4-BE49-F238E27FC236}">
                <a16:creationId xmlns:a16="http://schemas.microsoft.com/office/drawing/2014/main" id="{E1CA2CEA-6D8E-4E10-8ED2-0566C1BFC229}"/>
              </a:ext>
            </a:extLst>
          </p:cNvPr>
          <p:cNvPicPr>
            <a:picLocks noGrp="1" noChangeAspect="1"/>
          </p:cNvPicPr>
          <p:nvPr>
            <p:ph idx="1"/>
          </p:nvPr>
        </p:nvPicPr>
        <p:blipFill>
          <a:blip r:embed="rId2"/>
          <a:stretch>
            <a:fillRect/>
          </a:stretch>
        </p:blipFill>
        <p:spPr>
          <a:xfrm>
            <a:off x="625936" y="2884149"/>
            <a:ext cx="10940127" cy="2337208"/>
          </a:xfrm>
        </p:spPr>
      </p:pic>
    </p:spTree>
    <p:extLst>
      <p:ext uri="{BB962C8B-B14F-4D97-AF65-F5344CB8AC3E}">
        <p14:creationId xmlns:p14="http://schemas.microsoft.com/office/powerpoint/2010/main" val="2279742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satellite sullo sfondo del cielo notturno">
            <a:extLst>
              <a:ext uri="{FF2B5EF4-FFF2-40B4-BE49-F238E27FC236}">
                <a16:creationId xmlns:a16="http://schemas.microsoft.com/office/drawing/2014/main" id="{D4F2268B-BB87-42FB-B84F-C145C01B497A}"/>
              </a:ext>
            </a:extLst>
          </p:cNvPr>
          <p:cNvPicPr>
            <a:picLocks noChangeAspect="1"/>
          </p:cNvPicPr>
          <p:nvPr/>
        </p:nvPicPr>
        <p:blipFill rotWithShape="1">
          <a:blip r:embed="rId3"/>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7" name="Immagine 6" descr="immagine astratta di punti luminosi">
            <a:extLst>
              <a:ext uri="{FF2B5EF4-FFF2-40B4-BE49-F238E27FC236}">
                <a16:creationId xmlns:a16="http://schemas.microsoft.com/office/drawing/2014/main" id="{FE6C54C5-D2F4-48F8-B65E-7506F07BCCF3}"/>
              </a:ext>
            </a:extLst>
          </p:cNvPr>
          <p:cNvPicPr>
            <a:picLocks noChangeAspect="1"/>
          </p:cNvPicPr>
          <p:nvPr/>
        </p:nvPicPr>
        <p:blipFill rotWithShape="1">
          <a:blip r:embed="rId4"/>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Titolo 5">
            <a:extLst>
              <a:ext uri="{FF2B5EF4-FFF2-40B4-BE49-F238E27FC236}">
                <a16:creationId xmlns:a16="http://schemas.microsoft.com/office/drawing/2014/main" id="{A6515D0F-9D5E-47A0-9D8A-131D93E7CB58}"/>
              </a:ext>
            </a:extLst>
          </p:cNvPr>
          <p:cNvSpPr>
            <a:spLocks noGrp="1"/>
          </p:cNvSpPr>
          <p:nvPr>
            <p:ph type="title"/>
          </p:nvPr>
        </p:nvSpPr>
        <p:spPr/>
        <p:txBody>
          <a:bodyPr/>
          <a:lstStyle/>
          <a:p>
            <a:r>
              <a:rPr lang="it-IT" dirty="0"/>
              <a:t>SPECIFICHE DEL PROGETTO</a:t>
            </a:r>
          </a:p>
        </p:txBody>
      </p:sp>
      <p:sp>
        <p:nvSpPr>
          <p:cNvPr id="11" name="Segnaposto contenuto 10">
            <a:extLst>
              <a:ext uri="{FF2B5EF4-FFF2-40B4-BE49-F238E27FC236}">
                <a16:creationId xmlns:a16="http://schemas.microsoft.com/office/drawing/2014/main" id="{D6A9E4CD-B0BA-405A-917E-3DEF7B425033}"/>
              </a:ext>
            </a:extLst>
          </p:cNvPr>
          <p:cNvSpPr>
            <a:spLocks noGrp="1"/>
          </p:cNvSpPr>
          <p:nvPr>
            <p:ph idx="1"/>
          </p:nvPr>
        </p:nvSpPr>
        <p:spPr/>
        <p:txBody>
          <a:bodyPr/>
          <a:lstStyle/>
          <a:p>
            <a:pPr marL="0" indent="0">
              <a:buNone/>
            </a:pPr>
            <a:r>
              <a:rPr lang="it-IT" dirty="0"/>
              <a:t>Si tratta di un e-commerce per la vendita al dettaglio, la home presenta una serie di prodotti in vetrina che l’amministratore può scegliere tramite pannello admin. Ogni cliente può aggiungere al carrello gli articoli che più gli aggradano, ma per effettuare un ordine è necessario aver effettuato l’accesso. Nel caso di item sold-out, verrà notificata l’impossibilità ad aggiungerlo al carrello. Ogni cliente una volta effettuato l’ordine, accedendo al pannello utente può osservare la lista dei propri ordini. Ogni dipendente avrà accesso al pannello amministratore per registrare l’avvenuto ingresso/uscita dal negozio, in modo tale da controllare gli orari di lavoro; inoltre potrà modificare totalmente i parametri di un determinato prodotto, nascondendolo da sito web, aggiungendolo o eliminandolo totalmente. Il dipendente infine può avere accesso alla lista di tutti gli ordini.</a:t>
            </a:r>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43B858-DC73-444D-83F3-4404EEE1E5E8}"/>
              </a:ext>
            </a:extLst>
          </p:cNvPr>
          <p:cNvSpPr>
            <a:spLocks noGrp="1"/>
          </p:cNvSpPr>
          <p:nvPr>
            <p:ph type="title"/>
          </p:nvPr>
        </p:nvSpPr>
        <p:spPr>
          <a:xfrm>
            <a:off x="685801" y="0"/>
            <a:ext cx="10131425" cy="1000539"/>
          </a:xfrm>
        </p:spPr>
        <p:txBody>
          <a:bodyPr/>
          <a:lstStyle/>
          <a:p>
            <a:pPr algn="ctr"/>
            <a:r>
              <a:rPr lang="it-IT" dirty="0"/>
              <a:t>WEBSITE</a:t>
            </a:r>
          </a:p>
        </p:txBody>
      </p:sp>
      <p:pic>
        <p:nvPicPr>
          <p:cNvPr id="6" name="Segnaposto contenuto 5">
            <a:extLst>
              <a:ext uri="{FF2B5EF4-FFF2-40B4-BE49-F238E27FC236}">
                <a16:creationId xmlns:a16="http://schemas.microsoft.com/office/drawing/2014/main" id="{35631675-E7A4-45F9-B153-C36BFACDA434}"/>
              </a:ext>
            </a:extLst>
          </p:cNvPr>
          <p:cNvPicPr>
            <a:picLocks noGrp="1" noChangeAspect="1"/>
          </p:cNvPicPr>
          <p:nvPr>
            <p:ph idx="1"/>
          </p:nvPr>
        </p:nvPicPr>
        <p:blipFill>
          <a:blip r:embed="rId2"/>
          <a:stretch>
            <a:fillRect/>
          </a:stretch>
        </p:blipFill>
        <p:spPr>
          <a:xfrm>
            <a:off x="3223711" y="721353"/>
            <a:ext cx="5055603" cy="59714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2278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0C46F5-4513-41FF-8999-3D2D8B9E0877}"/>
              </a:ext>
            </a:extLst>
          </p:cNvPr>
          <p:cNvSpPr>
            <a:spLocks noGrp="1"/>
          </p:cNvSpPr>
          <p:nvPr>
            <p:ph type="title"/>
          </p:nvPr>
        </p:nvSpPr>
        <p:spPr>
          <a:xfrm>
            <a:off x="685801" y="1"/>
            <a:ext cx="10131425" cy="1205948"/>
          </a:xfrm>
        </p:spPr>
        <p:txBody>
          <a:bodyPr/>
          <a:lstStyle/>
          <a:p>
            <a:pPr algn="ctr"/>
            <a:r>
              <a:rPr lang="it-IT" dirty="0"/>
              <a:t>Barra di ricerca</a:t>
            </a:r>
          </a:p>
        </p:txBody>
      </p:sp>
      <p:pic>
        <p:nvPicPr>
          <p:cNvPr id="5" name="Segnaposto contenuto 4">
            <a:extLst>
              <a:ext uri="{FF2B5EF4-FFF2-40B4-BE49-F238E27FC236}">
                <a16:creationId xmlns:a16="http://schemas.microsoft.com/office/drawing/2014/main" id="{D43B1C7C-68EC-4325-AA8F-667EAA19AB3B}"/>
              </a:ext>
            </a:extLst>
          </p:cNvPr>
          <p:cNvPicPr>
            <a:picLocks noGrp="1" noChangeAspect="1"/>
          </p:cNvPicPr>
          <p:nvPr>
            <p:ph idx="1"/>
          </p:nvPr>
        </p:nvPicPr>
        <p:blipFill>
          <a:blip r:embed="rId2"/>
          <a:stretch>
            <a:fillRect/>
          </a:stretch>
        </p:blipFill>
        <p:spPr>
          <a:xfrm>
            <a:off x="2688187" y="3119199"/>
            <a:ext cx="6815625" cy="61960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05232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01BA06-B8BE-4B27-B632-0F076998CB31}"/>
              </a:ext>
            </a:extLst>
          </p:cNvPr>
          <p:cNvSpPr>
            <a:spLocks noGrp="1"/>
          </p:cNvSpPr>
          <p:nvPr>
            <p:ph type="title"/>
          </p:nvPr>
        </p:nvSpPr>
        <p:spPr/>
        <p:txBody>
          <a:bodyPr/>
          <a:lstStyle/>
          <a:p>
            <a:pPr algn="ctr"/>
            <a:r>
              <a:rPr lang="it-IT" dirty="0"/>
              <a:t>login</a:t>
            </a:r>
          </a:p>
        </p:txBody>
      </p:sp>
      <p:pic>
        <p:nvPicPr>
          <p:cNvPr id="5" name="Segnaposto contenuto 4">
            <a:extLst>
              <a:ext uri="{FF2B5EF4-FFF2-40B4-BE49-F238E27FC236}">
                <a16:creationId xmlns:a16="http://schemas.microsoft.com/office/drawing/2014/main" id="{10175277-0AE3-453C-A42B-3C7154947356}"/>
              </a:ext>
            </a:extLst>
          </p:cNvPr>
          <p:cNvPicPr>
            <a:picLocks noGrp="1" noChangeAspect="1"/>
          </p:cNvPicPr>
          <p:nvPr>
            <p:ph idx="1"/>
          </p:nvPr>
        </p:nvPicPr>
        <p:blipFill>
          <a:blip r:embed="rId2"/>
          <a:stretch>
            <a:fillRect/>
          </a:stretch>
        </p:blipFill>
        <p:spPr>
          <a:xfrm>
            <a:off x="3949148" y="2135733"/>
            <a:ext cx="4350790" cy="44190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2096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D18F5B-273B-46E0-8372-D6F548CC9786}"/>
              </a:ext>
            </a:extLst>
          </p:cNvPr>
          <p:cNvSpPr>
            <a:spLocks noGrp="1"/>
          </p:cNvSpPr>
          <p:nvPr>
            <p:ph type="title"/>
          </p:nvPr>
        </p:nvSpPr>
        <p:spPr>
          <a:xfrm>
            <a:off x="778965" y="0"/>
            <a:ext cx="10131425" cy="1456267"/>
          </a:xfrm>
        </p:spPr>
        <p:txBody>
          <a:bodyPr/>
          <a:lstStyle/>
          <a:p>
            <a:pPr algn="ctr"/>
            <a:r>
              <a:rPr lang="it-IT" dirty="0"/>
              <a:t>login</a:t>
            </a:r>
          </a:p>
        </p:txBody>
      </p:sp>
      <p:pic>
        <p:nvPicPr>
          <p:cNvPr id="5" name="Segnaposto contenuto 4" descr="Immagine che contiene testo&#10;&#10;Descrizione generata automaticamente">
            <a:extLst>
              <a:ext uri="{FF2B5EF4-FFF2-40B4-BE49-F238E27FC236}">
                <a16:creationId xmlns:a16="http://schemas.microsoft.com/office/drawing/2014/main" id="{3F8BF1AC-ABA7-4D49-9B7C-4FDFB58A64D8}"/>
              </a:ext>
            </a:extLst>
          </p:cNvPr>
          <p:cNvPicPr>
            <a:picLocks noGrp="1" noChangeAspect="1"/>
          </p:cNvPicPr>
          <p:nvPr>
            <p:ph idx="1"/>
          </p:nvPr>
        </p:nvPicPr>
        <p:blipFill>
          <a:blip r:embed="rId2"/>
          <a:stretch>
            <a:fillRect/>
          </a:stretch>
        </p:blipFill>
        <p:spPr>
          <a:xfrm>
            <a:off x="778965" y="1631852"/>
            <a:ext cx="10436408" cy="461654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5781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5C0793-048D-49B6-8112-3DEAEBB0964F}"/>
              </a:ext>
            </a:extLst>
          </p:cNvPr>
          <p:cNvSpPr>
            <a:spLocks noGrp="1"/>
          </p:cNvSpPr>
          <p:nvPr>
            <p:ph type="title"/>
          </p:nvPr>
        </p:nvSpPr>
        <p:spPr/>
        <p:txBody>
          <a:bodyPr/>
          <a:lstStyle/>
          <a:p>
            <a:pPr algn="ctr"/>
            <a:r>
              <a:rPr lang="it-IT" dirty="0"/>
              <a:t>REGISTRAZIONE</a:t>
            </a:r>
          </a:p>
        </p:txBody>
      </p:sp>
      <p:pic>
        <p:nvPicPr>
          <p:cNvPr id="5" name="Segnaposto contenuto 4">
            <a:extLst>
              <a:ext uri="{FF2B5EF4-FFF2-40B4-BE49-F238E27FC236}">
                <a16:creationId xmlns:a16="http://schemas.microsoft.com/office/drawing/2014/main" id="{44BFB814-9646-42B6-BE4A-0D55477B97F1}"/>
              </a:ext>
            </a:extLst>
          </p:cNvPr>
          <p:cNvPicPr>
            <a:picLocks noGrp="1" noChangeAspect="1"/>
          </p:cNvPicPr>
          <p:nvPr>
            <p:ph idx="1"/>
          </p:nvPr>
        </p:nvPicPr>
        <p:blipFill>
          <a:blip r:embed="rId2"/>
          <a:stretch>
            <a:fillRect/>
          </a:stretch>
        </p:blipFill>
        <p:spPr>
          <a:xfrm>
            <a:off x="1015436" y="1736345"/>
            <a:ext cx="10131425" cy="477047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64514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3468A2-E9E4-4229-BE89-8B6EFC87A579}"/>
              </a:ext>
            </a:extLst>
          </p:cNvPr>
          <p:cNvSpPr>
            <a:spLocks noGrp="1"/>
          </p:cNvSpPr>
          <p:nvPr>
            <p:ph type="title"/>
          </p:nvPr>
        </p:nvSpPr>
        <p:spPr/>
        <p:txBody>
          <a:bodyPr/>
          <a:lstStyle/>
          <a:p>
            <a:pPr algn="ctr"/>
            <a:r>
              <a:rPr lang="it-IT" dirty="0"/>
              <a:t>registrazione</a:t>
            </a:r>
          </a:p>
        </p:txBody>
      </p:sp>
      <p:pic>
        <p:nvPicPr>
          <p:cNvPr id="5" name="Segnaposto contenuto 4" descr="Immagine che contiene testo, screenshot, interni, vicino&#10;&#10;Descrizione generata automaticamente">
            <a:extLst>
              <a:ext uri="{FF2B5EF4-FFF2-40B4-BE49-F238E27FC236}">
                <a16:creationId xmlns:a16="http://schemas.microsoft.com/office/drawing/2014/main" id="{086C9F20-084C-45EF-90BC-D5E77A2E0B23}"/>
              </a:ext>
            </a:extLst>
          </p:cNvPr>
          <p:cNvPicPr>
            <a:picLocks noGrp="1" noChangeAspect="1"/>
          </p:cNvPicPr>
          <p:nvPr>
            <p:ph idx="1"/>
          </p:nvPr>
        </p:nvPicPr>
        <p:blipFill>
          <a:blip r:embed="rId2"/>
          <a:stretch>
            <a:fillRect/>
          </a:stretch>
        </p:blipFill>
        <p:spPr>
          <a:xfrm>
            <a:off x="436178" y="2746532"/>
            <a:ext cx="11319643" cy="27258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3794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34EEB5-67A1-40AD-A53F-9439428D2009}"/>
              </a:ext>
            </a:extLst>
          </p:cNvPr>
          <p:cNvSpPr>
            <a:spLocks noGrp="1"/>
          </p:cNvSpPr>
          <p:nvPr>
            <p:ph type="title"/>
          </p:nvPr>
        </p:nvSpPr>
        <p:spPr/>
        <p:txBody>
          <a:bodyPr/>
          <a:lstStyle/>
          <a:p>
            <a:pPr algn="ctr"/>
            <a:r>
              <a:rPr lang="it-IT" dirty="0"/>
              <a:t>REGISTRAZIONE</a:t>
            </a:r>
          </a:p>
        </p:txBody>
      </p:sp>
      <p:pic>
        <p:nvPicPr>
          <p:cNvPr id="5" name="Segnaposto contenuto 4" descr="Immagine che contiene testo&#10;&#10;Descrizione generata automaticamente">
            <a:extLst>
              <a:ext uri="{FF2B5EF4-FFF2-40B4-BE49-F238E27FC236}">
                <a16:creationId xmlns:a16="http://schemas.microsoft.com/office/drawing/2014/main" id="{CE32880F-C12E-4B7A-8930-67A3F34BB344}"/>
              </a:ext>
            </a:extLst>
          </p:cNvPr>
          <p:cNvPicPr>
            <a:picLocks noGrp="1" noChangeAspect="1"/>
          </p:cNvPicPr>
          <p:nvPr>
            <p:ph idx="1"/>
          </p:nvPr>
        </p:nvPicPr>
        <p:blipFill>
          <a:blip r:embed="rId2"/>
          <a:stretch>
            <a:fillRect/>
          </a:stretch>
        </p:blipFill>
        <p:spPr>
          <a:xfrm>
            <a:off x="1178588" y="1778000"/>
            <a:ext cx="9834824" cy="43307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0584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e">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9310845B-7F19-4A9A-BEE4-BEF0501E1A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F1DF1E-36E3-406C-8CF7-DB13BB647087}">
  <ds:schemaRefs>
    <ds:schemaRef ds:uri="http://schemas.microsoft.com/sharepoint/v3/contenttype/forms"/>
  </ds:schemaRefs>
</ds:datastoreItem>
</file>

<file path=customXml/itemProps3.xml><?xml version="1.0" encoding="utf-8"?>
<ds:datastoreItem xmlns:ds="http://schemas.openxmlformats.org/officeDocument/2006/customXml" ds:itemID="{B85274BF-C111-4B7A-8D90-F7666D37C13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Modello Celestiale - Futuro</Template>
  <TotalTime>767</TotalTime>
  <Words>176</Words>
  <Application>Microsoft Office PowerPoint</Application>
  <PresentationFormat>Widescreen</PresentationFormat>
  <Paragraphs>19</Paragraphs>
  <Slides>16</Slides>
  <Notes>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Calibri</vt:lpstr>
      <vt:lpstr>Calibri Light</vt:lpstr>
      <vt:lpstr>Celestiale</vt:lpstr>
      <vt:lpstr>Web Programming:  E-COMMERCE</vt:lpstr>
      <vt:lpstr>SPECIFICHE DEL PROGETTO</vt:lpstr>
      <vt:lpstr>WEBSITE</vt:lpstr>
      <vt:lpstr>Barra di ricerca</vt:lpstr>
      <vt:lpstr>login</vt:lpstr>
      <vt:lpstr>login</vt:lpstr>
      <vt:lpstr>REGISTRAZIONE</vt:lpstr>
      <vt:lpstr>registrazione</vt:lpstr>
      <vt:lpstr>REGISTRAZIONE</vt:lpstr>
      <vt:lpstr>content</vt:lpstr>
      <vt:lpstr>carrello</vt:lpstr>
      <vt:lpstr>prodotto</vt:lpstr>
      <vt:lpstr>      PANNELLO DIPENDENTE</vt:lpstr>
      <vt:lpstr>Nuovo item</vt:lpstr>
      <vt:lpstr>Lista prodotti</vt:lpstr>
      <vt:lpstr>Pannello utente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E-COMMERCE</dc:title>
  <dc:creator>sik2 sik2</dc:creator>
  <cp:lastModifiedBy>sik2 sik2</cp:lastModifiedBy>
  <cp:revision>25</cp:revision>
  <dcterms:created xsi:type="dcterms:W3CDTF">2021-03-24T23:27:06Z</dcterms:created>
  <dcterms:modified xsi:type="dcterms:W3CDTF">2021-05-24T09:44:56Z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