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7" r:id="rId2"/>
    <p:sldId id="256" r:id="rId3"/>
    <p:sldId id="265" r:id="rId4"/>
    <p:sldId id="266" r:id="rId5"/>
    <p:sldId id="257" r:id="rId6"/>
    <p:sldId id="268" r:id="rId7"/>
    <p:sldId id="258" r:id="rId8"/>
    <p:sldId id="263" r:id="rId9"/>
    <p:sldId id="269" r:id="rId10"/>
    <p:sldId id="259" r:id="rId11"/>
    <p:sldId id="260" r:id="rId12"/>
    <p:sldId id="261" r:id="rId13"/>
    <p:sldId id="270" r:id="rId14"/>
    <p:sldId id="262" r:id="rId15"/>
    <p:sldId id="27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Alejandro Santana Clavijo" initials="DASC" lastIdx="1" clrIdx="0">
    <p:extLst>
      <p:ext uri="{19B8F6BF-5375-455C-9EA6-DF929625EA0E}">
        <p15:presenceInfo xmlns:p15="http://schemas.microsoft.com/office/powerpoint/2012/main" userId="Diego Alejandro Santana Clavij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8T19:37:58.547" idx="1">
    <p:pos x="7172" y="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E0397-E6D9-491A-AAE2-39513E831992}"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O"/>
        </a:p>
      </dgm:t>
    </dgm:pt>
    <dgm:pt modelId="{83839DAC-8282-4761-A516-12DF1A7574E7}">
      <dgm:prSet phldrT="[Texto]"/>
      <dgm:spPr/>
      <dgm:t>
        <a:bodyPr/>
        <a:lstStyle/>
        <a:p>
          <a:r>
            <a:rPr lang="es-CO" dirty="0"/>
            <a:t>MULTI-AGENTE</a:t>
          </a:r>
        </a:p>
      </dgm:t>
    </dgm:pt>
    <dgm:pt modelId="{067B4D26-FDC1-45C8-A4A9-52E4A5CB4F1D}" type="parTrans" cxnId="{7AA84CD6-E489-440D-8701-C7CBB8DE11B0}">
      <dgm:prSet/>
      <dgm:spPr/>
      <dgm:t>
        <a:bodyPr/>
        <a:lstStyle/>
        <a:p>
          <a:endParaRPr lang="es-CO"/>
        </a:p>
      </dgm:t>
    </dgm:pt>
    <dgm:pt modelId="{AFD702AF-5114-4BE9-87AB-DF1E929A16BD}" type="sibTrans" cxnId="{7AA84CD6-E489-440D-8701-C7CBB8DE11B0}">
      <dgm:prSet/>
      <dgm:spPr/>
      <dgm:t>
        <a:bodyPr/>
        <a:lstStyle/>
        <a:p>
          <a:endParaRPr lang="es-CO"/>
        </a:p>
      </dgm:t>
    </dgm:pt>
    <dgm:pt modelId="{4F663930-F155-43FD-B485-44C256DA7F27}">
      <dgm:prSet phldrT="[Texto]"/>
      <dgm:spPr/>
      <dgm:t>
        <a:bodyPr/>
        <a:lstStyle/>
        <a:p>
          <a:r>
            <a:rPr lang="es-CO" dirty="0"/>
            <a:t>Red Neuronal</a:t>
          </a:r>
        </a:p>
      </dgm:t>
    </dgm:pt>
    <dgm:pt modelId="{57596AB2-069D-439C-B167-09099C57D4AF}" type="parTrans" cxnId="{626B3E73-44AF-4AD2-A75E-D93E1D03BBB7}">
      <dgm:prSet/>
      <dgm:spPr/>
      <dgm:t>
        <a:bodyPr/>
        <a:lstStyle/>
        <a:p>
          <a:endParaRPr lang="es-CO"/>
        </a:p>
      </dgm:t>
    </dgm:pt>
    <dgm:pt modelId="{568969C1-5F40-4A9B-AE12-3E018B3DE2A2}" type="sibTrans" cxnId="{626B3E73-44AF-4AD2-A75E-D93E1D03BBB7}">
      <dgm:prSet/>
      <dgm:spPr/>
      <dgm:t>
        <a:bodyPr/>
        <a:lstStyle/>
        <a:p>
          <a:endParaRPr lang="es-CO"/>
        </a:p>
      </dgm:t>
    </dgm:pt>
    <dgm:pt modelId="{26301292-AA5A-4B64-9671-15B01F65398D}">
      <dgm:prSet phldrT="[Texto]"/>
      <dgm:spPr/>
      <dgm:t>
        <a:bodyPr/>
        <a:lstStyle/>
        <a:p>
          <a:r>
            <a:rPr lang="es-CO" dirty="0"/>
            <a:t>Lógica Difusa</a:t>
          </a:r>
        </a:p>
      </dgm:t>
    </dgm:pt>
    <dgm:pt modelId="{8D0A06FF-7F64-4DF9-A6B6-33EF0850BA6E}" type="parTrans" cxnId="{E394C7C1-28D3-486C-8EBC-855E09FF95A3}">
      <dgm:prSet/>
      <dgm:spPr/>
      <dgm:t>
        <a:bodyPr/>
        <a:lstStyle/>
        <a:p>
          <a:endParaRPr lang="es-CO"/>
        </a:p>
      </dgm:t>
    </dgm:pt>
    <dgm:pt modelId="{452DE9C5-16DB-46A7-9955-823B29E2D594}" type="sibTrans" cxnId="{E394C7C1-28D3-486C-8EBC-855E09FF95A3}">
      <dgm:prSet/>
      <dgm:spPr/>
      <dgm:t>
        <a:bodyPr/>
        <a:lstStyle/>
        <a:p>
          <a:endParaRPr lang="es-CO"/>
        </a:p>
      </dgm:t>
    </dgm:pt>
    <dgm:pt modelId="{F8CE0379-48E5-4D0F-BEAA-40B0F589091A}">
      <dgm:prSet phldrT="[Texto]"/>
      <dgm:spPr/>
      <dgm:t>
        <a:bodyPr/>
        <a:lstStyle/>
        <a:p>
          <a:r>
            <a:rPr lang="es-CO" dirty="0"/>
            <a:t>Reporte</a:t>
          </a:r>
        </a:p>
      </dgm:t>
    </dgm:pt>
    <dgm:pt modelId="{B3730006-B6B5-412F-814B-6AAD85735AC2}" type="parTrans" cxnId="{F2A15D94-348B-4D33-B9CE-C708112EDA2A}">
      <dgm:prSet/>
      <dgm:spPr/>
      <dgm:t>
        <a:bodyPr/>
        <a:lstStyle/>
        <a:p>
          <a:endParaRPr lang="es-CO"/>
        </a:p>
      </dgm:t>
    </dgm:pt>
    <dgm:pt modelId="{0358E044-2846-4FCF-AEBF-41683045A2DD}" type="sibTrans" cxnId="{F2A15D94-348B-4D33-B9CE-C708112EDA2A}">
      <dgm:prSet/>
      <dgm:spPr/>
      <dgm:t>
        <a:bodyPr/>
        <a:lstStyle/>
        <a:p>
          <a:endParaRPr lang="es-CO"/>
        </a:p>
      </dgm:t>
    </dgm:pt>
    <dgm:pt modelId="{73A2098A-DE05-4BF7-AD9E-1AA67743CCFC}">
      <dgm:prSet phldrT="[Texto]"/>
      <dgm:spPr/>
      <dgm:t>
        <a:bodyPr/>
        <a:lstStyle/>
        <a:p>
          <a:r>
            <a:rPr lang="es-CO" dirty="0"/>
            <a:t>Simulación</a:t>
          </a:r>
        </a:p>
      </dgm:t>
    </dgm:pt>
    <dgm:pt modelId="{D4BC0F30-2BC9-4D1F-9B4A-8182BF6AF5ED}" type="parTrans" cxnId="{4348FEC9-4194-4F74-9DF2-F8475CF7B584}">
      <dgm:prSet/>
      <dgm:spPr/>
      <dgm:t>
        <a:bodyPr/>
        <a:lstStyle/>
        <a:p>
          <a:endParaRPr lang="es-CO"/>
        </a:p>
      </dgm:t>
    </dgm:pt>
    <dgm:pt modelId="{F28EBDC7-40B1-485E-B750-491CDA11ED97}" type="sibTrans" cxnId="{4348FEC9-4194-4F74-9DF2-F8475CF7B584}">
      <dgm:prSet/>
      <dgm:spPr/>
      <dgm:t>
        <a:bodyPr/>
        <a:lstStyle/>
        <a:p>
          <a:endParaRPr lang="es-CO"/>
        </a:p>
      </dgm:t>
    </dgm:pt>
    <dgm:pt modelId="{73C53656-A6B2-45AF-A951-C119CBF9650C}" type="pres">
      <dgm:prSet presAssocID="{C51E0397-E6D9-491A-AAE2-39513E831992}" presName="Name0" presStyleCnt="0">
        <dgm:presLayoutVars>
          <dgm:chPref val="1"/>
          <dgm:dir/>
          <dgm:animOne val="branch"/>
          <dgm:animLvl val="lvl"/>
          <dgm:resizeHandles val="exact"/>
        </dgm:presLayoutVars>
      </dgm:prSet>
      <dgm:spPr/>
    </dgm:pt>
    <dgm:pt modelId="{8F2AB9A6-5145-44A6-8B0E-4BB135AB04E0}" type="pres">
      <dgm:prSet presAssocID="{83839DAC-8282-4761-A516-12DF1A7574E7}" presName="root1" presStyleCnt="0"/>
      <dgm:spPr/>
    </dgm:pt>
    <dgm:pt modelId="{52C625C2-8247-4AF1-A424-7592105E8E2B}" type="pres">
      <dgm:prSet presAssocID="{83839DAC-8282-4761-A516-12DF1A7574E7}" presName="LevelOneTextNode" presStyleLbl="node0" presStyleIdx="0" presStyleCnt="1" custLinFactNeighborX="-4080" custLinFactNeighborY="-4306">
        <dgm:presLayoutVars>
          <dgm:chPref val="3"/>
        </dgm:presLayoutVars>
      </dgm:prSet>
      <dgm:spPr/>
    </dgm:pt>
    <dgm:pt modelId="{F2E4396B-C8CA-4D50-BD3B-97C163A579B6}" type="pres">
      <dgm:prSet presAssocID="{83839DAC-8282-4761-A516-12DF1A7574E7}" presName="level2hierChild" presStyleCnt="0"/>
      <dgm:spPr/>
    </dgm:pt>
    <dgm:pt modelId="{81AD8D49-76A0-42FF-A98D-14F0DAA91257}" type="pres">
      <dgm:prSet presAssocID="{D4BC0F30-2BC9-4D1F-9B4A-8182BF6AF5ED}" presName="conn2-1" presStyleLbl="parChTrans1D2" presStyleIdx="0" presStyleCnt="4"/>
      <dgm:spPr/>
    </dgm:pt>
    <dgm:pt modelId="{CE8F5F83-8A40-41B6-9217-DEE424437946}" type="pres">
      <dgm:prSet presAssocID="{D4BC0F30-2BC9-4D1F-9B4A-8182BF6AF5ED}" presName="connTx" presStyleLbl="parChTrans1D2" presStyleIdx="0" presStyleCnt="4"/>
      <dgm:spPr/>
    </dgm:pt>
    <dgm:pt modelId="{0412A49C-BFE1-42D8-A0FC-A375143C567C}" type="pres">
      <dgm:prSet presAssocID="{73A2098A-DE05-4BF7-AD9E-1AA67743CCFC}" presName="root2" presStyleCnt="0"/>
      <dgm:spPr/>
    </dgm:pt>
    <dgm:pt modelId="{D672D658-D4B1-4A63-98EE-0E051C217BEE}" type="pres">
      <dgm:prSet presAssocID="{73A2098A-DE05-4BF7-AD9E-1AA67743CCFC}" presName="LevelTwoTextNode" presStyleLbl="node2" presStyleIdx="0" presStyleCnt="4">
        <dgm:presLayoutVars>
          <dgm:chPref val="3"/>
        </dgm:presLayoutVars>
      </dgm:prSet>
      <dgm:spPr/>
    </dgm:pt>
    <dgm:pt modelId="{FB19E80F-A28C-4C40-8EA1-2381E117BC1F}" type="pres">
      <dgm:prSet presAssocID="{73A2098A-DE05-4BF7-AD9E-1AA67743CCFC}" presName="level3hierChild" presStyleCnt="0"/>
      <dgm:spPr/>
    </dgm:pt>
    <dgm:pt modelId="{FA654393-5069-4CE4-8226-454BA4C64236}" type="pres">
      <dgm:prSet presAssocID="{57596AB2-069D-439C-B167-09099C57D4AF}" presName="conn2-1" presStyleLbl="parChTrans1D2" presStyleIdx="1" presStyleCnt="4"/>
      <dgm:spPr/>
    </dgm:pt>
    <dgm:pt modelId="{5A677B87-2106-4945-8198-34C83E3EA25A}" type="pres">
      <dgm:prSet presAssocID="{57596AB2-069D-439C-B167-09099C57D4AF}" presName="connTx" presStyleLbl="parChTrans1D2" presStyleIdx="1" presStyleCnt="4"/>
      <dgm:spPr/>
    </dgm:pt>
    <dgm:pt modelId="{0FA84E8F-688F-43DB-8289-DAE128CFCD1F}" type="pres">
      <dgm:prSet presAssocID="{4F663930-F155-43FD-B485-44C256DA7F27}" presName="root2" presStyleCnt="0"/>
      <dgm:spPr/>
    </dgm:pt>
    <dgm:pt modelId="{04908EB5-49B9-4470-9389-40E589301271}" type="pres">
      <dgm:prSet presAssocID="{4F663930-F155-43FD-B485-44C256DA7F27}" presName="LevelTwoTextNode" presStyleLbl="node2" presStyleIdx="1" presStyleCnt="4">
        <dgm:presLayoutVars>
          <dgm:chPref val="3"/>
        </dgm:presLayoutVars>
      </dgm:prSet>
      <dgm:spPr/>
    </dgm:pt>
    <dgm:pt modelId="{ED4C988D-E5EE-460D-A90B-9206EC66624C}" type="pres">
      <dgm:prSet presAssocID="{4F663930-F155-43FD-B485-44C256DA7F27}" presName="level3hierChild" presStyleCnt="0"/>
      <dgm:spPr/>
    </dgm:pt>
    <dgm:pt modelId="{07E793FD-1D35-4A00-B682-8E8F9C7CB2DA}" type="pres">
      <dgm:prSet presAssocID="{8D0A06FF-7F64-4DF9-A6B6-33EF0850BA6E}" presName="conn2-1" presStyleLbl="parChTrans1D2" presStyleIdx="2" presStyleCnt="4"/>
      <dgm:spPr/>
    </dgm:pt>
    <dgm:pt modelId="{DFC49519-E50F-4893-9798-E3FFD3939AA8}" type="pres">
      <dgm:prSet presAssocID="{8D0A06FF-7F64-4DF9-A6B6-33EF0850BA6E}" presName="connTx" presStyleLbl="parChTrans1D2" presStyleIdx="2" presStyleCnt="4"/>
      <dgm:spPr/>
    </dgm:pt>
    <dgm:pt modelId="{1EB00A09-7835-4799-B3C4-7433A84CF125}" type="pres">
      <dgm:prSet presAssocID="{26301292-AA5A-4B64-9671-15B01F65398D}" presName="root2" presStyleCnt="0"/>
      <dgm:spPr/>
    </dgm:pt>
    <dgm:pt modelId="{90B3F829-C23B-4741-9AC7-0BA46C5B02F6}" type="pres">
      <dgm:prSet presAssocID="{26301292-AA5A-4B64-9671-15B01F65398D}" presName="LevelTwoTextNode" presStyleLbl="node2" presStyleIdx="2" presStyleCnt="4">
        <dgm:presLayoutVars>
          <dgm:chPref val="3"/>
        </dgm:presLayoutVars>
      </dgm:prSet>
      <dgm:spPr/>
    </dgm:pt>
    <dgm:pt modelId="{B45FE70E-ACB5-4850-945A-FB92AB3B403D}" type="pres">
      <dgm:prSet presAssocID="{26301292-AA5A-4B64-9671-15B01F65398D}" presName="level3hierChild" presStyleCnt="0"/>
      <dgm:spPr/>
    </dgm:pt>
    <dgm:pt modelId="{F19CAEBF-15AC-485B-A895-19B8A53B9CFC}" type="pres">
      <dgm:prSet presAssocID="{B3730006-B6B5-412F-814B-6AAD85735AC2}" presName="conn2-1" presStyleLbl="parChTrans1D2" presStyleIdx="3" presStyleCnt="4"/>
      <dgm:spPr/>
    </dgm:pt>
    <dgm:pt modelId="{546263E0-0EBB-439F-AC84-ADE0953E0183}" type="pres">
      <dgm:prSet presAssocID="{B3730006-B6B5-412F-814B-6AAD85735AC2}" presName="connTx" presStyleLbl="parChTrans1D2" presStyleIdx="3" presStyleCnt="4"/>
      <dgm:spPr/>
    </dgm:pt>
    <dgm:pt modelId="{52F59470-41DC-4E89-BA06-A7DF095748F1}" type="pres">
      <dgm:prSet presAssocID="{F8CE0379-48E5-4D0F-BEAA-40B0F589091A}" presName="root2" presStyleCnt="0"/>
      <dgm:spPr/>
    </dgm:pt>
    <dgm:pt modelId="{6BD2A3D0-7D97-4AD6-B599-1E6BC214A9E0}" type="pres">
      <dgm:prSet presAssocID="{F8CE0379-48E5-4D0F-BEAA-40B0F589091A}" presName="LevelTwoTextNode" presStyleLbl="node2" presStyleIdx="3" presStyleCnt="4">
        <dgm:presLayoutVars>
          <dgm:chPref val="3"/>
        </dgm:presLayoutVars>
      </dgm:prSet>
      <dgm:spPr/>
    </dgm:pt>
    <dgm:pt modelId="{A0500EDF-6B9A-4658-8DB6-27FDF7A19222}" type="pres">
      <dgm:prSet presAssocID="{F8CE0379-48E5-4D0F-BEAA-40B0F589091A}" presName="level3hierChild" presStyleCnt="0"/>
      <dgm:spPr/>
    </dgm:pt>
  </dgm:ptLst>
  <dgm:cxnLst>
    <dgm:cxn modelId="{47B17708-26EA-44A2-A35A-C6315B267C64}" type="presOf" srcId="{4F663930-F155-43FD-B485-44C256DA7F27}" destId="{04908EB5-49B9-4470-9389-40E589301271}" srcOrd="0" destOrd="0" presId="urn:microsoft.com/office/officeart/2008/layout/HorizontalMultiLevelHierarchy"/>
    <dgm:cxn modelId="{E8DC8B24-E6BA-446C-AFC6-351014A26EDF}" type="presOf" srcId="{C51E0397-E6D9-491A-AAE2-39513E831992}" destId="{73C53656-A6B2-45AF-A951-C119CBF9650C}" srcOrd="0" destOrd="0" presId="urn:microsoft.com/office/officeart/2008/layout/HorizontalMultiLevelHierarchy"/>
    <dgm:cxn modelId="{35AD0F2B-2F25-4DE8-8408-C8D9A8AAB65F}" type="presOf" srcId="{B3730006-B6B5-412F-814B-6AAD85735AC2}" destId="{546263E0-0EBB-439F-AC84-ADE0953E0183}" srcOrd="1" destOrd="0" presId="urn:microsoft.com/office/officeart/2008/layout/HorizontalMultiLevelHierarchy"/>
    <dgm:cxn modelId="{86E89A2C-699C-4B95-9C4F-575453F6001E}" type="presOf" srcId="{B3730006-B6B5-412F-814B-6AAD85735AC2}" destId="{F19CAEBF-15AC-485B-A895-19B8A53B9CFC}" srcOrd="0" destOrd="0" presId="urn:microsoft.com/office/officeart/2008/layout/HorizontalMultiLevelHierarchy"/>
    <dgm:cxn modelId="{898F252D-5537-4B82-9289-EC1047E88FBB}" type="presOf" srcId="{73A2098A-DE05-4BF7-AD9E-1AA67743CCFC}" destId="{D672D658-D4B1-4A63-98EE-0E051C217BEE}" srcOrd="0" destOrd="0" presId="urn:microsoft.com/office/officeart/2008/layout/HorizontalMultiLevelHierarchy"/>
    <dgm:cxn modelId="{626B3E73-44AF-4AD2-A75E-D93E1D03BBB7}" srcId="{83839DAC-8282-4761-A516-12DF1A7574E7}" destId="{4F663930-F155-43FD-B485-44C256DA7F27}" srcOrd="1" destOrd="0" parTransId="{57596AB2-069D-439C-B167-09099C57D4AF}" sibTransId="{568969C1-5F40-4A9B-AE12-3E018B3DE2A2}"/>
    <dgm:cxn modelId="{66EA3A77-CC7A-488B-B1C3-CF7350EB5F2B}" type="presOf" srcId="{57596AB2-069D-439C-B167-09099C57D4AF}" destId="{5A677B87-2106-4945-8198-34C83E3EA25A}" srcOrd="1" destOrd="0" presId="urn:microsoft.com/office/officeart/2008/layout/HorizontalMultiLevelHierarchy"/>
    <dgm:cxn modelId="{8A8D6258-60B9-451E-8ADC-5677FF52D636}" type="presOf" srcId="{83839DAC-8282-4761-A516-12DF1A7574E7}" destId="{52C625C2-8247-4AF1-A424-7592105E8E2B}" srcOrd="0" destOrd="0" presId="urn:microsoft.com/office/officeart/2008/layout/HorizontalMultiLevelHierarchy"/>
    <dgm:cxn modelId="{5EAE9F7B-6891-44AF-934D-7E4CBA736D39}" type="presOf" srcId="{D4BC0F30-2BC9-4D1F-9B4A-8182BF6AF5ED}" destId="{81AD8D49-76A0-42FF-A98D-14F0DAA91257}" srcOrd="0" destOrd="0" presId="urn:microsoft.com/office/officeart/2008/layout/HorizontalMultiLevelHierarchy"/>
    <dgm:cxn modelId="{C35A868C-2AD2-46CB-84ED-B5B720B71E76}" type="presOf" srcId="{57596AB2-069D-439C-B167-09099C57D4AF}" destId="{FA654393-5069-4CE4-8226-454BA4C64236}" srcOrd="0" destOrd="0" presId="urn:microsoft.com/office/officeart/2008/layout/HorizontalMultiLevelHierarchy"/>
    <dgm:cxn modelId="{F2A15D94-348B-4D33-B9CE-C708112EDA2A}" srcId="{83839DAC-8282-4761-A516-12DF1A7574E7}" destId="{F8CE0379-48E5-4D0F-BEAA-40B0F589091A}" srcOrd="3" destOrd="0" parTransId="{B3730006-B6B5-412F-814B-6AAD85735AC2}" sibTransId="{0358E044-2846-4FCF-AEBF-41683045A2DD}"/>
    <dgm:cxn modelId="{ABB9D4A4-251D-40E9-80D8-95481504A9A7}" type="presOf" srcId="{D4BC0F30-2BC9-4D1F-9B4A-8182BF6AF5ED}" destId="{CE8F5F83-8A40-41B6-9217-DEE424437946}" srcOrd="1" destOrd="0" presId="urn:microsoft.com/office/officeart/2008/layout/HorizontalMultiLevelHierarchy"/>
    <dgm:cxn modelId="{5AD229A7-0EDD-487E-A5B4-CAFDAA8400A6}" type="presOf" srcId="{26301292-AA5A-4B64-9671-15B01F65398D}" destId="{90B3F829-C23B-4741-9AC7-0BA46C5B02F6}" srcOrd="0" destOrd="0" presId="urn:microsoft.com/office/officeart/2008/layout/HorizontalMultiLevelHierarchy"/>
    <dgm:cxn modelId="{2810F1B8-9378-41A1-AD65-02AC0BB9EA2F}" type="presOf" srcId="{8D0A06FF-7F64-4DF9-A6B6-33EF0850BA6E}" destId="{07E793FD-1D35-4A00-B682-8E8F9C7CB2DA}" srcOrd="0" destOrd="0" presId="urn:microsoft.com/office/officeart/2008/layout/HorizontalMultiLevelHierarchy"/>
    <dgm:cxn modelId="{E394C7C1-28D3-486C-8EBC-855E09FF95A3}" srcId="{83839DAC-8282-4761-A516-12DF1A7574E7}" destId="{26301292-AA5A-4B64-9671-15B01F65398D}" srcOrd="2" destOrd="0" parTransId="{8D0A06FF-7F64-4DF9-A6B6-33EF0850BA6E}" sibTransId="{452DE9C5-16DB-46A7-9955-823B29E2D594}"/>
    <dgm:cxn modelId="{2D65D9C1-D691-4751-A325-B0C5308693C2}" type="presOf" srcId="{F8CE0379-48E5-4D0F-BEAA-40B0F589091A}" destId="{6BD2A3D0-7D97-4AD6-B599-1E6BC214A9E0}" srcOrd="0" destOrd="0" presId="urn:microsoft.com/office/officeart/2008/layout/HorizontalMultiLevelHierarchy"/>
    <dgm:cxn modelId="{7ACA7BC6-D923-465E-A8CB-14C784BA7C7B}" type="presOf" srcId="{8D0A06FF-7F64-4DF9-A6B6-33EF0850BA6E}" destId="{DFC49519-E50F-4893-9798-E3FFD3939AA8}" srcOrd="1" destOrd="0" presId="urn:microsoft.com/office/officeart/2008/layout/HorizontalMultiLevelHierarchy"/>
    <dgm:cxn modelId="{4348FEC9-4194-4F74-9DF2-F8475CF7B584}" srcId="{83839DAC-8282-4761-A516-12DF1A7574E7}" destId="{73A2098A-DE05-4BF7-AD9E-1AA67743CCFC}" srcOrd="0" destOrd="0" parTransId="{D4BC0F30-2BC9-4D1F-9B4A-8182BF6AF5ED}" sibTransId="{F28EBDC7-40B1-485E-B750-491CDA11ED97}"/>
    <dgm:cxn modelId="{7AA84CD6-E489-440D-8701-C7CBB8DE11B0}" srcId="{C51E0397-E6D9-491A-AAE2-39513E831992}" destId="{83839DAC-8282-4761-A516-12DF1A7574E7}" srcOrd="0" destOrd="0" parTransId="{067B4D26-FDC1-45C8-A4A9-52E4A5CB4F1D}" sibTransId="{AFD702AF-5114-4BE9-87AB-DF1E929A16BD}"/>
    <dgm:cxn modelId="{729A5193-9CF5-46DF-A3A7-8E6F059F8513}" type="presParOf" srcId="{73C53656-A6B2-45AF-A951-C119CBF9650C}" destId="{8F2AB9A6-5145-44A6-8B0E-4BB135AB04E0}" srcOrd="0" destOrd="0" presId="urn:microsoft.com/office/officeart/2008/layout/HorizontalMultiLevelHierarchy"/>
    <dgm:cxn modelId="{1F2BF91C-1213-46B7-9B2C-79E1AE7A952D}" type="presParOf" srcId="{8F2AB9A6-5145-44A6-8B0E-4BB135AB04E0}" destId="{52C625C2-8247-4AF1-A424-7592105E8E2B}" srcOrd="0" destOrd="0" presId="urn:microsoft.com/office/officeart/2008/layout/HorizontalMultiLevelHierarchy"/>
    <dgm:cxn modelId="{F25D14FC-2C3E-4B3C-A84E-2EA9FEE781A8}" type="presParOf" srcId="{8F2AB9A6-5145-44A6-8B0E-4BB135AB04E0}" destId="{F2E4396B-C8CA-4D50-BD3B-97C163A579B6}" srcOrd="1" destOrd="0" presId="urn:microsoft.com/office/officeart/2008/layout/HorizontalMultiLevelHierarchy"/>
    <dgm:cxn modelId="{FB958947-2E40-41CD-99E4-516D66DB79CE}" type="presParOf" srcId="{F2E4396B-C8CA-4D50-BD3B-97C163A579B6}" destId="{81AD8D49-76A0-42FF-A98D-14F0DAA91257}" srcOrd="0" destOrd="0" presId="urn:microsoft.com/office/officeart/2008/layout/HorizontalMultiLevelHierarchy"/>
    <dgm:cxn modelId="{E2D63093-4F80-48D7-B76C-9310FC792387}" type="presParOf" srcId="{81AD8D49-76A0-42FF-A98D-14F0DAA91257}" destId="{CE8F5F83-8A40-41B6-9217-DEE424437946}" srcOrd="0" destOrd="0" presId="urn:microsoft.com/office/officeart/2008/layout/HorizontalMultiLevelHierarchy"/>
    <dgm:cxn modelId="{46BC6971-777F-4779-BF63-CCD0968985AA}" type="presParOf" srcId="{F2E4396B-C8CA-4D50-BD3B-97C163A579B6}" destId="{0412A49C-BFE1-42D8-A0FC-A375143C567C}" srcOrd="1" destOrd="0" presId="urn:microsoft.com/office/officeart/2008/layout/HorizontalMultiLevelHierarchy"/>
    <dgm:cxn modelId="{EAABC87D-E84D-461B-9994-9C9818B34FED}" type="presParOf" srcId="{0412A49C-BFE1-42D8-A0FC-A375143C567C}" destId="{D672D658-D4B1-4A63-98EE-0E051C217BEE}" srcOrd="0" destOrd="0" presId="urn:microsoft.com/office/officeart/2008/layout/HorizontalMultiLevelHierarchy"/>
    <dgm:cxn modelId="{8165B680-65AF-4785-B78A-16FB295F89FC}" type="presParOf" srcId="{0412A49C-BFE1-42D8-A0FC-A375143C567C}" destId="{FB19E80F-A28C-4C40-8EA1-2381E117BC1F}" srcOrd="1" destOrd="0" presId="urn:microsoft.com/office/officeart/2008/layout/HorizontalMultiLevelHierarchy"/>
    <dgm:cxn modelId="{67F8D6E8-7747-4D29-BC46-0B81F22D167F}" type="presParOf" srcId="{F2E4396B-C8CA-4D50-BD3B-97C163A579B6}" destId="{FA654393-5069-4CE4-8226-454BA4C64236}" srcOrd="2" destOrd="0" presId="urn:microsoft.com/office/officeart/2008/layout/HorizontalMultiLevelHierarchy"/>
    <dgm:cxn modelId="{F453F783-A6F0-478A-A221-43395FD4BAE8}" type="presParOf" srcId="{FA654393-5069-4CE4-8226-454BA4C64236}" destId="{5A677B87-2106-4945-8198-34C83E3EA25A}" srcOrd="0" destOrd="0" presId="urn:microsoft.com/office/officeart/2008/layout/HorizontalMultiLevelHierarchy"/>
    <dgm:cxn modelId="{5653FCF2-25EC-4393-88EB-61308A536BB1}" type="presParOf" srcId="{F2E4396B-C8CA-4D50-BD3B-97C163A579B6}" destId="{0FA84E8F-688F-43DB-8289-DAE128CFCD1F}" srcOrd="3" destOrd="0" presId="urn:microsoft.com/office/officeart/2008/layout/HorizontalMultiLevelHierarchy"/>
    <dgm:cxn modelId="{508405FD-B5F5-4B39-93FB-C8B75A9A5407}" type="presParOf" srcId="{0FA84E8F-688F-43DB-8289-DAE128CFCD1F}" destId="{04908EB5-49B9-4470-9389-40E589301271}" srcOrd="0" destOrd="0" presId="urn:microsoft.com/office/officeart/2008/layout/HorizontalMultiLevelHierarchy"/>
    <dgm:cxn modelId="{CC24D92B-E880-41DE-8385-378A623B1520}" type="presParOf" srcId="{0FA84E8F-688F-43DB-8289-DAE128CFCD1F}" destId="{ED4C988D-E5EE-460D-A90B-9206EC66624C}" srcOrd="1" destOrd="0" presId="urn:microsoft.com/office/officeart/2008/layout/HorizontalMultiLevelHierarchy"/>
    <dgm:cxn modelId="{35530CE5-1302-461B-82B7-33E2414B5842}" type="presParOf" srcId="{F2E4396B-C8CA-4D50-BD3B-97C163A579B6}" destId="{07E793FD-1D35-4A00-B682-8E8F9C7CB2DA}" srcOrd="4" destOrd="0" presId="urn:microsoft.com/office/officeart/2008/layout/HorizontalMultiLevelHierarchy"/>
    <dgm:cxn modelId="{3AE9F94A-50E0-470A-84B8-C2BA31DF4488}" type="presParOf" srcId="{07E793FD-1D35-4A00-B682-8E8F9C7CB2DA}" destId="{DFC49519-E50F-4893-9798-E3FFD3939AA8}" srcOrd="0" destOrd="0" presId="urn:microsoft.com/office/officeart/2008/layout/HorizontalMultiLevelHierarchy"/>
    <dgm:cxn modelId="{AC75E758-809A-4746-A716-82928C6EF14E}" type="presParOf" srcId="{F2E4396B-C8CA-4D50-BD3B-97C163A579B6}" destId="{1EB00A09-7835-4799-B3C4-7433A84CF125}" srcOrd="5" destOrd="0" presId="urn:microsoft.com/office/officeart/2008/layout/HorizontalMultiLevelHierarchy"/>
    <dgm:cxn modelId="{C0E48EF7-6E24-4058-8A01-DDFD41EEFB10}" type="presParOf" srcId="{1EB00A09-7835-4799-B3C4-7433A84CF125}" destId="{90B3F829-C23B-4741-9AC7-0BA46C5B02F6}" srcOrd="0" destOrd="0" presId="urn:microsoft.com/office/officeart/2008/layout/HorizontalMultiLevelHierarchy"/>
    <dgm:cxn modelId="{13003B56-011F-48E2-AF16-78301AC99786}" type="presParOf" srcId="{1EB00A09-7835-4799-B3C4-7433A84CF125}" destId="{B45FE70E-ACB5-4850-945A-FB92AB3B403D}" srcOrd="1" destOrd="0" presId="urn:microsoft.com/office/officeart/2008/layout/HorizontalMultiLevelHierarchy"/>
    <dgm:cxn modelId="{47106F04-CA72-404A-9CDF-D1CCD244D223}" type="presParOf" srcId="{F2E4396B-C8CA-4D50-BD3B-97C163A579B6}" destId="{F19CAEBF-15AC-485B-A895-19B8A53B9CFC}" srcOrd="6" destOrd="0" presId="urn:microsoft.com/office/officeart/2008/layout/HorizontalMultiLevelHierarchy"/>
    <dgm:cxn modelId="{F952EA4B-B004-4AC8-A2BF-139966435EEE}" type="presParOf" srcId="{F19CAEBF-15AC-485B-A895-19B8A53B9CFC}" destId="{546263E0-0EBB-439F-AC84-ADE0953E0183}" srcOrd="0" destOrd="0" presId="urn:microsoft.com/office/officeart/2008/layout/HorizontalMultiLevelHierarchy"/>
    <dgm:cxn modelId="{CD5EE28E-627E-476C-ADC1-0C11926890D8}" type="presParOf" srcId="{F2E4396B-C8CA-4D50-BD3B-97C163A579B6}" destId="{52F59470-41DC-4E89-BA06-A7DF095748F1}" srcOrd="7" destOrd="0" presId="urn:microsoft.com/office/officeart/2008/layout/HorizontalMultiLevelHierarchy"/>
    <dgm:cxn modelId="{89AEFC37-2FBB-4661-9713-E6D5303197EB}" type="presParOf" srcId="{52F59470-41DC-4E89-BA06-A7DF095748F1}" destId="{6BD2A3D0-7D97-4AD6-B599-1E6BC214A9E0}" srcOrd="0" destOrd="0" presId="urn:microsoft.com/office/officeart/2008/layout/HorizontalMultiLevelHierarchy"/>
    <dgm:cxn modelId="{94F06CD7-E935-4A3F-B985-A11A2602D0B1}" type="presParOf" srcId="{52F59470-41DC-4E89-BA06-A7DF095748F1}" destId="{A0500EDF-6B9A-4658-8DB6-27FDF7A1922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CAEBF-15AC-485B-A895-19B8A53B9CFC}">
      <dsp:nvSpPr>
        <dsp:cNvPr id="0" name=""/>
        <dsp:cNvSpPr/>
      </dsp:nvSpPr>
      <dsp:spPr>
        <a:xfrm>
          <a:off x="2510619" y="2709333"/>
          <a:ext cx="717388" cy="1930400"/>
        </a:xfrm>
        <a:custGeom>
          <a:avLst/>
          <a:gdLst/>
          <a:ahLst/>
          <a:cxnLst/>
          <a:rect l="0" t="0" r="0" b="0"/>
          <a:pathLst>
            <a:path>
              <a:moveTo>
                <a:pt x="0" y="0"/>
              </a:moveTo>
              <a:lnTo>
                <a:pt x="358694" y="0"/>
              </a:lnTo>
              <a:lnTo>
                <a:pt x="358694" y="1930400"/>
              </a:lnTo>
              <a:lnTo>
                <a:pt x="717388" y="19304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CO" sz="700" kern="1200"/>
        </a:p>
      </dsp:txBody>
      <dsp:txXfrm>
        <a:off x="2817829" y="3623048"/>
        <a:ext cx="102969" cy="102969"/>
      </dsp:txXfrm>
    </dsp:sp>
    <dsp:sp modelId="{07E793FD-1D35-4A00-B682-8E8F9C7CB2DA}">
      <dsp:nvSpPr>
        <dsp:cNvPr id="0" name=""/>
        <dsp:cNvSpPr/>
      </dsp:nvSpPr>
      <dsp:spPr>
        <a:xfrm>
          <a:off x="2510619" y="2709333"/>
          <a:ext cx="717388" cy="643466"/>
        </a:xfrm>
        <a:custGeom>
          <a:avLst/>
          <a:gdLst/>
          <a:ahLst/>
          <a:cxnLst/>
          <a:rect l="0" t="0" r="0" b="0"/>
          <a:pathLst>
            <a:path>
              <a:moveTo>
                <a:pt x="0" y="0"/>
              </a:moveTo>
              <a:lnTo>
                <a:pt x="358694" y="0"/>
              </a:lnTo>
              <a:lnTo>
                <a:pt x="358694" y="643466"/>
              </a:lnTo>
              <a:lnTo>
                <a:pt x="717388" y="6434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845221" y="3006974"/>
        <a:ext cx="48184" cy="48184"/>
      </dsp:txXfrm>
    </dsp:sp>
    <dsp:sp modelId="{FA654393-5069-4CE4-8226-454BA4C64236}">
      <dsp:nvSpPr>
        <dsp:cNvPr id="0" name=""/>
        <dsp:cNvSpPr/>
      </dsp:nvSpPr>
      <dsp:spPr>
        <a:xfrm>
          <a:off x="2510619" y="2065866"/>
          <a:ext cx="717388" cy="643466"/>
        </a:xfrm>
        <a:custGeom>
          <a:avLst/>
          <a:gdLst/>
          <a:ahLst/>
          <a:cxnLst/>
          <a:rect l="0" t="0" r="0" b="0"/>
          <a:pathLst>
            <a:path>
              <a:moveTo>
                <a:pt x="0" y="643466"/>
              </a:moveTo>
              <a:lnTo>
                <a:pt x="358694" y="643466"/>
              </a:lnTo>
              <a:lnTo>
                <a:pt x="358694" y="0"/>
              </a:lnTo>
              <a:lnTo>
                <a:pt x="7173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845221" y="2363507"/>
        <a:ext cx="48184" cy="48184"/>
      </dsp:txXfrm>
    </dsp:sp>
    <dsp:sp modelId="{81AD8D49-76A0-42FF-A98D-14F0DAA91257}">
      <dsp:nvSpPr>
        <dsp:cNvPr id="0" name=""/>
        <dsp:cNvSpPr/>
      </dsp:nvSpPr>
      <dsp:spPr>
        <a:xfrm>
          <a:off x="2510619" y="778933"/>
          <a:ext cx="717388" cy="1930400"/>
        </a:xfrm>
        <a:custGeom>
          <a:avLst/>
          <a:gdLst/>
          <a:ahLst/>
          <a:cxnLst/>
          <a:rect l="0" t="0" r="0" b="0"/>
          <a:pathLst>
            <a:path>
              <a:moveTo>
                <a:pt x="0" y="1930400"/>
              </a:moveTo>
              <a:lnTo>
                <a:pt x="358694" y="1930400"/>
              </a:lnTo>
              <a:lnTo>
                <a:pt x="358694" y="0"/>
              </a:lnTo>
              <a:lnTo>
                <a:pt x="7173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CO" sz="700" kern="1200"/>
        </a:p>
      </dsp:txBody>
      <dsp:txXfrm>
        <a:off x="2817829" y="1692648"/>
        <a:ext cx="102969" cy="102969"/>
      </dsp:txXfrm>
    </dsp:sp>
    <dsp:sp modelId="{52C625C2-8247-4AF1-A424-7592105E8E2B}">
      <dsp:nvSpPr>
        <dsp:cNvPr id="0" name=""/>
        <dsp:cNvSpPr/>
      </dsp:nvSpPr>
      <dsp:spPr>
        <a:xfrm rot="16200000">
          <a:off x="-713486" y="2194560"/>
          <a:ext cx="5418667"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a:lnSpc>
              <a:spcPct val="90000"/>
            </a:lnSpc>
            <a:spcBef>
              <a:spcPct val="0"/>
            </a:spcBef>
            <a:spcAft>
              <a:spcPct val="35000"/>
            </a:spcAft>
            <a:buNone/>
          </a:pPr>
          <a:r>
            <a:rPr lang="es-CO" sz="5700" kern="1200" dirty="0"/>
            <a:t>MULTI-AGENTE</a:t>
          </a:r>
        </a:p>
      </dsp:txBody>
      <dsp:txXfrm>
        <a:off x="-713486" y="2194560"/>
        <a:ext cx="5418667" cy="1029546"/>
      </dsp:txXfrm>
    </dsp:sp>
    <dsp:sp modelId="{D672D658-D4B1-4A63-98EE-0E051C217BEE}">
      <dsp:nvSpPr>
        <dsp:cNvPr id="0" name=""/>
        <dsp:cNvSpPr/>
      </dsp:nvSpPr>
      <dsp:spPr>
        <a:xfrm>
          <a:off x="3228008" y="264160"/>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Simulación</a:t>
          </a:r>
        </a:p>
      </dsp:txBody>
      <dsp:txXfrm>
        <a:off x="3228008" y="264160"/>
        <a:ext cx="3376913" cy="1029546"/>
      </dsp:txXfrm>
    </dsp:sp>
    <dsp:sp modelId="{04908EB5-49B9-4470-9389-40E589301271}">
      <dsp:nvSpPr>
        <dsp:cNvPr id="0" name=""/>
        <dsp:cNvSpPr/>
      </dsp:nvSpPr>
      <dsp:spPr>
        <a:xfrm>
          <a:off x="3228008" y="1551093"/>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Red Neuronal</a:t>
          </a:r>
        </a:p>
      </dsp:txBody>
      <dsp:txXfrm>
        <a:off x="3228008" y="1551093"/>
        <a:ext cx="3376913" cy="1029546"/>
      </dsp:txXfrm>
    </dsp:sp>
    <dsp:sp modelId="{90B3F829-C23B-4741-9AC7-0BA46C5B02F6}">
      <dsp:nvSpPr>
        <dsp:cNvPr id="0" name=""/>
        <dsp:cNvSpPr/>
      </dsp:nvSpPr>
      <dsp:spPr>
        <a:xfrm>
          <a:off x="3228008" y="2838026"/>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Lógica Difusa</a:t>
          </a:r>
        </a:p>
      </dsp:txBody>
      <dsp:txXfrm>
        <a:off x="3228008" y="2838026"/>
        <a:ext cx="3376913" cy="1029546"/>
      </dsp:txXfrm>
    </dsp:sp>
    <dsp:sp modelId="{6BD2A3D0-7D97-4AD6-B599-1E6BC214A9E0}">
      <dsp:nvSpPr>
        <dsp:cNvPr id="0" name=""/>
        <dsp:cNvSpPr/>
      </dsp:nvSpPr>
      <dsp:spPr>
        <a:xfrm>
          <a:off x="3228008" y="4124960"/>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Reporte</a:t>
          </a:r>
        </a:p>
      </dsp:txBody>
      <dsp:txXfrm>
        <a:off x="3228008" y="4124960"/>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D4ED-439F-42AE-9063-E75253B72025}" type="datetimeFigureOut">
              <a:rPr lang="es-CO" smtClean="0"/>
              <a:t>28/05/2018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5536C-DE81-4D44-8BF0-920EBB3E3532}" type="slidenum">
              <a:rPr lang="es-CO" smtClean="0"/>
              <a:t>‹Nº›</a:t>
            </a:fld>
            <a:endParaRPr lang="es-CO"/>
          </a:p>
        </p:txBody>
      </p:sp>
    </p:spTree>
    <p:extLst>
      <p:ext uri="{BB962C8B-B14F-4D97-AF65-F5344CB8AC3E}">
        <p14:creationId xmlns:p14="http://schemas.microsoft.com/office/powerpoint/2010/main" val="384390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35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0C5807-D80F-49C9-AC36-ACAB170E53B6}" type="datetime1">
              <a:rPr lang="en-US" smtClean="0"/>
              <a:t>5/28/2018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DB3105-2259-40EE-90EE-B390C5F057E6}" type="datetime1">
              <a:rPr lang="en-US" smtClean="0"/>
              <a:t>5/28/2018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25B43F-58D4-476B-90F4-EF5A095D7D4A}" type="datetime1">
              <a:rPr lang="en-US" smtClean="0"/>
              <a:t>5/28/2018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8F9937-4449-488E-B69B-EDDDDE3C98F4}" type="datetime1">
              <a:rPr lang="en-US" smtClean="0"/>
              <a:t>5/28/2018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99F711-0401-468C-873A-76A289B62DB2}" type="datetime1">
              <a:rPr lang="en-US" smtClean="0"/>
              <a:t>5/28/2018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351DD3-6DB9-4D79-9A01-254FEA15BF46}" type="datetime1">
              <a:rPr lang="en-US" smtClean="0"/>
              <a:t>5/28/2018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0D5DD5-9D72-4983-9334-87CC01AB67A6}" type="datetime1">
              <a:rPr lang="en-US" smtClean="0"/>
              <a:t>5/28/2018</a:t>
            </a:fld>
            <a:endParaRPr lang="en-US" dirty="0"/>
          </a:p>
        </p:txBody>
      </p:sp>
      <p:sp>
        <p:nvSpPr>
          <p:cNvPr id="8" name="Footer Placeholder 7"/>
          <p:cNvSpPr>
            <a:spLocks noGrp="1"/>
          </p:cNvSpPr>
          <p:nvPr>
            <p:ph type="ftr" sz="quarter" idx="11"/>
          </p:nvPr>
        </p:nvSpPr>
        <p:spPr/>
        <p:txBody>
          <a:bodyPr/>
          <a:lstStyle/>
          <a:p>
            <a:r>
              <a:rPr lang="pt-BR"/>
              <a:t>CONTROL REACTOR CSTR aplicando técnicas de IA      UNALMED-MINAS-IA-2018-1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9F6DE72-7364-480D-A693-44D8E21845A6}" type="datetime1">
              <a:rPr lang="en-US" smtClean="0"/>
              <a:t>5/28/2018</a:t>
            </a:fld>
            <a:endParaRPr lang="en-US" dirty="0"/>
          </a:p>
        </p:txBody>
      </p:sp>
      <p:sp>
        <p:nvSpPr>
          <p:cNvPr id="4" name="Footer Placeholder 3"/>
          <p:cNvSpPr>
            <a:spLocks noGrp="1"/>
          </p:cNvSpPr>
          <p:nvPr>
            <p:ph type="ftr" sz="quarter" idx="11"/>
          </p:nvPr>
        </p:nvSpPr>
        <p:spPr/>
        <p:txBody>
          <a:bodyPr/>
          <a:lstStyle/>
          <a:p>
            <a:r>
              <a:rPr lang="pt-BR"/>
              <a:t>CONTROL REACTOR CSTR aplicando técnicas de IA      UNALMED-MINAS-IA-2018-1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4A479C3-64BA-4134-8CBA-ED829DBD8B89}" type="datetime1">
              <a:rPr lang="en-US" smtClean="0"/>
              <a:t>5/28/2018</a:t>
            </a:fld>
            <a:endParaRPr lang="en-US" dirty="0"/>
          </a:p>
        </p:txBody>
      </p:sp>
      <p:sp>
        <p:nvSpPr>
          <p:cNvPr id="3" name="Footer Placeholder 2"/>
          <p:cNvSpPr>
            <a:spLocks noGrp="1"/>
          </p:cNvSpPr>
          <p:nvPr>
            <p:ph type="ftr" sz="quarter" idx="11"/>
          </p:nvPr>
        </p:nvSpPr>
        <p:spPr/>
        <p:txBody>
          <a:bodyPr/>
          <a:lstStyle/>
          <a:p>
            <a:r>
              <a:rPr lang="pt-BR"/>
              <a:t>CONTROL REACTOR CSTR aplicando técnicas de IA      UNALMED-MINAS-IA-2018-1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8F0C61D-3BF0-41F6-926F-82D155F58744}" type="datetime1">
              <a:rPr lang="en-US" smtClean="0"/>
              <a:t>5/28/2018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E79A99D-7F53-4A58-A796-1294D0518376}" type="datetime1">
              <a:rPr lang="en-US" smtClean="0"/>
              <a:t>5/28/2018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EAA4ED6-D183-4C46-9B8A-6462DDC3206F}" type="datetime1">
              <a:rPr lang="en-US" smtClean="0"/>
              <a:t>5/28/2018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pt-BR"/>
              <a:t>CONTROL REACTOR CSTR aplicando técnicas de IA      UNALMED-MINAS-IA-2018-1</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E55B-5840-4CDF-A3C3-E2D0FCEB12CC}"/>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AD38E4EA-3DBC-43B2-A2FC-24AEB1D4AB83}"/>
              </a:ext>
            </a:extLst>
          </p:cNvPr>
          <p:cNvSpPr>
            <a:spLocks noGrp="1"/>
          </p:cNvSpPr>
          <p:nvPr>
            <p:ph idx="1"/>
          </p:nvPr>
        </p:nvSpPr>
        <p:spPr/>
        <p:txBody>
          <a:bodyPr/>
          <a:lstStyle/>
          <a:p>
            <a:endParaRPr lang="es-CO"/>
          </a:p>
        </p:txBody>
      </p:sp>
      <p:sp>
        <p:nvSpPr>
          <p:cNvPr id="4" name="Marcador de pie de página 3">
            <a:extLst>
              <a:ext uri="{FF2B5EF4-FFF2-40B4-BE49-F238E27FC236}">
                <a16:creationId xmlns:a16="http://schemas.microsoft.com/office/drawing/2014/main" id="{EA01D5A8-0E8B-4CA3-8384-6B2D46D6D482}"/>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8E470BFC-C7BA-4345-AF7D-85485E973B64}"/>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767746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50E88-004C-49DE-8F69-F28B6BCD2CE2}"/>
              </a:ext>
            </a:extLst>
          </p:cNvPr>
          <p:cNvSpPr>
            <a:spLocks noGrp="1"/>
          </p:cNvSpPr>
          <p:nvPr>
            <p:ph type="title"/>
          </p:nvPr>
        </p:nvSpPr>
        <p:spPr>
          <a:xfrm>
            <a:off x="3093703" y="164592"/>
            <a:ext cx="7958331" cy="581695"/>
          </a:xfrm>
        </p:spPr>
        <p:txBody>
          <a:bodyPr/>
          <a:lstStyle/>
          <a:p>
            <a:r>
              <a:rPr lang="es-CO" dirty="0"/>
              <a:t>Red Neuronal</a:t>
            </a:r>
          </a:p>
        </p:txBody>
      </p:sp>
      <p:sp>
        <p:nvSpPr>
          <p:cNvPr id="4" name="Marcador de pie de página 3">
            <a:extLst>
              <a:ext uri="{FF2B5EF4-FFF2-40B4-BE49-F238E27FC236}">
                <a16:creationId xmlns:a16="http://schemas.microsoft.com/office/drawing/2014/main" id="{74DD067C-AF6C-4DA8-BA99-7F7DB147FB61}"/>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EC34C5B-B32A-4A07-9E3A-D3DE1F039DEF}"/>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Imagen 6">
            <a:extLst>
              <a:ext uri="{FF2B5EF4-FFF2-40B4-BE49-F238E27FC236}">
                <a16:creationId xmlns:a16="http://schemas.microsoft.com/office/drawing/2014/main" id="{7E40F470-9BB1-4B0A-9B5C-7ECE26F24161}"/>
              </a:ext>
            </a:extLst>
          </p:cNvPr>
          <p:cNvPicPr>
            <a:picLocks noChangeAspect="1"/>
          </p:cNvPicPr>
          <p:nvPr/>
        </p:nvPicPr>
        <p:blipFill>
          <a:blip r:embed="rId2"/>
          <a:stretch>
            <a:fillRect/>
          </a:stretch>
        </p:blipFill>
        <p:spPr>
          <a:xfrm>
            <a:off x="1119261" y="4409091"/>
            <a:ext cx="4976739" cy="1891372"/>
          </a:xfrm>
          <a:prstGeom prst="rect">
            <a:avLst/>
          </a:prstGeom>
        </p:spPr>
      </p:pic>
      <p:pic>
        <p:nvPicPr>
          <p:cNvPr id="8" name="Imagen 7">
            <a:extLst>
              <a:ext uri="{FF2B5EF4-FFF2-40B4-BE49-F238E27FC236}">
                <a16:creationId xmlns:a16="http://schemas.microsoft.com/office/drawing/2014/main" id="{73320D67-8747-4AFB-B3B8-7110866F0BB3}"/>
              </a:ext>
            </a:extLst>
          </p:cNvPr>
          <p:cNvPicPr>
            <a:picLocks noChangeAspect="1"/>
          </p:cNvPicPr>
          <p:nvPr/>
        </p:nvPicPr>
        <p:blipFill>
          <a:blip r:embed="rId3"/>
          <a:stretch>
            <a:fillRect/>
          </a:stretch>
        </p:blipFill>
        <p:spPr>
          <a:xfrm>
            <a:off x="7724785" y="3505010"/>
            <a:ext cx="2865999" cy="2495958"/>
          </a:xfrm>
          <a:prstGeom prst="rect">
            <a:avLst/>
          </a:prstGeom>
        </p:spPr>
      </p:pic>
      <p:pic>
        <p:nvPicPr>
          <p:cNvPr id="9" name="Marcador de contenido 5">
            <a:extLst>
              <a:ext uri="{FF2B5EF4-FFF2-40B4-BE49-F238E27FC236}">
                <a16:creationId xmlns:a16="http://schemas.microsoft.com/office/drawing/2014/main" id="{A14015D0-E7E7-4C91-960D-A2D6CED28987}"/>
              </a:ext>
            </a:extLst>
          </p:cNvPr>
          <p:cNvPicPr>
            <a:picLocks noGrp="1" noChangeAspect="1"/>
          </p:cNvPicPr>
          <p:nvPr>
            <p:ph idx="1"/>
          </p:nvPr>
        </p:nvPicPr>
        <p:blipFill rotWithShape="1">
          <a:blip r:embed="rId4"/>
          <a:srcRect t="18030"/>
          <a:stretch/>
        </p:blipFill>
        <p:spPr>
          <a:xfrm>
            <a:off x="1119260" y="557537"/>
            <a:ext cx="5351877" cy="2906199"/>
          </a:xfrm>
          <a:prstGeom prst="rect">
            <a:avLst/>
          </a:prstGeom>
        </p:spPr>
      </p:pic>
      <p:sp>
        <p:nvSpPr>
          <p:cNvPr id="10" name="CuadroTexto 9">
            <a:extLst>
              <a:ext uri="{FF2B5EF4-FFF2-40B4-BE49-F238E27FC236}">
                <a16:creationId xmlns:a16="http://schemas.microsoft.com/office/drawing/2014/main" id="{0E2D1E78-C8CD-4D9A-8579-EBE24641DACB}"/>
              </a:ext>
            </a:extLst>
          </p:cNvPr>
          <p:cNvSpPr txBox="1"/>
          <p:nvPr/>
        </p:nvSpPr>
        <p:spPr>
          <a:xfrm>
            <a:off x="1119260" y="3519899"/>
            <a:ext cx="3537145" cy="461665"/>
          </a:xfrm>
          <a:prstGeom prst="rect">
            <a:avLst/>
          </a:prstGeom>
          <a:noFill/>
        </p:spPr>
        <p:txBody>
          <a:bodyPr wrap="square" rtlCol="0">
            <a:spAutoFit/>
          </a:bodyPr>
          <a:lstStyle/>
          <a:p>
            <a:r>
              <a:rPr lang="es-CO" sz="1200" dirty="0"/>
              <a:t>Figura5:</a:t>
            </a:r>
          </a:p>
          <a:p>
            <a:r>
              <a:rPr lang="es-CO" sz="1200" dirty="0"/>
              <a:t>Análisis de los 40000 datos simulados (80%).</a:t>
            </a:r>
          </a:p>
        </p:txBody>
      </p:sp>
      <p:sp>
        <p:nvSpPr>
          <p:cNvPr id="11" name="CuadroTexto 10">
            <a:extLst>
              <a:ext uri="{FF2B5EF4-FFF2-40B4-BE49-F238E27FC236}">
                <a16:creationId xmlns:a16="http://schemas.microsoft.com/office/drawing/2014/main" id="{B35EB289-DF82-4227-9D4A-093F39764B2D}"/>
              </a:ext>
            </a:extLst>
          </p:cNvPr>
          <p:cNvSpPr txBox="1"/>
          <p:nvPr/>
        </p:nvSpPr>
        <p:spPr>
          <a:xfrm>
            <a:off x="1119260" y="6311215"/>
            <a:ext cx="3143250" cy="461665"/>
          </a:xfrm>
          <a:prstGeom prst="rect">
            <a:avLst/>
          </a:prstGeom>
          <a:noFill/>
        </p:spPr>
        <p:txBody>
          <a:bodyPr wrap="square" rtlCol="0">
            <a:spAutoFit/>
          </a:bodyPr>
          <a:lstStyle/>
          <a:p>
            <a:r>
              <a:rPr lang="es-CO" sz="1200" dirty="0"/>
              <a:t>Figura6:</a:t>
            </a:r>
          </a:p>
          <a:p>
            <a:r>
              <a:rPr lang="es-CO" sz="1200" dirty="0"/>
              <a:t>Clasificación de los datos.</a:t>
            </a:r>
          </a:p>
        </p:txBody>
      </p:sp>
      <p:sp>
        <p:nvSpPr>
          <p:cNvPr id="12" name="CuadroTexto 11">
            <a:extLst>
              <a:ext uri="{FF2B5EF4-FFF2-40B4-BE49-F238E27FC236}">
                <a16:creationId xmlns:a16="http://schemas.microsoft.com/office/drawing/2014/main" id="{29E244B0-E383-42BC-A61B-BBB67203D1CE}"/>
              </a:ext>
            </a:extLst>
          </p:cNvPr>
          <p:cNvSpPr txBox="1"/>
          <p:nvPr/>
        </p:nvSpPr>
        <p:spPr>
          <a:xfrm>
            <a:off x="7684204" y="6069276"/>
            <a:ext cx="3188655" cy="646331"/>
          </a:xfrm>
          <a:prstGeom prst="rect">
            <a:avLst/>
          </a:prstGeom>
          <a:noFill/>
        </p:spPr>
        <p:txBody>
          <a:bodyPr wrap="square" rtlCol="0">
            <a:spAutoFit/>
          </a:bodyPr>
          <a:lstStyle/>
          <a:p>
            <a:r>
              <a:rPr lang="es-CO" sz="1200" dirty="0"/>
              <a:t>Figura7:</a:t>
            </a:r>
          </a:p>
          <a:p>
            <a:r>
              <a:rPr lang="es-CO" sz="1200" dirty="0"/>
              <a:t>Tablas de clasificación de los datos y sus respectivos flujos.</a:t>
            </a:r>
          </a:p>
        </p:txBody>
      </p:sp>
      <p:pic>
        <p:nvPicPr>
          <p:cNvPr id="13" name="Imagen 12">
            <a:extLst>
              <a:ext uri="{FF2B5EF4-FFF2-40B4-BE49-F238E27FC236}">
                <a16:creationId xmlns:a16="http://schemas.microsoft.com/office/drawing/2014/main" id="{D672DB9E-0C40-4613-A6B8-2E559850526B}"/>
              </a:ext>
            </a:extLst>
          </p:cNvPr>
          <p:cNvPicPr>
            <a:picLocks noChangeAspect="1"/>
          </p:cNvPicPr>
          <p:nvPr/>
        </p:nvPicPr>
        <p:blipFill>
          <a:blip r:embed="rId5"/>
          <a:stretch>
            <a:fillRect/>
          </a:stretch>
        </p:blipFill>
        <p:spPr>
          <a:xfrm>
            <a:off x="7724785" y="857032"/>
            <a:ext cx="2718940" cy="2495958"/>
          </a:xfrm>
          <a:prstGeom prst="rect">
            <a:avLst/>
          </a:prstGeom>
        </p:spPr>
      </p:pic>
    </p:spTree>
    <p:extLst>
      <p:ext uri="{BB962C8B-B14F-4D97-AF65-F5344CB8AC3E}">
        <p14:creationId xmlns:p14="http://schemas.microsoft.com/office/powerpoint/2010/main" val="17499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13A90-244F-4AFF-BA8D-07D122155873}"/>
              </a:ext>
            </a:extLst>
          </p:cNvPr>
          <p:cNvSpPr>
            <a:spLocks noGrp="1"/>
          </p:cNvSpPr>
          <p:nvPr>
            <p:ph type="title"/>
          </p:nvPr>
        </p:nvSpPr>
        <p:spPr/>
        <p:txBody>
          <a:bodyPr/>
          <a:lstStyle/>
          <a:p>
            <a:r>
              <a:rPr lang="es-CO" dirty="0" err="1"/>
              <a:t>Fuzzy</a:t>
            </a:r>
            <a:endParaRPr lang="es-CO" dirty="0"/>
          </a:p>
        </p:txBody>
      </p:sp>
      <p:sp>
        <p:nvSpPr>
          <p:cNvPr id="4" name="Marcador de pie de página 3">
            <a:extLst>
              <a:ext uri="{FF2B5EF4-FFF2-40B4-BE49-F238E27FC236}">
                <a16:creationId xmlns:a16="http://schemas.microsoft.com/office/drawing/2014/main" id="{FBC42FEB-4003-4501-995A-D185A79A579D}"/>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8B76ECEC-DEBF-46AC-94E3-86591247C665}"/>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9" name="Shape 288">
            <a:extLst>
              <a:ext uri="{FF2B5EF4-FFF2-40B4-BE49-F238E27FC236}">
                <a16:creationId xmlns:a16="http://schemas.microsoft.com/office/drawing/2014/main" id="{12749514-1D82-462C-9F02-0A033003E0A5}"/>
              </a:ext>
            </a:extLst>
          </p:cNvPr>
          <p:cNvSpPr txBox="1">
            <a:spLocks/>
          </p:cNvSpPr>
          <p:nvPr/>
        </p:nvSpPr>
        <p:spPr>
          <a:xfrm>
            <a:off x="1538011" y="5405364"/>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Fig8: Diagrama de la aplicación de la Técnica de Lógica Difusa al Modelo del tanque CSTR.</a:t>
            </a:r>
          </a:p>
        </p:txBody>
      </p:sp>
      <p:pic>
        <p:nvPicPr>
          <p:cNvPr id="10" name="Shape 289">
            <a:extLst>
              <a:ext uri="{FF2B5EF4-FFF2-40B4-BE49-F238E27FC236}">
                <a16:creationId xmlns:a16="http://schemas.microsoft.com/office/drawing/2014/main" id="{2D1F8E35-631F-46E9-B0FB-F04A5EF2C5F5}"/>
              </a:ext>
            </a:extLst>
          </p:cNvPr>
          <p:cNvPicPr preferRelativeResize="0"/>
          <p:nvPr/>
        </p:nvPicPr>
        <p:blipFill>
          <a:blip r:embed="rId2">
            <a:alphaModFix/>
          </a:blip>
          <a:stretch>
            <a:fillRect/>
          </a:stretch>
        </p:blipFill>
        <p:spPr>
          <a:xfrm>
            <a:off x="2611808" y="1704211"/>
            <a:ext cx="2090364" cy="1739337"/>
          </a:xfrm>
          <a:prstGeom prst="rect">
            <a:avLst/>
          </a:prstGeom>
          <a:noFill/>
          <a:ln w="38100" cap="flat" cmpd="sng">
            <a:solidFill>
              <a:srgbClr val="000000"/>
            </a:solidFill>
            <a:prstDash val="solid"/>
            <a:miter lim="8000"/>
            <a:headEnd type="none" w="sm" len="sm"/>
            <a:tailEnd type="none" w="sm" len="sm"/>
          </a:ln>
        </p:spPr>
      </p:pic>
      <p:pic>
        <p:nvPicPr>
          <p:cNvPr id="11" name="Shape 290">
            <a:extLst>
              <a:ext uri="{FF2B5EF4-FFF2-40B4-BE49-F238E27FC236}">
                <a16:creationId xmlns:a16="http://schemas.microsoft.com/office/drawing/2014/main" id="{E637610E-84CD-471D-A058-1932CDC8A470}"/>
              </a:ext>
            </a:extLst>
          </p:cNvPr>
          <p:cNvPicPr preferRelativeResize="0"/>
          <p:nvPr/>
        </p:nvPicPr>
        <p:blipFill>
          <a:blip r:embed="rId3">
            <a:alphaModFix/>
          </a:blip>
          <a:stretch>
            <a:fillRect/>
          </a:stretch>
        </p:blipFill>
        <p:spPr>
          <a:xfrm>
            <a:off x="1338001" y="3859661"/>
            <a:ext cx="2090364" cy="1671805"/>
          </a:xfrm>
          <a:prstGeom prst="rect">
            <a:avLst/>
          </a:prstGeom>
          <a:noFill/>
          <a:ln w="38100" cap="flat" cmpd="sng">
            <a:solidFill>
              <a:srgbClr val="000000"/>
            </a:solidFill>
            <a:prstDash val="solid"/>
            <a:miter lim="8000"/>
            <a:headEnd type="none" w="sm" len="sm"/>
            <a:tailEnd type="none" w="sm" len="sm"/>
          </a:ln>
        </p:spPr>
      </p:pic>
      <p:pic>
        <p:nvPicPr>
          <p:cNvPr id="12" name="Shape 291">
            <a:extLst>
              <a:ext uri="{FF2B5EF4-FFF2-40B4-BE49-F238E27FC236}">
                <a16:creationId xmlns:a16="http://schemas.microsoft.com/office/drawing/2014/main" id="{E47520FD-0D63-4191-BEAA-43C36C14E7C9}"/>
              </a:ext>
            </a:extLst>
          </p:cNvPr>
          <p:cNvPicPr preferRelativeResize="0"/>
          <p:nvPr/>
        </p:nvPicPr>
        <p:blipFill>
          <a:blip r:embed="rId4">
            <a:alphaModFix/>
          </a:blip>
          <a:stretch>
            <a:fillRect/>
          </a:stretch>
        </p:blipFill>
        <p:spPr>
          <a:xfrm>
            <a:off x="3827069" y="3968876"/>
            <a:ext cx="2828925" cy="1647825"/>
          </a:xfrm>
          <a:prstGeom prst="rect">
            <a:avLst/>
          </a:prstGeom>
          <a:noFill/>
          <a:ln w="38100" cap="flat" cmpd="sng">
            <a:solidFill>
              <a:srgbClr val="000000"/>
            </a:solidFill>
            <a:prstDash val="solid"/>
            <a:miter lim="8000"/>
            <a:headEnd type="none" w="sm" len="sm"/>
            <a:tailEnd type="none" w="sm" len="sm"/>
          </a:ln>
        </p:spPr>
      </p:pic>
      <p:pic>
        <p:nvPicPr>
          <p:cNvPr id="13" name="Shape 292">
            <a:extLst>
              <a:ext uri="{FF2B5EF4-FFF2-40B4-BE49-F238E27FC236}">
                <a16:creationId xmlns:a16="http://schemas.microsoft.com/office/drawing/2014/main" id="{B41AD79B-3DA3-4A4C-A655-95C8CC3615A2}"/>
              </a:ext>
            </a:extLst>
          </p:cNvPr>
          <p:cNvPicPr preferRelativeResize="0"/>
          <p:nvPr/>
        </p:nvPicPr>
        <p:blipFill>
          <a:blip r:embed="rId5">
            <a:alphaModFix/>
          </a:blip>
          <a:stretch>
            <a:fillRect/>
          </a:stretch>
        </p:blipFill>
        <p:spPr>
          <a:xfrm>
            <a:off x="7736479" y="2368005"/>
            <a:ext cx="2417146" cy="2765454"/>
          </a:xfrm>
          <a:prstGeom prst="rect">
            <a:avLst/>
          </a:prstGeom>
          <a:noFill/>
          <a:ln>
            <a:noFill/>
          </a:ln>
        </p:spPr>
      </p:pic>
      <p:cxnSp>
        <p:nvCxnSpPr>
          <p:cNvPr id="17" name="Shape 296">
            <a:extLst>
              <a:ext uri="{FF2B5EF4-FFF2-40B4-BE49-F238E27FC236}">
                <a16:creationId xmlns:a16="http://schemas.microsoft.com/office/drawing/2014/main" id="{AE7D6855-780A-4069-AD9E-1C82711BD7BE}"/>
              </a:ext>
            </a:extLst>
          </p:cNvPr>
          <p:cNvCxnSpPr/>
          <p:nvPr/>
        </p:nvCxnSpPr>
        <p:spPr>
          <a:xfrm flipH="1">
            <a:off x="5398069" y="2204443"/>
            <a:ext cx="18300" cy="525300"/>
          </a:xfrm>
          <a:prstGeom prst="straightConnector1">
            <a:avLst/>
          </a:prstGeom>
          <a:noFill/>
          <a:ln w="9525" cap="flat" cmpd="sng">
            <a:solidFill>
              <a:schemeClr val="dk2"/>
            </a:solidFill>
            <a:prstDash val="solid"/>
            <a:round/>
            <a:headEnd type="none" w="med" len="med"/>
            <a:tailEnd type="triangle" w="med" len="med"/>
          </a:ln>
        </p:spPr>
      </p:cxnSp>
      <p:cxnSp>
        <p:nvCxnSpPr>
          <p:cNvPr id="18" name="Shape 297">
            <a:extLst>
              <a:ext uri="{FF2B5EF4-FFF2-40B4-BE49-F238E27FC236}">
                <a16:creationId xmlns:a16="http://schemas.microsoft.com/office/drawing/2014/main" id="{D1214AFD-BB58-49C0-AA22-6E22AB8C4F47}"/>
              </a:ext>
            </a:extLst>
          </p:cNvPr>
          <p:cNvCxnSpPr/>
          <p:nvPr/>
        </p:nvCxnSpPr>
        <p:spPr>
          <a:xfrm rot="10800000" flipH="1">
            <a:off x="6355944" y="2464693"/>
            <a:ext cx="665700" cy="4800"/>
          </a:xfrm>
          <a:prstGeom prst="straightConnector1">
            <a:avLst/>
          </a:prstGeom>
          <a:noFill/>
          <a:ln w="9525" cap="flat" cmpd="sng">
            <a:solidFill>
              <a:schemeClr val="dk2"/>
            </a:solidFill>
            <a:prstDash val="solid"/>
            <a:round/>
            <a:headEnd type="none" w="med" len="med"/>
            <a:tailEnd type="triangle" w="med" len="med"/>
          </a:ln>
        </p:spPr>
      </p:cxnSp>
      <p:cxnSp>
        <p:nvCxnSpPr>
          <p:cNvPr id="19" name="Shape 298">
            <a:extLst>
              <a:ext uri="{FF2B5EF4-FFF2-40B4-BE49-F238E27FC236}">
                <a16:creationId xmlns:a16="http://schemas.microsoft.com/office/drawing/2014/main" id="{7C580B60-A14F-4C4F-B166-874CBE41E014}"/>
              </a:ext>
            </a:extLst>
          </p:cNvPr>
          <p:cNvCxnSpPr/>
          <p:nvPr/>
        </p:nvCxnSpPr>
        <p:spPr>
          <a:xfrm rot="10800000" flipH="1">
            <a:off x="9101644" y="2524351"/>
            <a:ext cx="370200" cy="60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7120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14254-8E61-4C17-AE3E-588141DA1083}"/>
              </a:ext>
            </a:extLst>
          </p:cNvPr>
          <p:cNvSpPr>
            <a:spLocks noGrp="1"/>
          </p:cNvSpPr>
          <p:nvPr>
            <p:ph type="title"/>
          </p:nvPr>
        </p:nvSpPr>
        <p:spPr/>
        <p:txBody>
          <a:bodyPr/>
          <a:lstStyle/>
          <a:p>
            <a:r>
              <a:rPr lang="es-CO" dirty="0"/>
              <a:t>Multi-agente</a:t>
            </a:r>
          </a:p>
        </p:txBody>
      </p:sp>
      <p:pic>
        <p:nvPicPr>
          <p:cNvPr id="9" name="Marcador de contenido 8">
            <a:extLst>
              <a:ext uri="{FF2B5EF4-FFF2-40B4-BE49-F238E27FC236}">
                <a16:creationId xmlns:a16="http://schemas.microsoft.com/office/drawing/2014/main" id="{6C9B89F2-FEE6-4523-BFFC-DDB968BDFF95}"/>
              </a:ext>
            </a:extLst>
          </p:cNvPr>
          <p:cNvPicPr>
            <a:picLocks noGrp="1" noChangeAspect="1"/>
          </p:cNvPicPr>
          <p:nvPr>
            <p:ph idx="1"/>
          </p:nvPr>
        </p:nvPicPr>
        <p:blipFill>
          <a:blip r:embed="rId2"/>
          <a:stretch>
            <a:fillRect/>
          </a:stretch>
        </p:blipFill>
        <p:spPr>
          <a:xfrm>
            <a:off x="1621861" y="1597492"/>
            <a:ext cx="7796212" cy="3807872"/>
          </a:xfrm>
          <a:prstGeom prst="rect">
            <a:avLst/>
          </a:prstGeom>
        </p:spPr>
      </p:pic>
      <p:sp>
        <p:nvSpPr>
          <p:cNvPr id="4" name="Marcador de pie de página 3">
            <a:extLst>
              <a:ext uri="{FF2B5EF4-FFF2-40B4-BE49-F238E27FC236}">
                <a16:creationId xmlns:a16="http://schemas.microsoft.com/office/drawing/2014/main" id="{B23951DC-F63D-4D2B-AA83-1F53221A4CA5}"/>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7FEAABA7-8E9C-4A76-89B6-98FAFD1BC512}"/>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10" name="Shape 288">
            <a:extLst>
              <a:ext uri="{FF2B5EF4-FFF2-40B4-BE49-F238E27FC236}">
                <a16:creationId xmlns:a16="http://schemas.microsoft.com/office/drawing/2014/main" id="{A7106A12-60CB-4B64-90F3-70DDBE74A303}"/>
              </a:ext>
            </a:extLst>
          </p:cNvPr>
          <p:cNvSpPr txBox="1">
            <a:spLocks/>
          </p:cNvSpPr>
          <p:nvPr/>
        </p:nvSpPr>
        <p:spPr>
          <a:xfrm>
            <a:off x="1538011" y="5405364"/>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Fig9: Aplicación de la técnica </a:t>
            </a:r>
            <a:r>
              <a:rPr lang="es-CO" sz="1200" dirty="0" err="1"/>
              <a:t>multiagente</a:t>
            </a:r>
            <a:r>
              <a:rPr lang="es-CO" sz="1200" dirty="0"/>
              <a:t>.</a:t>
            </a:r>
          </a:p>
        </p:txBody>
      </p:sp>
    </p:spTree>
    <p:extLst>
      <p:ext uri="{BB962C8B-B14F-4D97-AF65-F5344CB8AC3E}">
        <p14:creationId xmlns:p14="http://schemas.microsoft.com/office/powerpoint/2010/main" val="2514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EA10F-E027-4396-AAAE-C754574748B7}"/>
              </a:ext>
            </a:extLst>
          </p:cNvPr>
          <p:cNvSpPr>
            <a:spLocks noGrp="1"/>
          </p:cNvSpPr>
          <p:nvPr>
            <p:ph type="title"/>
          </p:nvPr>
        </p:nvSpPr>
        <p:spPr/>
        <p:txBody>
          <a:bodyPr/>
          <a:lstStyle/>
          <a:p>
            <a:r>
              <a:rPr lang="es-CO" dirty="0"/>
              <a:t>Evidencia</a:t>
            </a:r>
          </a:p>
        </p:txBody>
      </p:sp>
      <p:sp>
        <p:nvSpPr>
          <p:cNvPr id="4" name="Marcador de pie de página 3">
            <a:extLst>
              <a:ext uri="{FF2B5EF4-FFF2-40B4-BE49-F238E27FC236}">
                <a16:creationId xmlns:a16="http://schemas.microsoft.com/office/drawing/2014/main" id="{070D99A8-55CC-4970-A386-EEDC14BF7C77}"/>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45F24417-4BDA-481F-9838-D9873C5ACDBB}"/>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Shape 288">
            <a:extLst>
              <a:ext uri="{FF2B5EF4-FFF2-40B4-BE49-F238E27FC236}">
                <a16:creationId xmlns:a16="http://schemas.microsoft.com/office/drawing/2014/main" id="{2F10F364-3F9B-435A-B103-AFC9CF76147A}"/>
              </a:ext>
            </a:extLst>
          </p:cNvPr>
          <p:cNvSpPr txBox="1">
            <a:spLocks/>
          </p:cNvSpPr>
          <p:nvPr/>
        </p:nvSpPr>
        <p:spPr>
          <a:xfrm>
            <a:off x="1538011" y="5405364"/>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Fig10: Actividad en </a:t>
            </a:r>
            <a:r>
              <a:rPr lang="es-CO" sz="1200" dirty="0" err="1"/>
              <a:t>Github</a:t>
            </a:r>
            <a:endParaRPr lang="es-CO" sz="1200" dirty="0"/>
          </a:p>
        </p:txBody>
      </p:sp>
      <p:pic>
        <p:nvPicPr>
          <p:cNvPr id="8" name="Imagen 7">
            <a:extLst>
              <a:ext uri="{FF2B5EF4-FFF2-40B4-BE49-F238E27FC236}">
                <a16:creationId xmlns:a16="http://schemas.microsoft.com/office/drawing/2014/main" id="{4AAFAB03-39C4-4FBB-9663-5F864B58A886}"/>
              </a:ext>
            </a:extLst>
          </p:cNvPr>
          <p:cNvPicPr>
            <a:picLocks noChangeAspect="1"/>
          </p:cNvPicPr>
          <p:nvPr/>
        </p:nvPicPr>
        <p:blipFill>
          <a:blip r:embed="rId2"/>
          <a:stretch>
            <a:fillRect/>
          </a:stretch>
        </p:blipFill>
        <p:spPr>
          <a:xfrm>
            <a:off x="1621861" y="487443"/>
            <a:ext cx="5399429" cy="5084664"/>
          </a:xfrm>
          <a:prstGeom prst="rect">
            <a:avLst/>
          </a:prstGeom>
        </p:spPr>
      </p:pic>
    </p:spTree>
    <p:extLst>
      <p:ext uri="{BB962C8B-B14F-4D97-AF65-F5344CB8AC3E}">
        <p14:creationId xmlns:p14="http://schemas.microsoft.com/office/powerpoint/2010/main" val="20156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Marcador de contenido 5">
            <a:extLst>
              <a:ext uri="{FF2B5EF4-FFF2-40B4-BE49-F238E27FC236}">
                <a16:creationId xmlns:a16="http://schemas.microsoft.com/office/drawing/2014/main" id="{032CE4B8-6CAC-4ED0-924C-0D414807C04B}"/>
              </a:ext>
            </a:extLst>
          </p:cNvPr>
          <p:cNvPicPr>
            <a:picLocks noChangeAspect="1"/>
          </p:cNvPicPr>
          <p:nvPr/>
        </p:nvPicPr>
        <p:blipFill>
          <a:blip r:embed="rId5"/>
          <a:stretch>
            <a:fillRect/>
          </a:stretch>
        </p:blipFill>
        <p:spPr>
          <a:xfrm>
            <a:off x="6953682" y="641207"/>
            <a:ext cx="3590788"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7" name="TextBox 26">
            <a:extLst>
              <a:ext uri="{FF2B5EF4-FFF2-40B4-BE49-F238E27FC236}">
                <a16:creationId xmlns:a16="http://schemas.microsoft.com/office/drawing/2014/main" id="{1C750E99-18DF-4893-8548-46B4EF3F5F2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7" name="Imagen 6">
            <a:extLst>
              <a:ext uri="{FF2B5EF4-FFF2-40B4-BE49-F238E27FC236}">
                <a16:creationId xmlns:a16="http://schemas.microsoft.com/office/drawing/2014/main" id="{820E2AEE-FA42-43FD-B333-675CB94AF023}"/>
              </a:ext>
            </a:extLst>
          </p:cNvPr>
          <p:cNvPicPr>
            <a:picLocks noChangeAspect="1"/>
          </p:cNvPicPr>
          <p:nvPr/>
        </p:nvPicPr>
        <p:blipFill>
          <a:blip r:embed="rId6"/>
          <a:stretch>
            <a:fillRect/>
          </a:stretch>
        </p:blipFill>
        <p:spPr>
          <a:xfrm>
            <a:off x="6751768" y="3595519"/>
            <a:ext cx="3994617" cy="205930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9" name="Rectangle 28">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10626E-1DAB-4D63-8205-8E629206B3A2}"/>
              </a:ext>
            </a:extLst>
          </p:cNvPr>
          <p:cNvSpPr>
            <a:spLocks noGrp="1"/>
          </p:cNvSpPr>
          <p:nvPr>
            <p:ph type="title"/>
          </p:nvPr>
        </p:nvSpPr>
        <p:spPr>
          <a:xfrm>
            <a:off x="1969804" y="808056"/>
            <a:ext cx="3969504" cy="1077229"/>
          </a:xfrm>
        </p:spPr>
        <p:txBody>
          <a:bodyPr>
            <a:normAutofit/>
          </a:bodyPr>
          <a:lstStyle/>
          <a:p>
            <a:pPr algn="l"/>
            <a:r>
              <a:rPr lang="es-CO" dirty="0"/>
              <a:t>Resultados</a:t>
            </a:r>
          </a:p>
        </p:txBody>
      </p:sp>
      <p:sp>
        <p:nvSpPr>
          <p:cNvPr id="4" name="Marcador de pie de página 3">
            <a:extLst>
              <a:ext uri="{FF2B5EF4-FFF2-40B4-BE49-F238E27FC236}">
                <a16:creationId xmlns:a16="http://schemas.microsoft.com/office/drawing/2014/main" id="{CC01B89B-8D91-4C20-BB95-BFF1611C6FE5}"/>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pt-BR"/>
              <a:t>CONTROL REACTOR CSTR aplicando técnicas de IA      UNALMED-MINAS-IA-2018-1</a:t>
            </a:r>
            <a:endParaRPr lang="en-US"/>
          </a:p>
        </p:txBody>
      </p:sp>
      <p:sp>
        <p:nvSpPr>
          <p:cNvPr id="5" name="Marcador de número de diapositiva 4">
            <a:extLst>
              <a:ext uri="{FF2B5EF4-FFF2-40B4-BE49-F238E27FC236}">
                <a16:creationId xmlns:a16="http://schemas.microsoft.com/office/drawing/2014/main" id="{EB894705-BD81-4868-AAEB-7D66CDB9DDF4}"/>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D22F896-40B5-4ADD-8801-0D06FADFA095}" type="slidenum">
              <a:rPr lang="en-US" sz="1500" smtClean="0"/>
              <a:pPr>
                <a:lnSpc>
                  <a:spcPct val="90000"/>
                </a:lnSpc>
                <a:spcAft>
                  <a:spcPts val="600"/>
                </a:spcAft>
              </a:pPr>
              <a:t>14</a:t>
            </a:fld>
            <a:endParaRPr lang="en-US" sz="1500"/>
          </a:p>
        </p:txBody>
      </p:sp>
      <p:sp>
        <p:nvSpPr>
          <p:cNvPr id="50" name="Content Placeholder 11">
            <a:extLst>
              <a:ext uri="{FF2B5EF4-FFF2-40B4-BE49-F238E27FC236}">
                <a16:creationId xmlns:a16="http://schemas.microsoft.com/office/drawing/2014/main" id="{D61FE20F-826C-43BF-9610-E09B11E8AE70}"/>
              </a:ext>
            </a:extLst>
          </p:cNvPr>
          <p:cNvSpPr>
            <a:spLocks noGrp="1"/>
          </p:cNvSpPr>
          <p:nvPr>
            <p:ph idx="1"/>
          </p:nvPr>
        </p:nvSpPr>
        <p:spPr>
          <a:xfrm>
            <a:off x="1491335" y="2052116"/>
            <a:ext cx="4447974" cy="3997828"/>
          </a:xfrm>
        </p:spPr>
        <p:txBody>
          <a:bodyPr>
            <a:normAutofit/>
          </a:bodyPr>
          <a:lstStyle/>
          <a:p>
            <a:r>
              <a:rPr lang="en-US" sz="2800" dirty="0"/>
              <a:t>Los </a:t>
            </a:r>
            <a:r>
              <a:rPr lang="en-US" sz="2800" dirty="0" err="1"/>
              <a:t>resultados</a:t>
            </a:r>
            <a:r>
              <a:rPr lang="en-US" sz="2800" dirty="0"/>
              <a:t> </a:t>
            </a:r>
            <a:r>
              <a:rPr lang="en-US" sz="2800" dirty="0" err="1"/>
              <a:t>obtenidos</a:t>
            </a:r>
            <a:r>
              <a:rPr lang="en-US" sz="2800" dirty="0"/>
              <a:t> </a:t>
            </a:r>
            <a:r>
              <a:rPr lang="en-US" sz="2800" dirty="0" err="1"/>
              <a:t>evidencia</a:t>
            </a:r>
            <a:r>
              <a:rPr lang="en-US" sz="2800" dirty="0"/>
              <a:t> la </a:t>
            </a:r>
            <a:r>
              <a:rPr lang="en-US" sz="2800" dirty="0" err="1"/>
              <a:t>comunicacion</a:t>
            </a:r>
            <a:r>
              <a:rPr lang="en-US" sz="2800" dirty="0"/>
              <a:t> entre los </a:t>
            </a:r>
            <a:r>
              <a:rPr lang="en-US" sz="2800" dirty="0" err="1"/>
              <a:t>agentes</a:t>
            </a:r>
            <a:r>
              <a:rPr lang="en-US" sz="2800" dirty="0"/>
              <a:t> </a:t>
            </a:r>
            <a:r>
              <a:rPr lang="en-US" sz="2800" dirty="0" err="1"/>
              <a:t>involucrados</a:t>
            </a:r>
            <a:r>
              <a:rPr lang="en-US" sz="2800" dirty="0"/>
              <a:t> </a:t>
            </a:r>
            <a:r>
              <a:rPr lang="en-US" sz="2800" dirty="0" err="1"/>
              <a:t>en</a:t>
            </a:r>
            <a:r>
              <a:rPr lang="en-US" sz="2800" dirty="0"/>
              <a:t> la red.</a:t>
            </a:r>
          </a:p>
        </p:txBody>
      </p:sp>
      <p:sp>
        <p:nvSpPr>
          <p:cNvPr id="37" name="Shape 288">
            <a:extLst>
              <a:ext uri="{FF2B5EF4-FFF2-40B4-BE49-F238E27FC236}">
                <a16:creationId xmlns:a16="http://schemas.microsoft.com/office/drawing/2014/main" id="{3F8133DA-3833-4A20-9924-454B376EEF4D}"/>
              </a:ext>
            </a:extLst>
          </p:cNvPr>
          <p:cNvSpPr txBox="1">
            <a:spLocks/>
          </p:cNvSpPr>
          <p:nvPr/>
        </p:nvSpPr>
        <p:spPr>
          <a:xfrm>
            <a:off x="1538011" y="5405364"/>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Fig11: Resultados obtenidos.</a:t>
            </a:r>
          </a:p>
        </p:txBody>
      </p:sp>
    </p:spTree>
    <p:extLst>
      <p:ext uri="{BB962C8B-B14F-4D97-AF65-F5344CB8AC3E}">
        <p14:creationId xmlns:p14="http://schemas.microsoft.com/office/powerpoint/2010/main" val="39426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7DC7E-D9DB-43DF-A6A1-B4390601208C}"/>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D63E1498-65E9-4A93-9D40-BEAD907BD9AD}"/>
              </a:ext>
            </a:extLst>
          </p:cNvPr>
          <p:cNvSpPr>
            <a:spLocks noGrp="1"/>
          </p:cNvSpPr>
          <p:nvPr>
            <p:ph idx="1"/>
          </p:nvPr>
        </p:nvSpPr>
        <p:spPr>
          <a:xfrm>
            <a:off x="1391478" y="2052116"/>
            <a:ext cx="9178661" cy="3997828"/>
          </a:xfrm>
        </p:spPr>
        <p:txBody>
          <a:bodyPr/>
          <a:lstStyle/>
          <a:p>
            <a:r>
              <a:rPr lang="es-CO" dirty="0"/>
              <a:t>El control MIMO es mas fácil de implementar utilizando técnicas de IA</a:t>
            </a:r>
          </a:p>
          <a:p>
            <a:r>
              <a:rPr lang="es-CO" dirty="0"/>
              <a:t>Si fue posible lograr los objetivos planteados con las herramientas vistas en clase.</a:t>
            </a:r>
          </a:p>
          <a:p>
            <a:r>
              <a:rPr lang="es-CO" dirty="0"/>
              <a:t>Se debe ser asertivo o asesorarse por un experto para asignar las funciones implementadas y así lograr el objetivo.</a:t>
            </a:r>
          </a:p>
          <a:p>
            <a:r>
              <a:rPr lang="es-CO" dirty="0"/>
              <a:t>Los recursos aplicados no fueron los óptimos para objetivo alcanzado.</a:t>
            </a:r>
          </a:p>
        </p:txBody>
      </p:sp>
      <p:sp>
        <p:nvSpPr>
          <p:cNvPr id="4" name="Marcador de pie de página 3">
            <a:extLst>
              <a:ext uri="{FF2B5EF4-FFF2-40B4-BE49-F238E27FC236}">
                <a16:creationId xmlns:a16="http://schemas.microsoft.com/office/drawing/2014/main" id="{FCFB835E-DCE1-4009-87BA-A3305F90B394}"/>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ABCCF1B6-CC13-47DA-94A0-30537B831386}"/>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19846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6A10C-27BD-4E56-BC65-47A70ACEEEFC}"/>
              </a:ext>
            </a:extLst>
          </p:cNvPr>
          <p:cNvSpPr>
            <a:spLocks noGrp="1"/>
          </p:cNvSpPr>
          <p:nvPr>
            <p:ph type="title"/>
          </p:nvPr>
        </p:nvSpPr>
        <p:spPr/>
        <p:txBody>
          <a:bodyPr/>
          <a:lstStyle/>
          <a:p>
            <a:r>
              <a:rPr lang="es-CO" dirty="0"/>
              <a:t>Fuentes</a:t>
            </a:r>
          </a:p>
        </p:txBody>
      </p:sp>
      <p:sp>
        <p:nvSpPr>
          <p:cNvPr id="3" name="Marcador de contenido 2">
            <a:extLst>
              <a:ext uri="{FF2B5EF4-FFF2-40B4-BE49-F238E27FC236}">
                <a16:creationId xmlns:a16="http://schemas.microsoft.com/office/drawing/2014/main" id="{5FD37C09-574F-44FD-B441-74B580E6EFE4}"/>
              </a:ext>
            </a:extLst>
          </p:cNvPr>
          <p:cNvSpPr>
            <a:spLocks noGrp="1"/>
          </p:cNvSpPr>
          <p:nvPr>
            <p:ph idx="1"/>
          </p:nvPr>
        </p:nvSpPr>
        <p:spPr>
          <a:xfrm>
            <a:off x="1325217" y="2052116"/>
            <a:ext cx="9244922" cy="3997828"/>
          </a:xfrm>
        </p:spPr>
        <p:txBody>
          <a:bodyPr>
            <a:normAutofit/>
          </a:bodyPr>
          <a:lstStyle/>
          <a:p>
            <a:pPr marL="457200" indent="-342900" algn="just">
              <a:spcBef>
                <a:spcPts val="0"/>
              </a:spcBef>
              <a:spcAft>
                <a:spcPts val="0"/>
              </a:spcAft>
              <a:buClr>
                <a:schemeClr val="dk1"/>
              </a:buClr>
              <a:buSzPts val="1800"/>
              <a:buFont typeface="Wingdings" panose="05000000000000000000" pitchFamily="2" charset="2"/>
              <a:buChar char="q"/>
            </a:pPr>
            <a:r>
              <a:rPr lang="en-US" sz="2400" dirty="0">
                <a:ea typeface="Arial"/>
                <a:cs typeface="Arial"/>
                <a:sym typeface="Arial"/>
              </a:rPr>
              <a:t>Control and Monitoring of Chemical Batch Reactors. ISBN 978-0-85729-195-0</a:t>
            </a:r>
          </a:p>
          <a:p>
            <a:pPr marL="457200" indent="-342900" algn="just">
              <a:spcBef>
                <a:spcPts val="0"/>
              </a:spcBef>
              <a:spcAft>
                <a:spcPts val="0"/>
              </a:spcAft>
              <a:buClr>
                <a:schemeClr val="dk1"/>
              </a:buClr>
              <a:buSzPts val="1800"/>
              <a:buFont typeface="Wingdings" panose="05000000000000000000" pitchFamily="2" charset="2"/>
              <a:buChar char="q"/>
            </a:pPr>
            <a:r>
              <a:rPr lang="es-CO" sz="2400" dirty="0"/>
              <a:t>https://github.com/santiquiroz/IA-G5/tree/PruebasRedNeuronal/Documentos/Referencias</a:t>
            </a:r>
          </a:p>
        </p:txBody>
      </p:sp>
      <p:sp>
        <p:nvSpPr>
          <p:cNvPr id="4" name="Marcador de pie de página 3">
            <a:extLst>
              <a:ext uri="{FF2B5EF4-FFF2-40B4-BE49-F238E27FC236}">
                <a16:creationId xmlns:a16="http://schemas.microsoft.com/office/drawing/2014/main" id="{4B337BCF-33FF-4024-A407-EBEC9D6A06CB}"/>
              </a:ext>
            </a:extLst>
          </p:cNvPr>
          <p:cNvSpPr>
            <a:spLocks noGrp="1"/>
          </p:cNvSpPr>
          <p:nvPr>
            <p:ph type="ftr" sz="quarter" idx="11"/>
          </p:nvPr>
        </p:nvSpPr>
        <p:spPr>
          <a:xfrm rot="5400000">
            <a:off x="-2319822" y="3578452"/>
            <a:ext cx="5885352" cy="344560"/>
          </a:xfrm>
        </p:spPr>
        <p:txBody>
          <a:bodyPr/>
          <a:lstStyle/>
          <a:p>
            <a:r>
              <a:rPr lang="pt-BR" sz="1050"/>
              <a:t>CONTROL REACTOR CSTR aplicando técnicas de IA      UNALMED-MINAS-IA-2018-1</a:t>
            </a:r>
            <a:endParaRPr lang="en-US" sz="1050" dirty="0"/>
          </a:p>
        </p:txBody>
      </p:sp>
      <p:sp>
        <p:nvSpPr>
          <p:cNvPr id="5" name="Marcador de número de diapositiva 4">
            <a:extLst>
              <a:ext uri="{FF2B5EF4-FFF2-40B4-BE49-F238E27FC236}">
                <a16:creationId xmlns:a16="http://schemas.microsoft.com/office/drawing/2014/main" id="{5339AAE2-2A5B-4EA7-B7E3-32A801E5DDF6}"/>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8958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9">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31">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33">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7">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interior, hombre&#10;&#10;Descripción generada con confianza alta">
            <a:extLst>
              <a:ext uri="{FF2B5EF4-FFF2-40B4-BE49-F238E27FC236}">
                <a16:creationId xmlns:a16="http://schemas.microsoft.com/office/drawing/2014/main" id="{66AEA08E-71B1-4549-B0AB-346F24CF5F93}"/>
              </a:ext>
            </a:extLst>
          </p:cNvPr>
          <p:cNvPicPr>
            <a:picLocks noChangeAspect="1"/>
          </p:cNvPicPr>
          <p:nvPr/>
        </p:nvPicPr>
        <p:blipFill rotWithShape="1">
          <a:blip r:embed="rId5"/>
          <a:srcRect t="21468" r="22157" b="3168"/>
          <a:stretch/>
        </p:blipFill>
        <p:spPr>
          <a:xfrm>
            <a:off x="1969803" y="378650"/>
            <a:ext cx="8103197" cy="3911408"/>
          </a:xfrm>
          <a:prstGeom prst="rect">
            <a:avLst/>
          </a:prstGeom>
          <a:ln>
            <a:solidFill>
              <a:schemeClr val="accent6"/>
            </a:solidFill>
          </a:ln>
        </p:spPr>
      </p:pic>
      <p:sp>
        <p:nvSpPr>
          <p:cNvPr id="50" name="TextBox 39">
            <a:extLst>
              <a:ext uri="{FF2B5EF4-FFF2-40B4-BE49-F238E27FC236}">
                <a16:creationId xmlns:a16="http://schemas.microsoft.com/office/drawing/2014/main" id="{9593BF26-26FC-4F20-AF97-D90A981A66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589" y="5007362"/>
            <a:ext cx="311727" cy="430887"/>
          </a:xfrm>
          <a:prstGeom prst="rect">
            <a:avLst/>
          </a:prstGeom>
          <a:noFill/>
        </p:spPr>
        <p:txBody>
          <a:bodyPr wrap="square" rtlCol="0">
            <a:spAutoFit/>
          </a:bodyPr>
          <a:lstStyle/>
          <a:p>
            <a:pPr algn="r">
              <a:spcAft>
                <a:spcPts val="600"/>
              </a:spcAft>
            </a:pP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
        <p:nvSpPr>
          <p:cNvPr id="51" name="Rectangle 41">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8EFE3B-B229-41F7-9C03-EB426434ED9B}"/>
              </a:ext>
            </a:extLst>
          </p:cNvPr>
          <p:cNvSpPr>
            <a:spLocks noGrp="1"/>
          </p:cNvSpPr>
          <p:nvPr>
            <p:ph type="ctrTitle"/>
          </p:nvPr>
        </p:nvSpPr>
        <p:spPr>
          <a:xfrm>
            <a:off x="1974254" y="5166421"/>
            <a:ext cx="8445357" cy="883524"/>
          </a:xfrm>
        </p:spPr>
        <p:txBody>
          <a:bodyPr>
            <a:normAutofit fontScale="90000"/>
          </a:bodyPr>
          <a:lstStyle/>
          <a:p>
            <a:r>
              <a:rPr lang="es-CO" sz="4800" dirty="0"/>
              <a:t>Monitoreo y Control de Reactor CSTR aplicando técnicas de IA </a:t>
            </a:r>
          </a:p>
        </p:txBody>
      </p:sp>
      <p:sp>
        <p:nvSpPr>
          <p:cNvPr id="3" name="Subtítulo 2">
            <a:extLst>
              <a:ext uri="{FF2B5EF4-FFF2-40B4-BE49-F238E27FC236}">
                <a16:creationId xmlns:a16="http://schemas.microsoft.com/office/drawing/2014/main" id="{A332037A-5A69-433D-9C2C-6D3B6DE2EDC7}"/>
              </a:ext>
            </a:extLst>
          </p:cNvPr>
          <p:cNvSpPr>
            <a:spLocks noGrp="1"/>
          </p:cNvSpPr>
          <p:nvPr>
            <p:ph type="subTitle" idx="1"/>
          </p:nvPr>
        </p:nvSpPr>
        <p:spPr>
          <a:xfrm>
            <a:off x="2133536" y="4481601"/>
            <a:ext cx="8286075" cy="414413"/>
          </a:xfrm>
        </p:spPr>
        <p:txBody>
          <a:bodyPr>
            <a:normAutofit/>
          </a:bodyPr>
          <a:lstStyle/>
          <a:p>
            <a:endParaRPr lang="es-CO" dirty="0"/>
          </a:p>
        </p:txBody>
      </p:sp>
      <p:sp>
        <p:nvSpPr>
          <p:cNvPr id="6" name="Marcador de pie de página 5">
            <a:extLst>
              <a:ext uri="{FF2B5EF4-FFF2-40B4-BE49-F238E27FC236}">
                <a16:creationId xmlns:a16="http://schemas.microsoft.com/office/drawing/2014/main" id="{81F2FE06-02B0-4DFB-A8A3-A10BAB1154CF}"/>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7" name="Marcador de número de diapositiva 6">
            <a:extLst>
              <a:ext uri="{FF2B5EF4-FFF2-40B4-BE49-F238E27FC236}">
                <a16:creationId xmlns:a16="http://schemas.microsoft.com/office/drawing/2014/main" id="{D98D6348-D340-4D62-8D1B-522606A94054}"/>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0336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90F59-8153-4FAA-B617-BC6F1A65DEC8}"/>
              </a:ext>
            </a:extLst>
          </p:cNvPr>
          <p:cNvSpPr>
            <a:spLocks noGrp="1"/>
          </p:cNvSpPr>
          <p:nvPr>
            <p:ph type="title"/>
          </p:nvPr>
        </p:nvSpPr>
        <p:spPr>
          <a:xfrm>
            <a:off x="2722921" y="508307"/>
            <a:ext cx="7958331" cy="1077229"/>
          </a:xfrm>
        </p:spPr>
        <p:txBody>
          <a:bodyPr/>
          <a:lstStyle/>
          <a:p>
            <a:r>
              <a:rPr lang="es-CO" dirty="0"/>
              <a:t>Agenda</a:t>
            </a:r>
          </a:p>
        </p:txBody>
      </p:sp>
      <p:sp>
        <p:nvSpPr>
          <p:cNvPr id="3" name="Marcador de contenido 2">
            <a:extLst>
              <a:ext uri="{FF2B5EF4-FFF2-40B4-BE49-F238E27FC236}">
                <a16:creationId xmlns:a16="http://schemas.microsoft.com/office/drawing/2014/main" id="{EDD6AE9D-6AB1-4616-B2AB-DA2C38AFDC2E}"/>
              </a:ext>
            </a:extLst>
          </p:cNvPr>
          <p:cNvSpPr>
            <a:spLocks noGrp="1"/>
          </p:cNvSpPr>
          <p:nvPr>
            <p:ph idx="1"/>
          </p:nvPr>
        </p:nvSpPr>
        <p:spPr>
          <a:xfrm>
            <a:off x="1510748" y="1046922"/>
            <a:ext cx="9059391" cy="5003022"/>
          </a:xfrm>
        </p:spPr>
        <p:txBody>
          <a:bodyPr>
            <a:noAutofit/>
          </a:bodyPr>
          <a:lstStyle/>
          <a:p>
            <a:pPr>
              <a:lnSpc>
                <a:spcPct val="100000"/>
              </a:lnSpc>
              <a:spcBef>
                <a:spcPts val="300"/>
              </a:spcBef>
              <a:spcAft>
                <a:spcPts val="0"/>
              </a:spcAft>
            </a:pPr>
            <a:r>
              <a:rPr lang="es-CO" sz="2400" dirty="0"/>
              <a:t>Problemática</a:t>
            </a:r>
          </a:p>
          <a:p>
            <a:pPr>
              <a:lnSpc>
                <a:spcPct val="100000"/>
              </a:lnSpc>
              <a:spcBef>
                <a:spcPts val="300"/>
              </a:spcBef>
              <a:spcAft>
                <a:spcPts val="0"/>
              </a:spcAft>
            </a:pPr>
            <a:r>
              <a:rPr lang="es-CO" sz="2400" dirty="0"/>
              <a:t>Objetivo General</a:t>
            </a:r>
          </a:p>
          <a:p>
            <a:pPr>
              <a:lnSpc>
                <a:spcPct val="100000"/>
              </a:lnSpc>
              <a:spcBef>
                <a:spcPts val="300"/>
              </a:spcBef>
              <a:spcAft>
                <a:spcPts val="0"/>
              </a:spcAft>
            </a:pPr>
            <a:r>
              <a:rPr lang="es-CO" sz="2400" dirty="0"/>
              <a:t>Objetivos Específicos</a:t>
            </a:r>
          </a:p>
          <a:p>
            <a:pPr>
              <a:lnSpc>
                <a:spcPct val="100000"/>
              </a:lnSpc>
              <a:spcBef>
                <a:spcPts val="300"/>
              </a:spcBef>
              <a:spcAft>
                <a:spcPts val="0"/>
              </a:spcAft>
            </a:pPr>
            <a:r>
              <a:rPr lang="es-CO" sz="2400" dirty="0"/>
              <a:t>Modelo de Interacción</a:t>
            </a:r>
          </a:p>
          <a:p>
            <a:pPr>
              <a:lnSpc>
                <a:spcPct val="100000"/>
              </a:lnSpc>
              <a:spcBef>
                <a:spcPts val="300"/>
              </a:spcBef>
              <a:spcAft>
                <a:spcPts val="0"/>
              </a:spcAft>
            </a:pPr>
            <a:r>
              <a:rPr lang="es-CO" sz="2400" dirty="0"/>
              <a:t>Técnicas aplicadas IA </a:t>
            </a:r>
          </a:p>
          <a:p>
            <a:pPr lvl="1">
              <a:lnSpc>
                <a:spcPct val="100000"/>
              </a:lnSpc>
              <a:spcBef>
                <a:spcPts val="300"/>
              </a:spcBef>
              <a:spcAft>
                <a:spcPts val="0"/>
              </a:spcAft>
            </a:pPr>
            <a:r>
              <a:rPr lang="es-CO" sz="2400" dirty="0"/>
              <a:t>Red Neuronal</a:t>
            </a:r>
          </a:p>
          <a:p>
            <a:pPr lvl="1">
              <a:lnSpc>
                <a:spcPct val="100000"/>
              </a:lnSpc>
              <a:spcBef>
                <a:spcPts val="300"/>
              </a:spcBef>
              <a:spcAft>
                <a:spcPts val="0"/>
              </a:spcAft>
            </a:pPr>
            <a:r>
              <a:rPr lang="es-CO" sz="2400" dirty="0"/>
              <a:t>Lógica Difusa</a:t>
            </a:r>
          </a:p>
          <a:p>
            <a:pPr lvl="1">
              <a:lnSpc>
                <a:spcPct val="100000"/>
              </a:lnSpc>
              <a:spcBef>
                <a:spcPts val="300"/>
              </a:spcBef>
              <a:spcAft>
                <a:spcPts val="0"/>
              </a:spcAft>
            </a:pPr>
            <a:r>
              <a:rPr lang="es-CO" sz="2400" dirty="0"/>
              <a:t>Multiagentes </a:t>
            </a:r>
          </a:p>
          <a:p>
            <a:pPr>
              <a:lnSpc>
                <a:spcPct val="100000"/>
              </a:lnSpc>
              <a:spcBef>
                <a:spcPts val="300"/>
              </a:spcBef>
              <a:spcAft>
                <a:spcPts val="0"/>
              </a:spcAft>
            </a:pPr>
            <a:r>
              <a:rPr lang="es-CO" sz="2400" dirty="0"/>
              <a:t>Evidencias del Trabajo Realizado</a:t>
            </a:r>
          </a:p>
          <a:p>
            <a:pPr>
              <a:lnSpc>
                <a:spcPct val="100000"/>
              </a:lnSpc>
              <a:spcBef>
                <a:spcPts val="300"/>
              </a:spcBef>
              <a:spcAft>
                <a:spcPts val="0"/>
              </a:spcAft>
            </a:pPr>
            <a:r>
              <a:rPr lang="es-CO" sz="2400" dirty="0"/>
              <a:t>Resultados</a:t>
            </a:r>
          </a:p>
          <a:p>
            <a:pPr>
              <a:lnSpc>
                <a:spcPct val="100000"/>
              </a:lnSpc>
              <a:spcBef>
                <a:spcPts val="300"/>
              </a:spcBef>
              <a:spcAft>
                <a:spcPts val="0"/>
              </a:spcAft>
            </a:pPr>
            <a:r>
              <a:rPr lang="es-CO" sz="2400" dirty="0"/>
              <a:t>Conclusiones</a:t>
            </a:r>
          </a:p>
          <a:p>
            <a:pPr>
              <a:lnSpc>
                <a:spcPct val="100000"/>
              </a:lnSpc>
              <a:spcBef>
                <a:spcPts val="300"/>
              </a:spcBef>
              <a:spcAft>
                <a:spcPts val="0"/>
              </a:spcAft>
            </a:pPr>
            <a:r>
              <a:rPr lang="es-CO" sz="2400" dirty="0"/>
              <a:t>Referencias </a:t>
            </a:r>
          </a:p>
        </p:txBody>
      </p:sp>
      <p:sp>
        <p:nvSpPr>
          <p:cNvPr id="4" name="Marcador de pie de página 3">
            <a:extLst>
              <a:ext uri="{FF2B5EF4-FFF2-40B4-BE49-F238E27FC236}">
                <a16:creationId xmlns:a16="http://schemas.microsoft.com/office/drawing/2014/main" id="{DD215190-D880-466F-952C-F041D40FC002}"/>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F851FFF-424F-444B-90E5-03BB13E89DDB}"/>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122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extLst/>
          </a:blip>
          <a:stretch/>
        </a:blipFill>
        <a:effectLst/>
      </p:bgPr>
    </p:bg>
    <p:spTree>
      <p:nvGrpSpPr>
        <p:cNvPr id="1" name="Shape 255"/>
        <p:cNvGrpSpPr/>
        <p:nvPr/>
      </p:nvGrpSpPr>
      <p:grpSpPr>
        <a:xfrm>
          <a:off x="0" y="0"/>
          <a:ext cx="0" cy="0"/>
          <a:chOff x="0" y="0"/>
          <a:chExt cx="0" cy="0"/>
        </a:xfrm>
      </p:grpSpPr>
      <p:sp useBgFill="1">
        <p:nvSpPr>
          <p:cNvPr id="259" name="Rectangle 133">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135">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1" name="Picture 137">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2" name="Rectangle 139">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141">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143">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145">
            <a:extLst>
              <a:ext uri="{FF2B5EF4-FFF2-40B4-BE49-F238E27FC236}">
                <a16:creationId xmlns:a16="http://schemas.microsoft.com/office/drawing/2014/main" id="{F6D63D96-DD41-4C5D-BE70-2AE43027F22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8808"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4" name="Marcador de contenido 3">
            <a:extLst>
              <a:ext uri="{FF2B5EF4-FFF2-40B4-BE49-F238E27FC236}">
                <a16:creationId xmlns:a16="http://schemas.microsoft.com/office/drawing/2014/main" id="{E65490EA-622D-4621-A3F3-03807687A90C}"/>
              </a:ext>
              <a:ext uri="{C183D7F6-B498-43B3-948B-1728B52AA6E4}">
                <adec:decorative xmlns:adec="http://schemas.microsoft.com/office/drawing/2017/decorative" val="0"/>
              </a:ext>
            </a:extLst>
          </p:cNvPr>
          <p:cNvPicPr>
            <a:picLocks noChangeAspect="1"/>
          </p:cNvPicPr>
          <p:nvPr/>
        </p:nvPicPr>
        <p:blipFill rotWithShape="1">
          <a:blip r:embed="rId6"/>
          <a:srcRect l="9802" r="10289"/>
          <a:stretch/>
        </p:blipFill>
        <p:spPr>
          <a:xfrm>
            <a:off x="6096543" y="227"/>
            <a:ext cx="5288377" cy="6858000"/>
          </a:xfrm>
          <a:prstGeom prst="rect">
            <a:avLst/>
          </a:prstGeom>
          <a:ln w="12700">
            <a:solidFill>
              <a:schemeClr val="tx1"/>
            </a:solidFill>
          </a:ln>
        </p:spPr>
      </p:pic>
      <p:sp>
        <p:nvSpPr>
          <p:cNvPr id="266" name="Rectangle 147">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Shape 256"/>
          <p:cNvSpPr txBox="1">
            <a:spLocks noGrp="1"/>
          </p:cNvSpPr>
          <p:nvPr>
            <p:ph type="title"/>
          </p:nvPr>
        </p:nvSpPr>
        <p:spPr>
          <a:xfrm>
            <a:off x="1964444" y="808056"/>
            <a:ext cx="3319381" cy="1077229"/>
          </a:xfrm>
          <a:prstGeom prst="rect">
            <a:avLst/>
          </a:prstGeom>
        </p:spPr>
        <p:txBody>
          <a:bodyPr spcFirstLastPara="1" lIns="91425" tIns="45700" rIns="91425" bIns="45700" anchorCtr="0">
            <a:normAutofit/>
          </a:bodyPr>
          <a:lstStyle/>
          <a:p>
            <a:pPr marL="0" marR="0" lvl="0" indent="0" algn="l" rtl="0">
              <a:spcBef>
                <a:spcPts val="0"/>
              </a:spcBef>
              <a:spcAft>
                <a:spcPts val="0"/>
              </a:spcAft>
              <a:buClr>
                <a:schemeClr val="lt2"/>
              </a:buClr>
              <a:buSzPts val="3600"/>
              <a:buFont typeface="Century Gothic"/>
              <a:buNone/>
            </a:pPr>
            <a:r>
              <a:rPr lang="es-CO" b="0" i="0" u="none" strike="noStrike" cap="none" dirty="0">
                <a:latin typeface="Century Gothic"/>
                <a:ea typeface="Century Gothic"/>
                <a:cs typeface="Century Gothic"/>
                <a:sym typeface="Century Gothic"/>
              </a:rPr>
              <a:t>Problemática </a:t>
            </a:r>
          </a:p>
        </p:txBody>
      </p:sp>
      <p:sp>
        <p:nvSpPr>
          <p:cNvPr id="257" name="Shape 257"/>
          <p:cNvSpPr txBox="1">
            <a:spLocks noGrp="1"/>
          </p:cNvSpPr>
          <p:nvPr>
            <p:ph type="body" idx="1"/>
          </p:nvPr>
        </p:nvSpPr>
        <p:spPr>
          <a:xfrm>
            <a:off x="1964444" y="2052116"/>
            <a:ext cx="3319381" cy="3997828"/>
          </a:xfrm>
          <a:prstGeom prst="rect">
            <a:avLst/>
          </a:prstGeom>
        </p:spPr>
        <p:txBody>
          <a:bodyPr spcFirstLastPara="1" lIns="91425" tIns="45700" rIns="91425" bIns="45700" anchorCtr="0">
            <a:normAutofit/>
          </a:bodyPr>
          <a:lstStyle/>
          <a:p>
            <a:pPr marL="0" lvl="0" indent="0">
              <a:spcBef>
                <a:spcPts val="0"/>
              </a:spcBef>
              <a:buClr>
                <a:schemeClr val="accent1"/>
              </a:buClr>
              <a:buSzPts val="1920"/>
              <a:buNone/>
            </a:pPr>
            <a:r>
              <a:rPr lang="es-CO" sz="1800" dirty="0">
                <a:latin typeface="+mj-lt"/>
              </a:rPr>
              <a:t>A</a:t>
            </a:r>
            <a:r>
              <a:rPr lang="es-CO" sz="1800" b="0" i="0" u="none" strike="noStrike" cap="none" dirty="0">
                <a:latin typeface="+mj-lt"/>
                <a:ea typeface="Century Gothic"/>
                <a:cs typeface="Century Gothic"/>
                <a:sym typeface="Century Gothic"/>
              </a:rPr>
              <a:t>l ser tan diferentes, complejas y especificas las reacciones al interior de reactor CSTR </a:t>
            </a:r>
            <a:r>
              <a:rPr lang="es-CO" sz="1800"/>
              <a:t> (continuous stirred tank </a:t>
            </a:r>
            <a:r>
              <a:rPr lang="es-CO" sz="1800" dirty="0"/>
              <a:t>reactor</a:t>
            </a:r>
            <a:r>
              <a:rPr lang="es-CO" sz="1800" b="1" dirty="0"/>
              <a:t>)</a:t>
            </a:r>
            <a:r>
              <a:rPr lang="es-CO" sz="1800" b="0" i="0" u="none" strike="noStrike" cap="none" dirty="0">
                <a:latin typeface="+mj-lt"/>
                <a:ea typeface="Century Gothic"/>
                <a:cs typeface="Century Gothic"/>
                <a:sym typeface="Century Gothic"/>
              </a:rPr>
              <a:t>, resulta muy difícil realizar un control MIMO con técnicas clásicas para este tipo de sistema</a:t>
            </a:r>
          </a:p>
        </p:txBody>
      </p:sp>
      <p:sp>
        <p:nvSpPr>
          <p:cNvPr id="2" name="CuadroTexto 1">
            <a:extLst>
              <a:ext uri="{FF2B5EF4-FFF2-40B4-BE49-F238E27FC236}">
                <a16:creationId xmlns:a16="http://schemas.microsoft.com/office/drawing/2014/main" id="{14F07B93-4005-4599-B7EB-06B00D040B6F}"/>
              </a:ext>
            </a:extLst>
          </p:cNvPr>
          <p:cNvSpPr txBox="1"/>
          <p:nvPr/>
        </p:nvSpPr>
        <p:spPr>
          <a:xfrm>
            <a:off x="4844717" y="6269861"/>
            <a:ext cx="1351816" cy="461665"/>
          </a:xfrm>
          <a:prstGeom prst="rect">
            <a:avLst/>
          </a:prstGeom>
          <a:noFill/>
        </p:spPr>
        <p:txBody>
          <a:bodyPr wrap="square" rtlCol="0">
            <a:spAutoFit/>
          </a:bodyPr>
          <a:lstStyle/>
          <a:p>
            <a:r>
              <a:rPr lang="es-CO" sz="1200" dirty="0"/>
              <a:t>Figura1:</a:t>
            </a:r>
          </a:p>
          <a:p>
            <a:r>
              <a:rPr lang="es-CO" sz="1200" dirty="0"/>
              <a:t>Modelo CSTR</a:t>
            </a:r>
          </a:p>
        </p:txBody>
      </p:sp>
      <p:sp>
        <p:nvSpPr>
          <p:cNvPr id="3" name="Marcador de pie de página 2">
            <a:extLst>
              <a:ext uri="{FF2B5EF4-FFF2-40B4-BE49-F238E27FC236}">
                <a16:creationId xmlns:a16="http://schemas.microsoft.com/office/drawing/2014/main" id="{2515E42F-9F26-4EDF-B1B6-72D28F98771F}"/>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1CD9657D-9626-4451-BC95-D83DFE3CEACA}"/>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1489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E448A1-B451-4011-8679-362663945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EC79A7F0-84F4-4573-A826-7FFE90EC8B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5" name="Picture 64">
            <a:extLst>
              <a:ext uri="{FF2B5EF4-FFF2-40B4-BE49-F238E27FC236}">
                <a16:creationId xmlns:a16="http://schemas.microsoft.com/office/drawing/2014/main" id="{05967154-B8C4-4E0F-8912-47269F440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7" name="Rectangle 66">
            <a:extLst>
              <a:ext uri="{FF2B5EF4-FFF2-40B4-BE49-F238E27FC236}">
                <a16:creationId xmlns:a16="http://schemas.microsoft.com/office/drawing/2014/main" id="{1A529AB9-1A78-4121-AE3E-2E42DA1EC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8F5C491-BE48-45D7-986E-D6B7930D8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0EA5102-6D8C-4E4F-A08B-59F6C105F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D9C85635-E145-4284-B618-C9DAFF5292D7}"/>
              </a:ext>
            </a:extLst>
          </p:cNvPr>
          <p:cNvPicPr>
            <a:picLocks noChangeAspect="1"/>
          </p:cNvPicPr>
          <p:nvPr/>
        </p:nvPicPr>
        <p:blipFill rotWithShape="1">
          <a:blip r:embed="rId5"/>
          <a:srcRect l="118" r="411" b="2"/>
          <a:stretch/>
        </p:blipFill>
        <p:spPr>
          <a:xfrm>
            <a:off x="8566601" y="3904799"/>
            <a:ext cx="2254971" cy="196669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3" name="TextBox 72">
            <a:extLst>
              <a:ext uri="{FF2B5EF4-FFF2-40B4-BE49-F238E27FC236}">
                <a16:creationId xmlns:a16="http://schemas.microsoft.com/office/drawing/2014/main" id="{1CD739A5-F73D-4408-8244-7AEC3817B42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14" name="Imagen 13">
            <a:extLst>
              <a:ext uri="{FF2B5EF4-FFF2-40B4-BE49-F238E27FC236}">
                <a16:creationId xmlns:a16="http://schemas.microsoft.com/office/drawing/2014/main" id="{45994306-7DB9-43C6-8CAB-7BC24C7723F6}"/>
              </a:ext>
            </a:extLst>
          </p:cNvPr>
          <p:cNvPicPr>
            <a:picLocks noChangeAspect="1"/>
          </p:cNvPicPr>
          <p:nvPr/>
        </p:nvPicPr>
        <p:blipFill rotWithShape="1">
          <a:blip r:embed="rId6"/>
          <a:srcRect l="7489" r="19344" b="-4"/>
          <a:stretch/>
        </p:blipFill>
        <p:spPr>
          <a:xfrm>
            <a:off x="6348943" y="3885962"/>
            <a:ext cx="1936928" cy="198553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0" name="Imagen 9">
            <a:extLst>
              <a:ext uri="{FF2B5EF4-FFF2-40B4-BE49-F238E27FC236}">
                <a16:creationId xmlns:a16="http://schemas.microsoft.com/office/drawing/2014/main" id="{66D7935F-FB6A-4D28-AACF-48786E49E341}"/>
              </a:ext>
            </a:extLst>
          </p:cNvPr>
          <p:cNvPicPr>
            <a:picLocks noChangeAspect="1"/>
          </p:cNvPicPr>
          <p:nvPr/>
        </p:nvPicPr>
        <p:blipFill rotWithShape="1">
          <a:blip r:embed="rId7"/>
          <a:srcRect r="26834" b="-4"/>
          <a:stretch/>
        </p:blipFill>
        <p:spPr>
          <a:xfrm>
            <a:off x="6348943" y="808056"/>
            <a:ext cx="4472629" cy="278294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5" name="Rectangle 74">
            <a:extLst>
              <a:ext uri="{FF2B5EF4-FFF2-40B4-BE49-F238E27FC236}">
                <a16:creationId xmlns:a16="http://schemas.microsoft.com/office/drawing/2014/main" id="{591C5393-DDF8-4E35-B53E-FFE8D55E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2E9198-196F-4BDA-ADE3-BE291DED0A00}"/>
              </a:ext>
            </a:extLst>
          </p:cNvPr>
          <p:cNvSpPr>
            <a:spLocks noGrp="1"/>
          </p:cNvSpPr>
          <p:nvPr>
            <p:ph type="title"/>
          </p:nvPr>
        </p:nvSpPr>
        <p:spPr>
          <a:xfrm>
            <a:off x="1969804" y="808056"/>
            <a:ext cx="3969504" cy="1077229"/>
          </a:xfrm>
        </p:spPr>
        <p:txBody>
          <a:bodyPr vert="horz" lIns="91440" tIns="45720" rIns="91440" bIns="45720" rtlCol="0">
            <a:normAutofit/>
          </a:bodyPr>
          <a:lstStyle/>
          <a:p>
            <a:pPr algn="l"/>
            <a:r>
              <a:rPr lang="es-CO" dirty="0">
                <a:latin typeface="Century Gothic"/>
                <a:ea typeface="Century Gothic"/>
                <a:cs typeface="Century Gothic"/>
                <a:sym typeface="Century Gothic"/>
              </a:rPr>
              <a:t>Objetivo</a:t>
            </a:r>
            <a:r>
              <a:rPr lang="es-CO" dirty="0"/>
              <a:t> General</a:t>
            </a:r>
            <a:endParaRPr lang="en-US" dirty="0"/>
          </a:p>
        </p:txBody>
      </p:sp>
      <p:sp>
        <p:nvSpPr>
          <p:cNvPr id="5" name="Marcador de pie de página 4">
            <a:extLst>
              <a:ext uri="{FF2B5EF4-FFF2-40B4-BE49-F238E27FC236}">
                <a16:creationId xmlns:a16="http://schemas.microsoft.com/office/drawing/2014/main" id="{6CCAD4BA-CDCF-4DB7-AC72-296D477EEBE1}"/>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pt-BR"/>
              <a:t>CONTROL REACTOR CSTR aplicando técnicas de IA      UNALMED-MINAS-IA-2018-1</a:t>
            </a:r>
            <a:endParaRPr lang="en-US"/>
          </a:p>
        </p:txBody>
      </p:sp>
      <p:sp>
        <p:nvSpPr>
          <p:cNvPr id="6" name="Marcador de número de diapositiva 5">
            <a:extLst>
              <a:ext uri="{FF2B5EF4-FFF2-40B4-BE49-F238E27FC236}">
                <a16:creationId xmlns:a16="http://schemas.microsoft.com/office/drawing/2014/main" id="{9CDE5419-04C4-4DEA-BA5C-EDB41B6EEB4A}"/>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D22F896-40B5-4ADD-8801-0D06FADFA095}" type="slidenum">
              <a:rPr lang="en-US" sz="1500" smtClean="0"/>
              <a:pPr>
                <a:lnSpc>
                  <a:spcPct val="90000"/>
                </a:lnSpc>
                <a:spcAft>
                  <a:spcPts val="600"/>
                </a:spcAft>
              </a:pPr>
              <a:t>5</a:t>
            </a:fld>
            <a:endParaRPr lang="en-US" sz="1500"/>
          </a:p>
        </p:txBody>
      </p:sp>
      <p:sp>
        <p:nvSpPr>
          <p:cNvPr id="7" name="Marcador de contenido 6">
            <a:extLst>
              <a:ext uri="{FF2B5EF4-FFF2-40B4-BE49-F238E27FC236}">
                <a16:creationId xmlns:a16="http://schemas.microsoft.com/office/drawing/2014/main" id="{5E279622-C389-49FB-8FD3-AF2D58BB20C1}"/>
              </a:ext>
            </a:extLst>
          </p:cNvPr>
          <p:cNvSpPr>
            <a:spLocks noGrp="1"/>
          </p:cNvSpPr>
          <p:nvPr>
            <p:ph idx="1"/>
          </p:nvPr>
        </p:nvSpPr>
        <p:spPr>
          <a:xfrm>
            <a:off x="1815476" y="2050349"/>
            <a:ext cx="3969505" cy="3997828"/>
          </a:xfrm>
        </p:spPr>
        <p:txBody>
          <a:bodyPr>
            <a:normAutofit/>
          </a:bodyPr>
          <a:lstStyle/>
          <a:p>
            <a:pPr>
              <a:lnSpc>
                <a:spcPct val="110000"/>
              </a:lnSpc>
            </a:pPr>
            <a:r>
              <a:rPr lang="es-CO" sz="1700" dirty="0"/>
              <a:t>Controlar la energía térmica producida por las reacciones químicas  que se dan al interior de un reactor de tanque agitado continuo (CSTR), el volumen dentro del tanque para que se de dicha reacción y la concentración de salida del producto de la reacción, evaluando el desempeño de diferentes técnicas de Inteligencia Artificial y escogiendo de forma desatendida la más conveniente según el caso.</a:t>
            </a:r>
          </a:p>
        </p:txBody>
      </p:sp>
      <p:sp>
        <p:nvSpPr>
          <p:cNvPr id="45" name="CuadroTexto 44">
            <a:extLst>
              <a:ext uri="{FF2B5EF4-FFF2-40B4-BE49-F238E27FC236}">
                <a16:creationId xmlns:a16="http://schemas.microsoft.com/office/drawing/2014/main" id="{B276AC76-F9DA-4FBC-8C66-CEC768EFCB4C}"/>
              </a:ext>
            </a:extLst>
          </p:cNvPr>
          <p:cNvSpPr txBox="1"/>
          <p:nvPr/>
        </p:nvSpPr>
        <p:spPr>
          <a:xfrm>
            <a:off x="6420297" y="5926344"/>
            <a:ext cx="4192599" cy="646331"/>
          </a:xfrm>
          <a:prstGeom prst="rect">
            <a:avLst/>
          </a:prstGeom>
          <a:noFill/>
        </p:spPr>
        <p:txBody>
          <a:bodyPr wrap="square" rtlCol="0">
            <a:spAutoFit/>
          </a:bodyPr>
          <a:lstStyle/>
          <a:p>
            <a:r>
              <a:rPr lang="es-CO" sz="1200" dirty="0"/>
              <a:t>Figura2:</a:t>
            </a:r>
          </a:p>
          <a:p>
            <a:r>
              <a:rPr lang="es-CO" sz="1200" dirty="0"/>
              <a:t>Resultados de Simulaciones CSTR, Volumen, Temperatura y Concentración</a:t>
            </a:r>
          </a:p>
        </p:txBody>
      </p:sp>
    </p:spTree>
    <p:extLst>
      <p:ext uri="{BB962C8B-B14F-4D97-AF65-F5344CB8AC3E}">
        <p14:creationId xmlns:p14="http://schemas.microsoft.com/office/powerpoint/2010/main" val="264957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2021E-BE4C-4BB5-9BBE-BA44B0A43ECD}"/>
              </a:ext>
            </a:extLst>
          </p:cNvPr>
          <p:cNvSpPr>
            <a:spLocks noGrp="1"/>
          </p:cNvSpPr>
          <p:nvPr>
            <p:ph type="title"/>
          </p:nvPr>
        </p:nvSpPr>
        <p:spPr>
          <a:xfrm>
            <a:off x="2385392" y="808057"/>
            <a:ext cx="4858452" cy="702692"/>
          </a:xfrm>
        </p:spPr>
        <p:txBody>
          <a:bodyPr/>
          <a:lstStyle/>
          <a:p>
            <a:pPr algn="l"/>
            <a:r>
              <a:rPr lang="es-CO" sz="3200">
                <a:solidFill>
                  <a:schemeClr val="lt2"/>
                </a:solidFill>
                <a:latin typeface="Century Gothic"/>
                <a:ea typeface="Century Gothic"/>
                <a:cs typeface="Century Gothic"/>
                <a:sym typeface="Century Gothic"/>
              </a:rPr>
              <a:t>Objetivo</a:t>
            </a:r>
            <a:r>
              <a:rPr lang="es-CO"/>
              <a:t>s Específicos</a:t>
            </a:r>
            <a:endParaRPr lang="es-CO" dirty="0"/>
          </a:p>
        </p:txBody>
      </p:sp>
      <p:sp>
        <p:nvSpPr>
          <p:cNvPr id="3" name="Marcador de contenido 2">
            <a:extLst>
              <a:ext uri="{FF2B5EF4-FFF2-40B4-BE49-F238E27FC236}">
                <a16:creationId xmlns:a16="http://schemas.microsoft.com/office/drawing/2014/main" id="{07B4915E-E1B7-48DE-8825-8D482DCFE680}"/>
              </a:ext>
            </a:extLst>
          </p:cNvPr>
          <p:cNvSpPr>
            <a:spLocks noGrp="1"/>
          </p:cNvSpPr>
          <p:nvPr>
            <p:ph idx="1"/>
          </p:nvPr>
        </p:nvSpPr>
        <p:spPr>
          <a:xfrm>
            <a:off x="1716258" y="1510749"/>
            <a:ext cx="8853881" cy="4539195"/>
          </a:xfrm>
        </p:spPr>
        <p:txBody>
          <a:bodyPr>
            <a:normAutofit/>
          </a:bodyPr>
          <a:lstStyle/>
          <a:p>
            <a:pPr marL="342900" indent="-342900" algn="just">
              <a:spcBef>
                <a:spcPts val="0"/>
              </a:spcBef>
              <a:spcAft>
                <a:spcPts val="0"/>
              </a:spcAft>
              <a:buClr>
                <a:schemeClr val="accent1"/>
              </a:buClr>
              <a:buSzPts val="1600"/>
              <a:buFont typeface="Noto Sans Symbols"/>
              <a:buChar char="▶"/>
            </a:pPr>
            <a:r>
              <a:rPr lang="es-CO" dirty="0">
                <a:latin typeface="Century Gothic"/>
                <a:ea typeface="Century Gothic"/>
                <a:cs typeface="Century Gothic"/>
                <a:sym typeface="Century Gothic"/>
              </a:rPr>
              <a:t>Seleccionar por la técnica de Redes Neuronales los valores óptimos de Flujo de Entrada y Flujo en la Chaqueta, para el control de la las variable Temperatura a la salida del reactor CSTR.</a:t>
            </a:r>
            <a:endParaRPr lang="es-CO" dirty="0"/>
          </a:p>
          <a:p>
            <a:pPr marL="342900" lvl="0" indent="-342900" algn="just">
              <a:spcBef>
                <a:spcPts val="0"/>
              </a:spcBef>
              <a:spcAft>
                <a:spcPts val="0"/>
              </a:spcAft>
              <a:buClr>
                <a:schemeClr val="accent1"/>
              </a:buClr>
              <a:buSzPts val="1600"/>
              <a:buFont typeface="Noto Sans Symbols"/>
              <a:buChar char="▶"/>
            </a:pPr>
            <a:r>
              <a:rPr lang="es-CO" dirty="0">
                <a:latin typeface="Century Gothic"/>
                <a:ea typeface="Century Gothic"/>
                <a:cs typeface="Century Gothic"/>
                <a:sym typeface="Century Gothic"/>
              </a:rPr>
              <a:t>Asociar a las Temperaturas Optimas (variable Critica) los flujos  de entrada, para que por medio de la técnica de Lógica Difusa se pueda realizar el control del Volumen y Concentración a la salida del reactor CSTR, según el punto de operación.</a:t>
            </a:r>
            <a:endParaRPr lang="es-CO" dirty="0"/>
          </a:p>
          <a:p>
            <a:pPr marL="342900" lvl="0" indent="-342900" algn="just">
              <a:spcAft>
                <a:spcPts val="0"/>
              </a:spcAft>
              <a:buClr>
                <a:schemeClr val="accent1"/>
              </a:buClr>
              <a:buSzPts val="1600"/>
              <a:buFont typeface="Noto Sans Symbols"/>
              <a:buChar char="▶"/>
            </a:pPr>
            <a:r>
              <a:rPr lang="es-CO" dirty="0">
                <a:latin typeface="Century Gothic"/>
                <a:ea typeface="Century Gothic"/>
                <a:cs typeface="Century Gothic"/>
                <a:sym typeface="Century Gothic"/>
              </a:rPr>
              <a:t>Diseñar una interfaz para los controladores.</a:t>
            </a:r>
            <a:endParaRPr lang="es-CO" dirty="0"/>
          </a:p>
          <a:p>
            <a:pPr marL="342900" lvl="0" indent="-342900" algn="just">
              <a:spcAft>
                <a:spcPts val="0"/>
              </a:spcAft>
              <a:buClr>
                <a:schemeClr val="accent1"/>
              </a:buClr>
              <a:buSzPts val="1600"/>
              <a:buFont typeface="Noto Sans Symbols"/>
              <a:buChar char="▶"/>
            </a:pPr>
            <a:r>
              <a:rPr lang="es-CO" dirty="0">
                <a:latin typeface="Century Gothic"/>
                <a:ea typeface="Century Gothic"/>
                <a:cs typeface="Century Gothic"/>
                <a:sym typeface="Century Gothic"/>
              </a:rPr>
              <a:t>Diseñar un control Multi Agente para determinar la evolución del sistema propuesto y que acciones se deben aplicar.</a:t>
            </a:r>
            <a:endParaRPr lang="es-CO" dirty="0"/>
          </a:p>
        </p:txBody>
      </p:sp>
      <p:sp>
        <p:nvSpPr>
          <p:cNvPr id="4" name="Marcador de pie de página 3">
            <a:extLst>
              <a:ext uri="{FF2B5EF4-FFF2-40B4-BE49-F238E27FC236}">
                <a16:creationId xmlns:a16="http://schemas.microsoft.com/office/drawing/2014/main" id="{84B07AC5-45AA-41BF-85FD-0E2185C8F9FC}"/>
              </a:ext>
            </a:extLst>
          </p:cNvPr>
          <p:cNvSpPr>
            <a:spLocks noGrp="1"/>
          </p:cNvSpPr>
          <p:nvPr>
            <p:ph type="ftr" sz="quarter" idx="11"/>
          </p:nvPr>
        </p:nvSpPr>
        <p:spPr>
          <a:xfrm rot="5400000">
            <a:off x="-2237130" y="3661144"/>
            <a:ext cx="5885352" cy="179176"/>
          </a:xfrm>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96147F64-F1DC-4D93-ABA8-DEDC4A8C0863}"/>
              </a:ext>
            </a:extLst>
          </p:cNvPr>
          <p:cNvSpPr>
            <a:spLocks noGrp="1"/>
          </p:cNvSpPr>
          <p:nvPr>
            <p:ph type="sldNum" sz="quarter" idx="12"/>
          </p:nvPr>
        </p:nvSpPr>
        <p:spPr>
          <a:xfrm>
            <a:off x="158407" y="164592"/>
            <a:ext cx="636727" cy="322851"/>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40328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CB5CD-CB01-4FD3-98CA-4557746C1B08}"/>
              </a:ext>
            </a:extLst>
          </p:cNvPr>
          <p:cNvSpPr>
            <a:spLocks noGrp="1"/>
          </p:cNvSpPr>
          <p:nvPr>
            <p:ph type="title"/>
          </p:nvPr>
        </p:nvSpPr>
        <p:spPr>
          <a:xfrm>
            <a:off x="2890104" y="526872"/>
            <a:ext cx="7958331" cy="1077229"/>
          </a:xfrm>
        </p:spPr>
        <p:txBody>
          <a:bodyPr/>
          <a:lstStyle/>
          <a:p>
            <a:r>
              <a:rPr lang="es-CO" dirty="0"/>
              <a:t>Modelo de Interacción</a:t>
            </a:r>
          </a:p>
        </p:txBody>
      </p:sp>
      <p:sp>
        <p:nvSpPr>
          <p:cNvPr id="5" name="Marcador de pie de página 4">
            <a:extLst>
              <a:ext uri="{FF2B5EF4-FFF2-40B4-BE49-F238E27FC236}">
                <a16:creationId xmlns:a16="http://schemas.microsoft.com/office/drawing/2014/main" id="{CAFC601C-81A5-40E8-9874-DF2AA97067DB}"/>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6" name="Marcador de número de diapositiva 5">
            <a:extLst>
              <a:ext uri="{FF2B5EF4-FFF2-40B4-BE49-F238E27FC236}">
                <a16:creationId xmlns:a16="http://schemas.microsoft.com/office/drawing/2014/main" id="{8CA4EB07-0294-4FAB-AC80-704C62CBA78A}"/>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3" name="Diagrama 2">
            <a:extLst>
              <a:ext uri="{FF2B5EF4-FFF2-40B4-BE49-F238E27FC236}">
                <a16:creationId xmlns:a16="http://schemas.microsoft.com/office/drawing/2014/main" id="{FEAA7E73-EF07-4FAE-B95B-B320674EF49E}"/>
              </a:ext>
            </a:extLst>
          </p:cNvPr>
          <p:cNvGraphicFramePr/>
          <p:nvPr>
            <p:extLst>
              <p:ext uri="{D42A27DB-BD31-4B8C-83A1-F6EECF244321}">
                <p14:modId xmlns:p14="http://schemas.microsoft.com/office/powerpoint/2010/main" val="1222037742"/>
              </p:ext>
            </p:extLst>
          </p:nvPr>
        </p:nvGraphicFramePr>
        <p:xfrm>
          <a:off x="158407" y="10413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11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687D-460D-4B00-BD6D-FF763E03CFF6}"/>
              </a:ext>
            </a:extLst>
          </p:cNvPr>
          <p:cNvSpPr>
            <a:spLocks noGrp="1"/>
          </p:cNvSpPr>
          <p:nvPr>
            <p:ph type="title"/>
          </p:nvPr>
        </p:nvSpPr>
        <p:spPr>
          <a:xfrm>
            <a:off x="2611808" y="808056"/>
            <a:ext cx="7958331" cy="1077229"/>
          </a:xfrm>
        </p:spPr>
        <p:txBody>
          <a:bodyPr/>
          <a:lstStyle/>
          <a:p>
            <a:r>
              <a:rPr lang="es-CO"/>
              <a:t>Recursos Empleados</a:t>
            </a:r>
            <a:endParaRPr lang="es-CO" dirty="0"/>
          </a:p>
        </p:txBody>
      </p:sp>
      <p:sp>
        <p:nvSpPr>
          <p:cNvPr id="4" name="Marcador de pie de página 3">
            <a:extLst>
              <a:ext uri="{FF2B5EF4-FFF2-40B4-BE49-F238E27FC236}">
                <a16:creationId xmlns:a16="http://schemas.microsoft.com/office/drawing/2014/main" id="{719231BB-4FEF-40F8-912C-F757F33AF2DE}"/>
              </a:ext>
            </a:extLst>
          </p:cNvPr>
          <p:cNvSpPr>
            <a:spLocks noGrp="1"/>
          </p:cNvSpPr>
          <p:nvPr>
            <p:ph type="ftr" sz="quarter" idx="11"/>
          </p:nvPr>
        </p:nvSpPr>
        <p:spPr>
          <a:xfrm rot="5400000">
            <a:off x="-2237130" y="3661144"/>
            <a:ext cx="5885352" cy="179176"/>
          </a:xfrm>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7578716-3734-433C-A574-21BC39C33EAF}"/>
              </a:ext>
            </a:extLst>
          </p:cNvPr>
          <p:cNvSpPr>
            <a:spLocks noGrp="1"/>
          </p:cNvSpPr>
          <p:nvPr>
            <p:ph type="sldNum" sz="quarter" idx="12"/>
          </p:nvPr>
        </p:nvSpPr>
        <p:spPr>
          <a:xfrm>
            <a:off x="158407" y="164592"/>
            <a:ext cx="636727" cy="322851"/>
          </a:xfrm>
        </p:spPr>
        <p:txBody>
          <a:bodyPr/>
          <a:lstStyle/>
          <a:p>
            <a:fld id="{6D22F896-40B5-4ADD-8801-0D06FADFA095}" type="slidenum">
              <a:rPr lang="en-US" smtClean="0"/>
              <a:t>8</a:t>
            </a:fld>
            <a:endParaRPr lang="en-US" dirty="0"/>
          </a:p>
        </p:txBody>
      </p:sp>
      <p:pic>
        <p:nvPicPr>
          <p:cNvPr id="1026" name="Picture 2" descr="Resultado de imagen para matlab">
            <a:extLst>
              <a:ext uri="{FF2B5EF4-FFF2-40B4-BE49-F238E27FC236}">
                <a16:creationId xmlns:a16="http://schemas.microsoft.com/office/drawing/2014/main" id="{FBEE6A8A-C193-45F1-8D55-1254711B5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84" y="1346668"/>
            <a:ext cx="3154848" cy="2834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a:extLst>
              <a:ext uri="{FF2B5EF4-FFF2-40B4-BE49-F238E27FC236}">
                <a16:creationId xmlns:a16="http://schemas.microsoft.com/office/drawing/2014/main" id="{A661F01F-6C9C-4C05-88F5-157CACE4D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458" y="3835974"/>
            <a:ext cx="3248681" cy="283463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Resultado de imagen para github.png">
            <a:extLst>
              <a:ext uri="{FF2B5EF4-FFF2-40B4-BE49-F238E27FC236}">
                <a16:creationId xmlns:a16="http://schemas.microsoft.com/office/drawing/2014/main" id="{89E4D9E6-BAEE-428E-A3A4-8F52624E71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2" name="Picture 8" descr="Resultado de imagen para github.png">
            <a:extLst>
              <a:ext uri="{FF2B5EF4-FFF2-40B4-BE49-F238E27FC236}">
                <a16:creationId xmlns:a16="http://schemas.microsoft.com/office/drawing/2014/main" id="{B61A7D9D-1242-49EF-AB12-170408724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751" y="1403373"/>
            <a:ext cx="2834640"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python.png">
            <a:extLst>
              <a:ext uri="{FF2B5EF4-FFF2-40B4-BE49-F238E27FC236}">
                <a16:creationId xmlns:a16="http://schemas.microsoft.com/office/drawing/2014/main" id="{61C707CF-361F-461F-91D5-02928600E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1079" y="1400688"/>
            <a:ext cx="2834641" cy="28346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spade multi agent.png">
            <a:extLst>
              <a:ext uri="{FF2B5EF4-FFF2-40B4-BE49-F238E27FC236}">
                <a16:creationId xmlns:a16="http://schemas.microsoft.com/office/drawing/2014/main" id="{F202BAD6-14F9-4E67-9914-E534A2EB6B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723" y="4618984"/>
            <a:ext cx="5713145" cy="147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3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567C6-04B5-41EB-99DD-67A83B641876}"/>
              </a:ext>
            </a:extLst>
          </p:cNvPr>
          <p:cNvSpPr>
            <a:spLocks noGrp="1"/>
          </p:cNvSpPr>
          <p:nvPr>
            <p:ph type="title"/>
          </p:nvPr>
        </p:nvSpPr>
        <p:spPr/>
        <p:txBody>
          <a:bodyPr/>
          <a:lstStyle/>
          <a:p>
            <a:r>
              <a:rPr lang="es-CO" dirty="0"/>
              <a:t>Simulación</a:t>
            </a:r>
          </a:p>
        </p:txBody>
      </p:sp>
      <p:sp>
        <p:nvSpPr>
          <p:cNvPr id="4" name="Marcador de pie de página 3">
            <a:extLst>
              <a:ext uri="{FF2B5EF4-FFF2-40B4-BE49-F238E27FC236}">
                <a16:creationId xmlns:a16="http://schemas.microsoft.com/office/drawing/2014/main" id="{564B7285-F55F-47A9-85E5-B8B032563A91}"/>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C5A656F9-2845-40ED-8F20-D2E5BE2B79A5}"/>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Shape 281" descr="https://lh5.googleusercontent.com/6YBSMlW2j1iLHT3X8KhnlPVyOpRAiVmSDXTeecGktigCqNZ3zjqTvKGhjNlmYJ4DXs1COgepb4zh7HR0JTnzbjk-d0bRqcEWFERDCs7c-zOvvrdDA1MikonMCz9fZGjomQiSAHjt">
            <a:extLst>
              <a:ext uri="{FF2B5EF4-FFF2-40B4-BE49-F238E27FC236}">
                <a16:creationId xmlns:a16="http://schemas.microsoft.com/office/drawing/2014/main" id="{BD201804-7700-4532-A9FF-82293074B4D6}"/>
              </a:ext>
            </a:extLst>
          </p:cNvPr>
          <p:cNvPicPr preferRelativeResize="0">
            <a:picLocks noGrp="1"/>
          </p:cNvPicPr>
          <p:nvPr>
            <p:ph idx="1"/>
          </p:nvPr>
        </p:nvPicPr>
        <p:blipFill>
          <a:blip r:embed="rId2">
            <a:alphaModFix/>
          </a:blip>
          <a:stretch>
            <a:fillRect/>
          </a:stretch>
        </p:blipFill>
        <p:spPr>
          <a:xfrm>
            <a:off x="1162220" y="922555"/>
            <a:ext cx="5543380" cy="3911960"/>
          </a:xfrm>
          <a:prstGeom prst="rect">
            <a:avLst/>
          </a:prstGeom>
          <a:noFill/>
          <a:ln>
            <a:noFill/>
          </a:ln>
        </p:spPr>
      </p:pic>
      <p:sp>
        <p:nvSpPr>
          <p:cNvPr id="7" name="CuadroTexto 6">
            <a:extLst>
              <a:ext uri="{FF2B5EF4-FFF2-40B4-BE49-F238E27FC236}">
                <a16:creationId xmlns:a16="http://schemas.microsoft.com/office/drawing/2014/main" id="{CFC4DC31-9BE6-4674-97B1-E5FE3E365428}"/>
              </a:ext>
            </a:extLst>
          </p:cNvPr>
          <p:cNvSpPr txBox="1"/>
          <p:nvPr/>
        </p:nvSpPr>
        <p:spPr>
          <a:xfrm>
            <a:off x="6705600" y="4372850"/>
            <a:ext cx="4192599" cy="461665"/>
          </a:xfrm>
          <a:prstGeom prst="rect">
            <a:avLst/>
          </a:prstGeom>
          <a:noFill/>
        </p:spPr>
        <p:txBody>
          <a:bodyPr wrap="square" rtlCol="0">
            <a:spAutoFit/>
          </a:bodyPr>
          <a:lstStyle/>
          <a:p>
            <a:r>
              <a:rPr lang="es-CO" sz="1200" dirty="0"/>
              <a:t>Figura3:</a:t>
            </a:r>
          </a:p>
          <a:p>
            <a:r>
              <a:rPr lang="es-CO" sz="1200" dirty="0"/>
              <a:t>Modelo Simulación en Matlab del reactor CSTR.</a:t>
            </a:r>
          </a:p>
        </p:txBody>
      </p:sp>
      <p:pic>
        <p:nvPicPr>
          <p:cNvPr id="8" name="Imagen 7">
            <a:extLst>
              <a:ext uri="{FF2B5EF4-FFF2-40B4-BE49-F238E27FC236}">
                <a16:creationId xmlns:a16="http://schemas.microsoft.com/office/drawing/2014/main" id="{C4E82288-5D29-4562-85FC-C5DADC13DF84}"/>
              </a:ext>
            </a:extLst>
          </p:cNvPr>
          <p:cNvPicPr>
            <a:picLocks noChangeAspect="1"/>
          </p:cNvPicPr>
          <p:nvPr/>
        </p:nvPicPr>
        <p:blipFill>
          <a:blip r:embed="rId3"/>
          <a:stretch>
            <a:fillRect/>
          </a:stretch>
        </p:blipFill>
        <p:spPr>
          <a:xfrm>
            <a:off x="5531103" y="5346252"/>
            <a:ext cx="4469089" cy="1178385"/>
          </a:xfrm>
          <a:prstGeom prst="rect">
            <a:avLst/>
          </a:prstGeom>
        </p:spPr>
      </p:pic>
      <p:sp>
        <p:nvSpPr>
          <p:cNvPr id="9" name="CuadroTexto 8">
            <a:extLst>
              <a:ext uri="{FF2B5EF4-FFF2-40B4-BE49-F238E27FC236}">
                <a16:creationId xmlns:a16="http://schemas.microsoft.com/office/drawing/2014/main" id="{22658ED4-A675-41FC-9111-450F4643C71B}"/>
              </a:ext>
            </a:extLst>
          </p:cNvPr>
          <p:cNvSpPr txBox="1"/>
          <p:nvPr/>
        </p:nvSpPr>
        <p:spPr>
          <a:xfrm>
            <a:off x="3048818" y="6077876"/>
            <a:ext cx="2377157" cy="461665"/>
          </a:xfrm>
          <a:prstGeom prst="rect">
            <a:avLst/>
          </a:prstGeom>
          <a:noFill/>
        </p:spPr>
        <p:txBody>
          <a:bodyPr wrap="square" rtlCol="0">
            <a:spAutoFit/>
          </a:bodyPr>
          <a:lstStyle/>
          <a:p>
            <a:pPr algn="r"/>
            <a:r>
              <a:rPr lang="es-CO" sz="1200" dirty="0"/>
              <a:t>Figura4: Modelo matemático en Matlab del reactor CSTR.</a:t>
            </a:r>
          </a:p>
        </p:txBody>
      </p:sp>
    </p:spTree>
    <p:extLst>
      <p:ext uri="{BB962C8B-B14F-4D97-AF65-F5344CB8AC3E}">
        <p14:creationId xmlns:p14="http://schemas.microsoft.com/office/powerpoint/2010/main" val="1932033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1207</TotalTime>
  <Words>544</Words>
  <Application>Microsoft Office PowerPoint</Application>
  <PresentationFormat>Panorámica</PresentationFormat>
  <Paragraphs>98</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Century Gothic</vt:lpstr>
      <vt:lpstr>MS Shell Dlg 2</vt:lpstr>
      <vt:lpstr>Noto Sans Symbols</vt:lpstr>
      <vt:lpstr>Wingdings</vt:lpstr>
      <vt:lpstr>Wingdings 3</vt:lpstr>
      <vt:lpstr>Madison</vt:lpstr>
      <vt:lpstr>Presentación de PowerPoint</vt:lpstr>
      <vt:lpstr>Monitoreo y Control de Reactor CSTR aplicando técnicas de IA </vt:lpstr>
      <vt:lpstr>Agenda</vt:lpstr>
      <vt:lpstr>Problemática </vt:lpstr>
      <vt:lpstr>Objetivo General</vt:lpstr>
      <vt:lpstr>Objetivos Específicos</vt:lpstr>
      <vt:lpstr>Modelo de Interacción</vt:lpstr>
      <vt:lpstr>Recursos Empleados</vt:lpstr>
      <vt:lpstr>Simulación</vt:lpstr>
      <vt:lpstr>Red Neuronal</vt:lpstr>
      <vt:lpstr>Fuzzy</vt:lpstr>
      <vt:lpstr>Multi-agente</vt:lpstr>
      <vt:lpstr>Evidencia</vt:lpstr>
      <vt:lpstr>Resultados</vt:lpstr>
      <vt:lpstr>Conclusiones</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Alejandro Santana Clavijo</dc:creator>
  <cp:lastModifiedBy>Diego Alejandro Santana Clavijo</cp:lastModifiedBy>
  <cp:revision>38</cp:revision>
  <dcterms:created xsi:type="dcterms:W3CDTF">2018-05-28T13:54:54Z</dcterms:created>
  <dcterms:modified xsi:type="dcterms:W3CDTF">2018-05-29T14:56:47Z</dcterms:modified>
</cp:coreProperties>
</file>