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F3B3AB3-A90C-401D-990C-70838497AB5A}">
          <p14:sldIdLst/>
        </p14:section>
        <p14:section name="Sección sin título" id="{126CD5D0-7EEE-45BB-B618-C4C3998BA4CA}">
          <p14:sldIdLst>
            <p14:sldId id="259"/>
            <p14:sldId id="257"/>
            <p14:sldId id="258"/>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AF0852B-C45B-4104-AD7D-7A2710E168DC}" type="datetimeFigureOut">
              <a:rPr lang="es-AR" smtClean="0"/>
              <a:t>09/11/2022</a:t>
            </a:fld>
            <a:endParaRPr lang="es-A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A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FDB542D-E8EF-4696-8912-942FD33CE35B}" type="slidenum">
              <a:rPr lang="es-AR" smtClean="0"/>
              <a:t>‹Nº›</a:t>
            </a:fld>
            <a:endParaRPr lang="es-A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998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25815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1840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8963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80452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AF0852B-C45B-4104-AD7D-7A2710E168DC}" type="datetimeFigureOut">
              <a:rPr lang="es-AR" smtClean="0"/>
              <a:t>09/11/2022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00305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AF0852B-C45B-4104-AD7D-7A2710E168DC}" type="datetimeFigureOut">
              <a:rPr lang="es-AR" smtClean="0"/>
              <a:t>09/11/2022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15627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09/11/2022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43851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09/11/2022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92330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09/11/2022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87988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AF0852B-C45B-4104-AD7D-7A2710E168DC}" type="datetimeFigureOut">
              <a:rPr lang="es-AR" smtClean="0"/>
              <a:t>09/11/2022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2869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70386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AF0852B-C45B-4104-AD7D-7A2710E168DC}" type="datetimeFigureOut">
              <a:rPr lang="es-AR" smtClean="0"/>
              <a:t>09/11/2022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338565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AF0852B-C45B-4104-AD7D-7A2710E168DC}" type="datetimeFigureOut">
              <a:rPr lang="es-AR" smtClean="0"/>
              <a:t>09/11/2022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325858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52B-C45B-4104-AD7D-7A2710E168DC}" type="datetimeFigureOut">
              <a:rPr lang="es-AR" smtClean="0"/>
              <a:t>09/11/2022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56845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448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09/11/2022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095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AF0852B-C45B-4104-AD7D-7A2710E168DC}" type="datetimeFigureOut">
              <a:rPr lang="es-AR" smtClean="0"/>
              <a:t>09/11/2022</a:t>
            </a:fld>
            <a:endParaRPr lang="es-A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A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FDB542D-E8EF-4696-8912-942FD33CE35B}" type="slidenum">
              <a:rPr lang="es-AR" smtClean="0"/>
              <a:t>‹Nº›</a:t>
            </a:fld>
            <a:endParaRPr lang="es-AR"/>
          </a:p>
        </p:txBody>
      </p:sp>
    </p:spTree>
    <p:extLst>
      <p:ext uri="{BB962C8B-B14F-4D97-AF65-F5344CB8AC3E}">
        <p14:creationId xmlns:p14="http://schemas.microsoft.com/office/powerpoint/2010/main" val="412667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err="1" smtClean="0"/>
              <a:t>perú</a:t>
            </a:r>
            <a:endParaRPr lang="es-AR" dirty="0"/>
          </a:p>
        </p:txBody>
      </p:sp>
      <p:sp>
        <p:nvSpPr>
          <p:cNvPr id="3" name="Marcador de contenido 2"/>
          <p:cNvSpPr>
            <a:spLocks noGrp="1"/>
          </p:cNvSpPr>
          <p:nvPr>
            <p:ph sz="quarter" idx="13"/>
          </p:nvPr>
        </p:nvSpPr>
        <p:spPr/>
        <p:txBody>
          <a:bodyPr/>
          <a:lstStyle/>
          <a:p>
            <a:pPr algn="ctr"/>
            <a:r>
              <a:rPr lang="es-AR" dirty="0" smtClean="0"/>
              <a:t>participantes: facundo z. tomas g. </a:t>
            </a:r>
            <a:r>
              <a:rPr lang="es-AR" dirty="0" err="1" smtClean="0"/>
              <a:t>thiago</a:t>
            </a:r>
            <a:r>
              <a:rPr lang="es-AR" dirty="0" smtClean="0"/>
              <a:t> b.</a:t>
            </a:r>
            <a:endParaRPr lang="es-AR" dirty="0"/>
          </a:p>
        </p:txBody>
      </p:sp>
    </p:spTree>
    <p:extLst>
      <p:ext uri="{BB962C8B-B14F-4D97-AF65-F5344CB8AC3E}">
        <p14:creationId xmlns:p14="http://schemas.microsoft.com/office/powerpoint/2010/main" val="135438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 1-Pais:</a:t>
            </a:r>
            <a:endParaRPr lang="es-AR" dirty="0"/>
          </a:p>
        </p:txBody>
      </p:sp>
      <p:sp>
        <p:nvSpPr>
          <p:cNvPr id="3" name="Marcador de contenido 2"/>
          <p:cNvSpPr>
            <a:spLocks noGrp="1"/>
          </p:cNvSpPr>
          <p:nvPr>
            <p:ph sz="quarter" idx="13"/>
          </p:nvPr>
        </p:nvSpPr>
        <p:spPr/>
        <p:txBody>
          <a:bodyPr/>
          <a:lstStyle/>
          <a:p>
            <a:r>
              <a:rPr lang="es-AR" dirty="0"/>
              <a:t>Perú es un país de Sudamérica que abarca una sección del bosque del Amazonas y Machu Picchu, una antigua ciudad inca en las alturas de los Andes. La región en torno a Machu Picchu, incluido el Valle Sagrado, el Camino del Inca y la ciudad colonial de Cuzco, es rica en sitios arqueológicos. En la costa árida del Pacífico de Perú se encuentra Lima, la capital, con un centro colonial preservado e importantes colecciones de arte precolombino.</a:t>
            </a:r>
          </a:p>
        </p:txBody>
      </p:sp>
    </p:spTree>
    <p:extLst>
      <p:ext uri="{BB962C8B-B14F-4D97-AF65-F5344CB8AC3E}">
        <p14:creationId xmlns:p14="http://schemas.microsoft.com/office/powerpoint/2010/main" val="3347650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600" y="685800"/>
            <a:ext cx="10727083" cy="1151965"/>
          </a:xfrm>
        </p:spPr>
        <p:txBody>
          <a:bodyPr/>
          <a:lstStyle/>
          <a:p>
            <a:pPr algn="ctr"/>
            <a:r>
              <a:rPr lang="es-AR" dirty="0" smtClean="0"/>
              <a:t>Mapa de </a:t>
            </a:r>
            <a:r>
              <a:rPr lang="es-AR" dirty="0" err="1" smtClean="0"/>
              <a:t>perú</a:t>
            </a:r>
            <a:endParaRPr lang="es-AR" dirty="0"/>
          </a:p>
        </p:txBody>
      </p:sp>
      <p:pic>
        <p:nvPicPr>
          <p:cNvPr id="4" name="Marcador de contenido 3"/>
          <p:cNvPicPr>
            <a:picLocks noGrp="1" noChangeAspect="1"/>
          </p:cNvPicPr>
          <p:nvPr>
            <p:ph sz="quarter" idx="13"/>
          </p:nvPr>
        </p:nvPicPr>
        <p:blipFill>
          <a:blip r:embed="rId2"/>
          <a:stretch>
            <a:fillRect/>
          </a:stretch>
        </p:blipFill>
        <p:spPr>
          <a:xfrm>
            <a:off x="3187700" y="1625600"/>
            <a:ext cx="6083300" cy="3749675"/>
          </a:xfrm>
          <a:prstGeom prst="rect">
            <a:avLst/>
          </a:prstGeom>
        </p:spPr>
      </p:pic>
    </p:spTree>
    <p:extLst>
      <p:ext uri="{BB962C8B-B14F-4D97-AF65-F5344CB8AC3E}">
        <p14:creationId xmlns:p14="http://schemas.microsoft.com/office/powerpoint/2010/main" val="66259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Escudo y bandera</a:t>
            </a:r>
            <a:endParaRPr lang="es-AR" dirty="0"/>
          </a:p>
        </p:txBody>
      </p:sp>
      <p:pic>
        <p:nvPicPr>
          <p:cNvPr id="5" name="Marcador de contenido 4"/>
          <p:cNvPicPr>
            <a:picLocks noGrp="1" noChangeAspect="1"/>
          </p:cNvPicPr>
          <p:nvPr>
            <p:ph sz="quarter" idx="13"/>
          </p:nvPr>
        </p:nvPicPr>
        <p:blipFill>
          <a:blip r:embed="rId2"/>
          <a:stretch>
            <a:fillRect/>
          </a:stretch>
        </p:blipFill>
        <p:spPr>
          <a:xfrm>
            <a:off x="4727866" y="2125629"/>
            <a:ext cx="3139784" cy="2606675"/>
          </a:xfrm>
          <a:prstGeom prst="rect">
            <a:avLst/>
          </a:prstGeom>
        </p:spPr>
      </p:pic>
      <p:sp>
        <p:nvSpPr>
          <p:cNvPr id="4" name="Marcador de texto 3"/>
          <p:cNvSpPr>
            <a:spLocks noGrp="1"/>
          </p:cNvSpPr>
          <p:nvPr>
            <p:ph type="body" sz="half" idx="2"/>
          </p:nvPr>
        </p:nvSpPr>
        <p:spPr/>
        <p:txBody>
          <a:bodyPr>
            <a:normAutofit fontScale="85000" lnSpcReduction="10000"/>
          </a:bodyPr>
          <a:lstStyle/>
          <a:p>
            <a:r>
              <a:rPr lang="es-AR" dirty="0">
                <a:solidFill>
                  <a:srgbClr val="202124"/>
                </a:solidFill>
                <a:latin typeface="arial" panose="020B0604020202020204" pitchFamily="34" charset="0"/>
              </a:rPr>
              <a:t>Fue don José de San Martín, quien desde Pisco, en </a:t>
            </a:r>
            <a:r>
              <a:rPr lang="es-AR" b="1" dirty="0">
                <a:solidFill>
                  <a:srgbClr val="202124"/>
                </a:solidFill>
                <a:latin typeface="arial" panose="020B0604020202020204" pitchFamily="34" charset="0"/>
              </a:rPr>
              <a:t>agosto de 1821</a:t>
            </a:r>
            <a:r>
              <a:rPr lang="es-AR" dirty="0">
                <a:solidFill>
                  <a:srgbClr val="202124"/>
                </a:solidFill>
                <a:latin typeface="arial" panose="020B0604020202020204" pitchFamily="34" charset="0"/>
              </a:rPr>
              <a:t>, establece la primera bandera y el escudo en los siguientes términos: “Se adoptará por bandera nacional del país una de seda o lienzo, de ocho pies de largo y seis de ancho, dividida por líneas diagonales en cuatro campos, blancos los dos de los </a:t>
            </a:r>
            <a:r>
              <a:rPr lang="es-AR" dirty="0" smtClean="0">
                <a:solidFill>
                  <a:srgbClr val="202124"/>
                </a:solidFill>
                <a:latin typeface="arial" panose="020B0604020202020204" pitchFamily="34" charset="0"/>
              </a:rPr>
              <a:t>extremos </a:t>
            </a:r>
            <a:endParaRPr lang="es-AR" dirty="0"/>
          </a:p>
        </p:txBody>
      </p:sp>
      <p:pic>
        <p:nvPicPr>
          <p:cNvPr id="7" name="Imagen 6"/>
          <p:cNvPicPr>
            <a:picLocks noChangeAspect="1"/>
          </p:cNvPicPr>
          <p:nvPr/>
        </p:nvPicPr>
        <p:blipFill>
          <a:blip r:embed="rId3"/>
          <a:stretch>
            <a:fillRect/>
          </a:stretch>
        </p:blipFill>
        <p:spPr>
          <a:xfrm>
            <a:off x="8115300" y="2351831"/>
            <a:ext cx="2959100" cy="2380473"/>
          </a:xfrm>
          <a:prstGeom prst="rect">
            <a:avLst/>
          </a:prstGeom>
        </p:spPr>
      </p:pic>
    </p:spTree>
    <p:extLst>
      <p:ext uri="{BB962C8B-B14F-4D97-AF65-F5344CB8AC3E}">
        <p14:creationId xmlns:p14="http://schemas.microsoft.com/office/powerpoint/2010/main" val="46887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superficie</a:t>
            </a:r>
            <a:endParaRPr lang="es-AR" dirty="0"/>
          </a:p>
        </p:txBody>
      </p:sp>
      <p:sp>
        <p:nvSpPr>
          <p:cNvPr id="3" name="Marcador de contenido 2"/>
          <p:cNvSpPr>
            <a:spLocks noGrp="1"/>
          </p:cNvSpPr>
          <p:nvPr>
            <p:ph sz="quarter" idx="13"/>
          </p:nvPr>
        </p:nvSpPr>
        <p:spPr>
          <a:xfrm>
            <a:off x="0" y="1714500"/>
            <a:ext cx="4514607" cy="1005785"/>
          </a:xfrm>
        </p:spPr>
        <p:txBody>
          <a:bodyPr/>
          <a:lstStyle/>
          <a:p>
            <a:pPr algn="ctr"/>
            <a:r>
              <a:rPr lang="es-AR" dirty="0" smtClean="0"/>
              <a:t>La superficie es de 1,285 </a:t>
            </a:r>
            <a:r>
              <a:rPr lang="es-AR" dirty="0"/>
              <a:t>millones km²</a:t>
            </a:r>
          </a:p>
        </p:txBody>
      </p:sp>
      <p:pic>
        <p:nvPicPr>
          <p:cNvPr id="4" name="Imagen 3"/>
          <p:cNvPicPr>
            <a:picLocks noChangeAspect="1"/>
          </p:cNvPicPr>
          <p:nvPr/>
        </p:nvPicPr>
        <p:blipFill>
          <a:blip r:embed="rId2"/>
          <a:stretch>
            <a:fillRect/>
          </a:stretch>
        </p:blipFill>
        <p:spPr>
          <a:xfrm>
            <a:off x="5473700" y="1714500"/>
            <a:ext cx="5181600" cy="3597835"/>
          </a:xfrm>
          <a:prstGeom prst="rect">
            <a:avLst/>
          </a:prstGeom>
        </p:spPr>
      </p:pic>
    </p:spTree>
    <p:extLst>
      <p:ext uri="{BB962C8B-B14F-4D97-AF65-F5344CB8AC3E}">
        <p14:creationId xmlns:p14="http://schemas.microsoft.com/office/powerpoint/2010/main" val="2623336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000">
            <a:off x="3756536" y="323693"/>
            <a:ext cx="7065068" cy="1291487"/>
          </a:xfrm>
        </p:spPr>
        <p:txBody>
          <a:bodyPr/>
          <a:lstStyle/>
          <a:p>
            <a:r>
              <a:rPr lang="es-AR" dirty="0" smtClean="0"/>
              <a:t>Himno nacional</a:t>
            </a:r>
            <a:endParaRPr lang="es-AR" dirty="0"/>
          </a:p>
        </p:txBody>
      </p:sp>
      <p:sp>
        <p:nvSpPr>
          <p:cNvPr id="7" name="Subtítulo 6"/>
          <p:cNvSpPr>
            <a:spLocks noGrp="1"/>
          </p:cNvSpPr>
          <p:nvPr>
            <p:ph type="subTitle" idx="1"/>
          </p:nvPr>
        </p:nvSpPr>
        <p:spPr/>
        <p:txBody>
          <a:bodyPr/>
          <a:lstStyle/>
          <a:p>
            <a:endParaRPr lang="es-AR"/>
          </a:p>
        </p:txBody>
      </p:sp>
      <p:sp>
        <p:nvSpPr>
          <p:cNvPr id="4" name="Marcador de texto 3"/>
          <p:cNvSpPr>
            <a:spLocks noGrp="1"/>
          </p:cNvSpPr>
          <p:nvPr>
            <p:ph type="body" sz="half" idx="4294967295"/>
          </p:nvPr>
        </p:nvSpPr>
        <p:spPr>
          <a:xfrm>
            <a:off x="0" y="1697038"/>
            <a:ext cx="4127500" cy="2665412"/>
          </a:xfrm>
        </p:spPr>
        <p:txBody>
          <a:bodyPr>
            <a:normAutofit fontScale="85000" lnSpcReduction="10000"/>
          </a:bodyPr>
          <a:lstStyle/>
          <a:p>
            <a:r>
              <a:rPr lang="es-AR" dirty="0"/>
              <a:t>tirano impotente lanzando, que intentaba alargar su opresión. A su esfuerzo saltaron los grillos y los surcos que en sí reparó, le atizaron el odio y venganza que heredara de su Inca y Señor. Compatriotas, no más verla esclava su humillada tres siglos gimió, para siempre jurémosla libre manteniendo su propio esplendor</a:t>
            </a:r>
          </a:p>
        </p:txBody>
      </p:sp>
    </p:spTree>
    <p:extLst>
      <p:ext uri="{BB962C8B-B14F-4D97-AF65-F5344CB8AC3E}">
        <p14:creationId xmlns:p14="http://schemas.microsoft.com/office/powerpoint/2010/main" val="2385248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2-Cantidad de habitantes</a:t>
            </a:r>
            <a:endParaRPr lang="es-AR" dirty="0"/>
          </a:p>
        </p:txBody>
      </p:sp>
      <p:sp>
        <p:nvSpPr>
          <p:cNvPr id="3" name="Marcador de contenido 2"/>
          <p:cNvSpPr>
            <a:spLocks noGrp="1"/>
          </p:cNvSpPr>
          <p:nvPr>
            <p:ph sz="quarter" idx="13"/>
          </p:nvPr>
        </p:nvSpPr>
        <p:spPr>
          <a:xfrm>
            <a:off x="342900" y="1600200"/>
            <a:ext cx="10394707" cy="2250385"/>
          </a:xfrm>
        </p:spPr>
        <p:txBody>
          <a:bodyPr/>
          <a:lstStyle/>
          <a:p>
            <a:pPr marL="0" indent="0">
              <a:buNone/>
            </a:pPr>
            <a:endParaRPr lang="es-AR" dirty="0"/>
          </a:p>
          <a:p>
            <a:r>
              <a:rPr lang="es-AR" dirty="0"/>
              <a:t>En el año 2022, la población peruana alcanzó los 33 millones 396 mil 700 habitantes, siendo más del doble de la población registrada en el año 1972, así lo informó el Instituto Nacional de Estadística e Informática, al presentar los resultados del estudio: “Perú: 50 años de cambios y tendencias demográficas</a:t>
            </a:r>
          </a:p>
        </p:txBody>
      </p:sp>
    </p:spTree>
    <p:extLst>
      <p:ext uri="{BB962C8B-B14F-4D97-AF65-F5344CB8AC3E}">
        <p14:creationId xmlns:p14="http://schemas.microsoft.com/office/powerpoint/2010/main" val="40422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Division</a:t>
            </a:r>
            <a:r>
              <a:rPr lang="es-AR" dirty="0" smtClean="0"/>
              <a:t> del </a:t>
            </a:r>
            <a:r>
              <a:rPr lang="es-AR" dirty="0" err="1" smtClean="0"/>
              <a:t>pais</a:t>
            </a:r>
            <a:endParaRPr lang="es-AR" dirty="0"/>
          </a:p>
        </p:txBody>
      </p:sp>
      <p:sp>
        <p:nvSpPr>
          <p:cNvPr id="3" name="Marcador de contenido 2"/>
          <p:cNvSpPr>
            <a:spLocks noGrp="1"/>
          </p:cNvSpPr>
          <p:nvPr>
            <p:ph sz="quarter" idx="13"/>
          </p:nvPr>
        </p:nvSpPr>
        <p:spPr>
          <a:xfrm>
            <a:off x="685801" y="2063397"/>
            <a:ext cx="5791200" cy="1060804"/>
          </a:xfrm>
        </p:spPr>
        <p:txBody>
          <a:bodyPr>
            <a:normAutofit fontScale="85000" lnSpcReduction="10000"/>
          </a:bodyPr>
          <a:lstStyle/>
          <a:p>
            <a:r>
              <a:rPr lang="es-AR" dirty="0"/>
              <a:t>En la actualidad, el país está dividido en 24 Departamentos y la Provincia Constitucional del Callao, herencia del antiguo modelo de organización territorial</a:t>
            </a:r>
          </a:p>
        </p:txBody>
      </p:sp>
      <p:pic>
        <p:nvPicPr>
          <p:cNvPr id="4" name="Imagen 3"/>
          <p:cNvPicPr>
            <a:picLocks noChangeAspect="1"/>
          </p:cNvPicPr>
          <p:nvPr/>
        </p:nvPicPr>
        <p:blipFill>
          <a:blip r:embed="rId2"/>
          <a:stretch>
            <a:fillRect/>
          </a:stretch>
        </p:blipFill>
        <p:spPr>
          <a:xfrm>
            <a:off x="6477001" y="304800"/>
            <a:ext cx="4957763" cy="5016500"/>
          </a:xfrm>
          <a:prstGeom prst="rect">
            <a:avLst/>
          </a:prstGeom>
        </p:spPr>
      </p:pic>
    </p:spTree>
    <p:extLst>
      <p:ext uri="{BB962C8B-B14F-4D97-AF65-F5344CB8AC3E}">
        <p14:creationId xmlns:p14="http://schemas.microsoft.com/office/powerpoint/2010/main" val="3265402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Regimen</a:t>
            </a:r>
            <a:r>
              <a:rPr lang="es-AR" dirty="0" smtClean="0"/>
              <a:t> </a:t>
            </a:r>
            <a:r>
              <a:rPr lang="es-AR" dirty="0" err="1" smtClean="0"/>
              <a:t>democratico</a:t>
            </a:r>
            <a:endParaRPr lang="es-AR" dirty="0"/>
          </a:p>
        </p:txBody>
      </p:sp>
      <p:sp>
        <p:nvSpPr>
          <p:cNvPr id="3" name="Marcador de contenido 2"/>
          <p:cNvSpPr>
            <a:spLocks noGrp="1"/>
          </p:cNvSpPr>
          <p:nvPr>
            <p:ph sz="quarter" idx="13"/>
          </p:nvPr>
        </p:nvSpPr>
        <p:spPr>
          <a:xfrm>
            <a:off x="685800" y="2063397"/>
            <a:ext cx="10394707" cy="1606904"/>
          </a:xfrm>
        </p:spPr>
        <p:txBody>
          <a:bodyPr/>
          <a:lstStyle/>
          <a:p>
            <a:r>
              <a:rPr lang="es-AR" dirty="0"/>
              <a:t>Perú ocupa el puesto 63 del ranking de “democracia imperfecta” en Sudamérica, según un informe de </a:t>
            </a:r>
            <a:r>
              <a:rPr lang="es-AR" dirty="0" err="1"/>
              <a:t>The</a:t>
            </a:r>
            <a:r>
              <a:rPr lang="es-AR" dirty="0"/>
              <a:t> </a:t>
            </a:r>
            <a:r>
              <a:rPr lang="es-AR" dirty="0" err="1"/>
              <a:t>Economist</a:t>
            </a:r>
            <a:r>
              <a:rPr lang="es-AR" dirty="0"/>
              <a:t> </a:t>
            </a:r>
            <a:r>
              <a:rPr lang="es-AR" dirty="0" err="1"/>
              <a:t>Intelligence</a:t>
            </a:r>
            <a:r>
              <a:rPr lang="es-AR" dirty="0"/>
              <a:t> </a:t>
            </a:r>
            <a:r>
              <a:rPr lang="es-AR" dirty="0" err="1"/>
              <a:t>Unit</a:t>
            </a:r>
            <a:r>
              <a:rPr lang="es-AR" dirty="0"/>
              <a:t>, en el cual se evalúan las condiciones democráticas a nivel global. La puntuación peruana es de 6.40 sobre un máximo de 10</a:t>
            </a:r>
          </a:p>
        </p:txBody>
      </p:sp>
    </p:spTree>
    <p:extLst>
      <p:ext uri="{BB962C8B-B14F-4D97-AF65-F5344CB8AC3E}">
        <p14:creationId xmlns:p14="http://schemas.microsoft.com/office/powerpoint/2010/main" val="1079330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54</TotalTime>
  <Words>380</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Arial</vt:lpstr>
      <vt:lpstr>Impact</vt:lpstr>
      <vt:lpstr>Evento principal</vt:lpstr>
      <vt:lpstr>perú</vt:lpstr>
      <vt:lpstr> 1-Pais:</vt:lpstr>
      <vt:lpstr>Mapa de perú</vt:lpstr>
      <vt:lpstr>Escudo y bandera</vt:lpstr>
      <vt:lpstr>superficie</vt:lpstr>
      <vt:lpstr>Himno nacional</vt:lpstr>
      <vt:lpstr>2-Cantidad de habitantes</vt:lpstr>
      <vt:lpstr>Division del pais</vt:lpstr>
      <vt:lpstr>Regimen democratico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PERÚ</dc:title>
  <dc:creator>PC08</dc:creator>
  <cp:lastModifiedBy>PC08</cp:lastModifiedBy>
  <cp:revision>6</cp:revision>
  <dcterms:created xsi:type="dcterms:W3CDTF">2022-11-09T20:10:06Z</dcterms:created>
  <dcterms:modified xsi:type="dcterms:W3CDTF">2022-11-09T21:04:39Z</dcterms:modified>
</cp:coreProperties>
</file>