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3" d="100"/>
          <a:sy n="113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C18E99BF-B84B-D14A-8E1A-E71FCEF13A11}" type="datetimeFigureOut">
              <a:rPr lang="en-US" smtClean="0"/>
              <a:t>11/8/10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913E5D7-3281-DE47-9C96-69D9C00F3A8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file://localhost/Users/Santiago/Documents/ITBA/3ro-2doCuatr/Protocolos/TPE/Eclipse/prototpe/doc/images/config1.tif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Santiago/Documents/ITBA/3ro-2doCuatr/Protocolos/TPE/Eclipse/prototpe/doc/images/monitor1.tiff" TargetMode="External"/><Relationship Id="rId4" Type="http://schemas.openxmlformats.org/officeDocument/2006/relationships/image" Target="../media/image4.tiff"/><Relationship Id="rId5" Type="http://schemas.openxmlformats.org/officeDocument/2006/relationships/image" Target="file://localhost/Users/Santiago/Documents/ITBA/3ro-2doCuatr/Protocolos/TPE/Eclipse/prototpe/doc/images/monitor2.tif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CSSC HTTP Proxy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Comunicaci</a:t>
            </a:r>
            <a:r>
              <a:rPr lang="en-US" dirty="0" err="1" smtClean="0"/>
              <a:t>ón</a:t>
            </a:r>
            <a:r>
              <a:rPr lang="en-US" dirty="0" smtClean="0"/>
              <a:t>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</a:t>
            </a:r>
            <a:r>
              <a:rPr lang="en-US" dirty="0" err="1" smtClean="0"/>
              <a:t>ón</a:t>
            </a:r>
            <a:r>
              <a:rPr lang="en-US" dirty="0" smtClean="0"/>
              <a:t>: </a:t>
            </a:r>
            <a:r>
              <a:rPr lang="en-US" dirty="0" err="1" smtClean="0"/>
              <a:t>Formato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config.xml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implement</a:t>
            </a:r>
            <a:r>
              <a:rPr lang="en-US" dirty="0" err="1" smtClean="0"/>
              <a:t>ó</a:t>
            </a:r>
            <a:r>
              <a:rPr lang="en-US" dirty="0" smtClean="0"/>
              <a:t> un simple HTTP server </a:t>
            </a:r>
            <a:r>
              <a:rPr lang="en-US" dirty="0" err="1" smtClean="0"/>
              <a:t>iterativo</a:t>
            </a:r>
            <a:r>
              <a:rPr lang="en-US" dirty="0" smtClean="0"/>
              <a:t> con el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servir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monitorear</a:t>
            </a:r>
            <a:r>
              <a:rPr lang="en-US" dirty="0" smtClean="0"/>
              <a:t> el proxy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la </a:t>
            </a:r>
            <a:r>
              <a:rPr lang="en-US" dirty="0" err="1" smtClean="0"/>
              <a:t>configuraci</a:t>
            </a:r>
            <a:r>
              <a:rPr lang="en-US" dirty="0" err="1" smtClean="0"/>
              <a:t>ón</a:t>
            </a:r>
            <a:r>
              <a:rPr lang="en-US" dirty="0" smtClean="0"/>
              <a:t> actual </a:t>
            </a:r>
            <a:r>
              <a:rPr lang="en-US" dirty="0" err="1" smtClean="0"/>
              <a:t>subiendo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configuración</a:t>
            </a:r>
            <a:endParaRPr lang="en-US" dirty="0" smtClean="0"/>
          </a:p>
          <a:p>
            <a:r>
              <a:rPr lang="en-US" dirty="0" smtClean="0"/>
              <a:t>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autenticarse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servicio</a:t>
            </a:r>
            <a:r>
              <a:rPr lang="en-US" dirty="0" smtClean="0"/>
              <a:t>, se </a:t>
            </a:r>
            <a:r>
              <a:rPr lang="en-US" dirty="0" err="1" smtClean="0"/>
              <a:t>utilizó</a:t>
            </a:r>
            <a:r>
              <a:rPr lang="en-US" dirty="0" smtClean="0"/>
              <a:t> HTTP Basic Authentication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implementó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versión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reducida</a:t>
            </a:r>
            <a:r>
              <a:rPr lang="en-US" dirty="0" smtClean="0"/>
              <a:t> de la API de </a:t>
            </a:r>
            <a:r>
              <a:rPr lang="en-US" dirty="0" err="1" smtClean="0"/>
              <a:t>S</a:t>
            </a:r>
            <a:r>
              <a:rPr lang="en-US" dirty="0" err="1" smtClean="0"/>
              <a:t>ervlets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endParaRPr lang="en-US" dirty="0"/>
          </a:p>
        </p:txBody>
      </p:sp>
      <p:pic>
        <p:nvPicPr>
          <p:cNvPr id="4" name="config1.tiff" descr="/Users/Santiago/Documents/ITBA/3ro-2doCuatr/Protocolos/TPE/Eclipse/prototpe/doc/images/config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52380" r="-52380"/>
          <a:stretch>
            <a:fillRect/>
          </a:stretch>
        </p:blipFill>
        <p:spPr>
          <a:xfrm>
            <a:off x="228600" y="1219200"/>
            <a:ext cx="932688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Monitoreo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</p:txBody>
      </p:sp>
      <p:pic>
        <p:nvPicPr>
          <p:cNvPr id="4" name="monitor1.tiff" descr="/Users/Santiago/Documents/ITBA/3ro-2doCuatr/Protocolos/TPE/Eclipse/prototpe/doc/images/monitor1.tiff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69076" r="-69076"/>
          <a:stretch>
            <a:fillRect/>
          </a:stretch>
        </p:blipFill>
        <p:spPr>
          <a:xfrm>
            <a:off x="-1224991" y="1336817"/>
            <a:ext cx="8997391" cy="5292583"/>
          </a:xfrm>
        </p:spPr>
      </p:pic>
      <p:pic>
        <p:nvPicPr>
          <p:cNvPr id="5" name="monitor2.tiff" descr="/Users/Santiago/Documents/ITBA/3ro-2doCuatr/Protocolos/TPE/Eclipse/prototpe/doc/images/monitor2.tiff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5410200" y="4826000"/>
            <a:ext cx="28448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Persistentes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guardan</a:t>
            </a:r>
            <a:r>
              <a:rPr lang="en-US" dirty="0" smtClean="0"/>
              <a:t> en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log.txt</a:t>
            </a:r>
            <a:endParaRPr lang="en-US" dirty="0" smtClean="0"/>
          </a:p>
          <a:p>
            <a:r>
              <a:rPr lang="en-US" dirty="0" err="1" smtClean="0"/>
              <a:t>Almacena</a:t>
            </a:r>
            <a:r>
              <a:rPr lang="en-US" dirty="0" smtClean="0"/>
              <a:t> requests </a:t>
            </a:r>
            <a:r>
              <a:rPr lang="en-US" dirty="0" err="1" smtClean="0"/>
              <a:t>y</a:t>
            </a:r>
            <a:r>
              <a:rPr lang="en-US" dirty="0" smtClean="0"/>
              <a:t> responses HTTP</a:t>
            </a:r>
          </a:p>
          <a:p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>
              <a:buClr>
                <a:schemeClr val="bg1"/>
              </a:buClr>
            </a:pPr>
            <a:r>
              <a:rPr lang="en-US" dirty="0" smtClean="0"/>
              <a:t>/10.6.0.82 - GET to </a:t>
            </a:r>
            <a:r>
              <a:rPr lang="en-US" dirty="0" err="1" smtClean="0"/>
              <a:t>www.lanacion.com.ar</a:t>
            </a:r>
            <a:r>
              <a:rPr lang="en-US" dirty="0" smtClean="0"/>
              <a:t>, path: http://</a:t>
            </a:r>
            <a:r>
              <a:rPr lang="en-US" dirty="0" err="1" smtClean="0"/>
              <a:t>www.lanacion.com.ar</a:t>
            </a:r>
            <a:r>
              <a:rPr lang="en-US" dirty="0" smtClean="0"/>
              <a:t>/</a:t>
            </a:r>
          </a:p>
          <a:p>
            <a:pPr lvl="1">
              <a:buClr>
                <a:schemeClr val="bg1"/>
              </a:buClr>
            </a:pPr>
            <a:r>
              <a:rPr lang="en-US" dirty="0" err="1" smtClean="0"/>
              <a:t>www.lanacion.com.ar</a:t>
            </a:r>
            <a:r>
              <a:rPr lang="en-US" dirty="0" smtClean="0"/>
              <a:t> - Replied 200 OK to /10.6.0.82, requested path: http://</a:t>
            </a:r>
            <a:r>
              <a:rPr lang="en-US" dirty="0" err="1" smtClean="0"/>
              <a:t>www.lanacion.com.ar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</a:t>
            </a:r>
            <a:r>
              <a:rPr lang="en-US" dirty="0" err="1" smtClean="0"/>
              <a:t>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Colotto</a:t>
            </a:r>
            <a:r>
              <a:rPr lang="en-US" dirty="0" smtClean="0"/>
              <a:t>, </a:t>
            </a:r>
            <a:r>
              <a:rPr lang="en-US" dirty="0" err="1" smtClean="0"/>
              <a:t>Mat</a:t>
            </a:r>
            <a:r>
              <a:rPr lang="en-US" dirty="0" err="1" smtClean="0"/>
              <a:t>ías</a:t>
            </a:r>
            <a:r>
              <a:rPr lang="en-US" dirty="0" smtClean="0"/>
              <a:t> </a:t>
            </a:r>
            <a:r>
              <a:rPr lang="en-US" dirty="0" err="1" smtClean="0"/>
              <a:t>Ezequiel</a:t>
            </a:r>
            <a:endParaRPr lang="en-US" dirty="0" smtClean="0"/>
          </a:p>
          <a:p>
            <a:r>
              <a:rPr lang="en-US" dirty="0" err="1" smtClean="0"/>
              <a:t>Cura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Eugenia</a:t>
            </a:r>
          </a:p>
          <a:p>
            <a:r>
              <a:rPr lang="en-US" dirty="0" smtClean="0"/>
              <a:t>Samra, Santiago José</a:t>
            </a:r>
          </a:p>
          <a:p>
            <a:r>
              <a:rPr lang="en-US" dirty="0" err="1" smtClean="0"/>
              <a:t>Scaruli</a:t>
            </a:r>
            <a:r>
              <a:rPr lang="en-US" dirty="0" smtClean="0"/>
              <a:t>, Jorge </a:t>
            </a:r>
            <a:r>
              <a:rPr lang="en-US" dirty="0" err="1" smtClean="0"/>
              <a:t>Ezequiel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imple</a:t>
            </a:r>
            <a:r>
              <a:rPr lang="en-US" dirty="0" err="1" smtClean="0"/>
              <a:t>mentó</a:t>
            </a:r>
            <a:r>
              <a:rPr lang="en-US" dirty="0" smtClean="0"/>
              <a:t> un proxy HTTP 1.1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cumple</a:t>
            </a:r>
            <a:r>
              <a:rPr lang="en-US" dirty="0" smtClean="0"/>
              <a:t> con los </a:t>
            </a:r>
            <a:r>
              <a:rPr lang="en-US" dirty="0" err="1" smtClean="0"/>
              <a:t>requisitos</a:t>
            </a:r>
            <a:r>
              <a:rPr lang="en-US" dirty="0" smtClean="0"/>
              <a:t> de la </a:t>
            </a:r>
            <a:r>
              <a:rPr lang="en-US" dirty="0" err="1" smtClean="0"/>
              <a:t>cátedra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Preliminares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evaluaron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i="1" dirty="0" smtClean="0"/>
              <a:t>approaches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decidir</a:t>
            </a:r>
            <a:r>
              <a:rPr lang="en-US" dirty="0" smtClean="0"/>
              <a:t> de </a:t>
            </a:r>
            <a:r>
              <a:rPr lang="en-US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atender</a:t>
            </a:r>
            <a:r>
              <a:rPr lang="en-US" dirty="0" smtClean="0"/>
              <a:t> los </a:t>
            </a:r>
            <a:r>
              <a:rPr lang="en-US" dirty="0" err="1" smtClean="0"/>
              <a:t>pedidos</a:t>
            </a:r>
            <a:r>
              <a:rPr lang="en-US" dirty="0" smtClean="0"/>
              <a:t> de un 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ello</a:t>
            </a:r>
            <a:r>
              <a:rPr lang="en-US" dirty="0" smtClean="0"/>
              <a:t> se </a:t>
            </a:r>
            <a:r>
              <a:rPr lang="en-US" dirty="0" err="1" smtClean="0"/>
              <a:t>implementaron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simples, </a:t>
            </a:r>
            <a:r>
              <a:rPr lang="en-US" dirty="0" err="1" smtClean="0"/>
              <a:t>como</a:t>
            </a:r>
            <a:r>
              <a:rPr lang="en-US" dirty="0" smtClean="0"/>
              <a:t> echo </a:t>
            </a:r>
            <a:r>
              <a:rPr lang="en-US" dirty="0" err="1" smtClean="0"/>
              <a:t>y</a:t>
            </a:r>
            <a:r>
              <a:rPr lang="en-US" dirty="0" smtClean="0"/>
              <a:t> se </a:t>
            </a:r>
            <a:r>
              <a:rPr lang="en-US" dirty="0" err="1" smtClean="0"/>
              <a:t>evaluó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performance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dificultad</a:t>
            </a:r>
            <a:r>
              <a:rPr lang="en-US" dirty="0" smtClean="0"/>
              <a:t> de </a:t>
            </a:r>
            <a:r>
              <a:rPr lang="en-US" dirty="0" err="1" smtClean="0"/>
              <a:t>implementación</a:t>
            </a:r>
            <a:endParaRPr lang="en-US" dirty="0" smtClean="0"/>
          </a:p>
          <a:p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se </a:t>
            </a:r>
            <a:r>
              <a:rPr lang="en-US" dirty="0" err="1" smtClean="0"/>
              <a:t>realizaron</a:t>
            </a:r>
            <a:r>
              <a:rPr lang="en-US" dirty="0" smtClean="0"/>
              <a:t> con la idea de </a:t>
            </a:r>
            <a:r>
              <a:rPr lang="en-US" dirty="0" err="1" smtClean="0"/>
              <a:t>realizar</a:t>
            </a:r>
            <a:r>
              <a:rPr lang="en-US" dirty="0" smtClean="0"/>
              <a:t> un proxy HTTP en </a:t>
            </a:r>
            <a:r>
              <a:rPr lang="en-US" dirty="0" err="1" smtClean="0"/>
              <a:t>mente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Echo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ásicamente</a:t>
            </a:r>
            <a:r>
              <a:rPr lang="en-US" dirty="0" smtClean="0"/>
              <a:t> en un </a:t>
            </a:r>
            <a:r>
              <a:rPr lang="en-US" dirty="0" err="1" smtClean="0"/>
              <a:t>servidor</a:t>
            </a:r>
            <a:r>
              <a:rPr lang="en-US" dirty="0" smtClean="0"/>
              <a:t> echo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lanza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thread al </a:t>
            </a:r>
            <a:r>
              <a:rPr lang="en-US" dirty="0" err="1" smtClean="0"/>
              <a:t>recibir</a:t>
            </a:r>
            <a:r>
              <a:rPr lang="en-US" dirty="0" smtClean="0"/>
              <a:t> un </a:t>
            </a:r>
            <a:r>
              <a:rPr lang="en-US" dirty="0" err="1" smtClean="0"/>
              <a:t>pedido</a:t>
            </a:r>
            <a:r>
              <a:rPr lang="en-US" dirty="0" smtClean="0"/>
              <a:t> de un 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err="1" smtClean="0"/>
              <a:t>Ventajas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Simplicidad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endParaRPr lang="en-US" dirty="0" smtClean="0"/>
          </a:p>
          <a:p>
            <a:pPr lvl="1"/>
            <a:r>
              <a:rPr lang="en-US" dirty="0" err="1" smtClean="0"/>
              <a:t>Posee</a:t>
            </a:r>
            <a:r>
              <a:rPr lang="en-US" dirty="0" smtClean="0"/>
              <a:t>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concurrencia</a:t>
            </a:r>
            <a:endParaRPr lang="en-US" dirty="0" smtClean="0"/>
          </a:p>
          <a:p>
            <a:r>
              <a:rPr lang="en-US" dirty="0" err="1" smtClean="0"/>
              <a:t>Desventajas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Consume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endParaRPr lang="en-US" dirty="0" smtClean="0"/>
          </a:p>
          <a:p>
            <a:pPr lvl="1"/>
            <a:r>
              <a:rPr lang="en-US" dirty="0" err="1" smtClean="0"/>
              <a:t>Existe</a:t>
            </a:r>
            <a:r>
              <a:rPr lang="en-US" dirty="0" smtClean="0"/>
              <a:t> un overhead al </a:t>
            </a:r>
            <a:r>
              <a:rPr lang="en-US" dirty="0" err="1" smtClean="0"/>
              <a:t>iniciar</a:t>
            </a:r>
            <a:r>
              <a:rPr lang="en-US" dirty="0" smtClean="0"/>
              <a:t> un thread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Echo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la </a:t>
            </a:r>
            <a:r>
              <a:rPr lang="en-US" dirty="0" err="1" smtClean="0"/>
              <a:t>t</a:t>
            </a:r>
            <a:r>
              <a:rPr lang="en-US" dirty="0" err="1" smtClean="0"/>
              <a:t>écnica</a:t>
            </a:r>
            <a:r>
              <a:rPr lang="en-US" dirty="0" smtClean="0"/>
              <a:t> “Select”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proveen</a:t>
            </a:r>
            <a:r>
              <a:rPr lang="en-US" dirty="0" smtClean="0"/>
              <a:t> los </a:t>
            </a:r>
            <a:r>
              <a:rPr lang="en-US" dirty="0" err="1" smtClean="0"/>
              <a:t>SocketChannels</a:t>
            </a:r>
            <a:r>
              <a:rPr lang="en-US" dirty="0" smtClean="0"/>
              <a:t> de Java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lograr</a:t>
            </a:r>
            <a:r>
              <a:rPr lang="en-US" dirty="0" smtClean="0"/>
              <a:t> E/S </a:t>
            </a:r>
            <a:r>
              <a:rPr lang="en-US" dirty="0" err="1" smtClean="0"/>
              <a:t>asincrónica</a:t>
            </a:r>
            <a:endParaRPr lang="en-US" dirty="0" smtClean="0"/>
          </a:p>
          <a:p>
            <a:r>
              <a:rPr lang="en-US" dirty="0" err="1" smtClean="0"/>
              <a:t>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en </a:t>
            </a:r>
            <a:r>
              <a:rPr lang="en-US" dirty="0" err="1" smtClean="0"/>
              <a:t>recursos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evitan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concurrencia</a:t>
            </a:r>
            <a:r>
              <a:rPr lang="en-US" dirty="0" smtClean="0"/>
              <a:t> (1 thread)</a:t>
            </a:r>
          </a:p>
          <a:p>
            <a:r>
              <a:rPr lang="en-US" dirty="0" err="1" smtClean="0"/>
              <a:t>Desventajas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escalable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Select Echo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implementaci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alternativas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threads: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lectura</a:t>
            </a:r>
            <a:r>
              <a:rPr lang="en-US" dirty="0" smtClean="0"/>
              <a:t>,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escritura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aceptar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endParaRPr lang="en-US" dirty="0" smtClean="0"/>
          </a:p>
          <a:p>
            <a:r>
              <a:rPr lang="en-US" dirty="0" err="1" smtClean="0"/>
              <a:t>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leer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tiene</a:t>
            </a:r>
            <a:r>
              <a:rPr lang="en-US" dirty="0" smtClean="0"/>
              <a:t> overhead al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endParaRPr lang="en-US" dirty="0" smtClean="0"/>
          </a:p>
          <a:p>
            <a:r>
              <a:rPr lang="en-US" dirty="0" err="1" smtClean="0"/>
              <a:t>Desventajas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extremadamente</a:t>
            </a:r>
            <a:r>
              <a:rPr lang="en-US" dirty="0" smtClean="0"/>
              <a:t> </a:t>
            </a:r>
            <a:r>
              <a:rPr lang="en-US" dirty="0" err="1" smtClean="0"/>
              <a:t>compleja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Decisi</a:t>
            </a:r>
            <a:r>
              <a:rPr lang="en-US" dirty="0" err="1" smtClean="0"/>
              <a:t>ón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7696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opt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r>
              <a:rPr lang="en-US" dirty="0" smtClean="0"/>
              <a:t> de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endParaRPr lang="en-US" dirty="0" smtClean="0"/>
          </a:p>
          <a:p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tener</a:t>
            </a:r>
            <a:r>
              <a:rPr lang="en-US" dirty="0" smtClean="0"/>
              <a:t> un </a:t>
            </a:r>
            <a:r>
              <a:rPr lang="en-US" i="1" dirty="0" smtClean="0"/>
              <a:t>pool </a:t>
            </a:r>
            <a:r>
              <a:rPr lang="en-US" dirty="0" smtClean="0"/>
              <a:t>de threads </a:t>
            </a:r>
            <a:r>
              <a:rPr lang="en-US" dirty="0" err="1" smtClean="0"/>
              <a:t>inicial</a:t>
            </a:r>
            <a:r>
              <a:rPr lang="en-US" dirty="0" smtClean="0"/>
              <a:t>,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</a:t>
            </a:r>
            <a:r>
              <a:rPr lang="en-US" dirty="0" err="1" smtClean="0"/>
              <a:t>fija</a:t>
            </a:r>
            <a:r>
              <a:rPr lang="en-US" dirty="0" smtClean="0"/>
              <a:t> de threads,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atienden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entrantes</a:t>
            </a:r>
            <a:r>
              <a:rPr lang="en-US" dirty="0" smtClean="0"/>
              <a:t>. Si no hay threads </a:t>
            </a:r>
            <a:r>
              <a:rPr lang="en-US" dirty="0" err="1" smtClean="0"/>
              <a:t>disponibles</a:t>
            </a:r>
            <a:r>
              <a:rPr lang="en-US" dirty="0" smtClean="0"/>
              <a:t>, se </a:t>
            </a:r>
            <a:r>
              <a:rPr lang="en-US" dirty="0" err="1" smtClean="0"/>
              <a:t>encolan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logró</a:t>
            </a:r>
            <a:r>
              <a:rPr lang="en-US" dirty="0" smtClean="0"/>
              <a:t> 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r>
              <a:rPr lang="en-US" dirty="0" smtClean="0"/>
              <a:t> el overhead de </a:t>
            </a:r>
            <a:r>
              <a:rPr lang="en-US" dirty="0" err="1" smtClean="0"/>
              <a:t>lanzar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thread ante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pedido</a:t>
            </a:r>
            <a:r>
              <a:rPr lang="en-US" dirty="0" smtClean="0"/>
              <a:t> de un </a:t>
            </a:r>
            <a:r>
              <a:rPr lang="en-US" dirty="0" err="1" smtClean="0"/>
              <a:t>cliente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hizo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XML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fijar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configurables</a:t>
            </a:r>
            <a:r>
              <a:rPr lang="en-US" dirty="0" smtClean="0"/>
              <a:t> de proxy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afectan</a:t>
            </a:r>
            <a:r>
              <a:rPr lang="en-US" dirty="0" smtClean="0"/>
              <a:t> a la performance del </a:t>
            </a:r>
            <a:r>
              <a:rPr lang="en-US" dirty="0" err="1" smtClean="0"/>
              <a:t>mismo</a:t>
            </a:r>
            <a:r>
              <a:rPr lang="en-US" dirty="0" smtClean="0"/>
              <a:t>, entre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, la </a:t>
            </a:r>
            <a:r>
              <a:rPr lang="en-US" dirty="0" err="1" smtClean="0"/>
              <a:t>cantidad</a:t>
            </a:r>
            <a:r>
              <a:rPr lang="en-US" dirty="0" smtClean="0"/>
              <a:t> de threads </a:t>
            </a:r>
            <a:r>
              <a:rPr lang="en-US" dirty="0" err="1" smtClean="0"/>
              <a:t>que</a:t>
            </a:r>
            <a:r>
              <a:rPr lang="en-US" dirty="0" smtClean="0"/>
              <a:t> hay en el </a:t>
            </a:r>
            <a:r>
              <a:rPr lang="en-US" i="1" dirty="0" smtClean="0"/>
              <a:t>pool</a:t>
            </a:r>
          </a:p>
          <a:p>
            <a:r>
              <a:rPr lang="en-US" dirty="0" err="1" smtClean="0"/>
              <a:t>Especifica</a:t>
            </a:r>
            <a:r>
              <a:rPr lang="en-US" dirty="0" smtClean="0"/>
              <a:t> los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ACLs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fueron</a:t>
            </a:r>
            <a:r>
              <a:rPr lang="en-US" dirty="0" smtClean="0"/>
              <a:t> </a:t>
            </a:r>
            <a:r>
              <a:rPr lang="en-US" dirty="0" err="1" smtClean="0"/>
              <a:t>pedidos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cátedra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Metro.thmx</Template>
  <TotalTime>58</TotalTime>
  <Words>459</Words>
  <Application>Microsoft Macintosh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CSSC HTTP Proxy</vt:lpstr>
      <vt:lpstr>Integrantes</vt:lpstr>
      <vt:lpstr>Introducción</vt:lpstr>
      <vt:lpstr>Preliminares</vt:lpstr>
      <vt:lpstr>Threaded Echo Server</vt:lpstr>
      <vt:lpstr>Select Echo Server</vt:lpstr>
      <vt:lpstr>Threaded Select Echo Server</vt:lpstr>
      <vt:lpstr>Decisión final</vt:lpstr>
      <vt:lpstr>Configuración</vt:lpstr>
      <vt:lpstr>Configuración: Formato</vt:lpstr>
      <vt:lpstr>Configuración Remota</vt:lpstr>
      <vt:lpstr>Configuración Remota</vt:lpstr>
      <vt:lpstr>Monitoreo Remoto</vt:lpstr>
      <vt:lpstr>Conexiones Persistentes</vt:lpstr>
      <vt:lpstr>Logging</vt:lpstr>
      <vt:lpstr>Problemas</vt:lpstr>
      <vt:lpstr>Conclusión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CSSC HTTP Proxy</dc:title>
  <dc:creator>Santiago Samra</dc:creator>
  <cp:lastModifiedBy>Santiago Samra</cp:lastModifiedBy>
  <cp:revision>17</cp:revision>
  <dcterms:created xsi:type="dcterms:W3CDTF">2010-11-08T22:54:16Z</dcterms:created>
  <dcterms:modified xsi:type="dcterms:W3CDTF">2010-11-08T23:52:26Z</dcterms:modified>
</cp:coreProperties>
</file>