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8" r:id="rId22"/>
    <p:sldId id="279" r:id="rId23"/>
    <p:sldId id="280" r:id="rId24"/>
    <p:sldId id="265" r:id="rId25"/>
    <p:sldId id="281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C18E99BF-B84B-D14A-8E1A-E71FCEF13A11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913E5D7-3281-DE47-9C96-69D9C00F3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file://localhost/Users/Santiago/Documents/ITBA/3ro-2doCuatr/Protocolos/TPE/Eclipse/prototpe/doc/images/config1.tif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Santiago/Documents/ITBA/3ro-2doCuatr/Protocolos/TPE/Eclipse/prototpe/doc/images/monitor1.tiff" TargetMode="External"/><Relationship Id="rId4" Type="http://schemas.openxmlformats.org/officeDocument/2006/relationships/image" Target="../media/image4.tiff"/><Relationship Id="rId5" Type="http://schemas.openxmlformats.org/officeDocument/2006/relationships/image" Target="file://localhost/Users/Santiago/Documents/ITBA/3ro-2doCuatr/Protocolos/TPE/Eclipse/prototpe/doc/images/monitor2.tif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CSSC HTTP Proxy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Comunicación</a:t>
            </a:r>
            <a:r>
              <a:rPr lang="en-US" dirty="0" smtClean="0"/>
              <a:t>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Configuración</a:t>
            </a:r>
            <a:r>
              <a:rPr lang="en-US" dirty="0" smtClean="0"/>
              <a:t>: </a:t>
            </a:r>
            <a:r>
              <a:rPr lang="en-US" dirty="0" err="1" smtClean="0"/>
              <a:t>Formato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config.xml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aplican</a:t>
            </a:r>
            <a:r>
              <a:rPr lang="en-US" dirty="0" smtClean="0"/>
              <a:t> en el </a:t>
            </a:r>
            <a:r>
              <a:rPr lang="en-US" dirty="0" err="1" smtClean="0"/>
              <a:t>orden</a:t>
            </a:r>
            <a:r>
              <a:rPr lang="en-US" dirty="0" smtClean="0"/>
              <a:t> </a:t>
            </a:r>
            <a:r>
              <a:rPr lang="en-US" dirty="0" err="1" smtClean="0"/>
              <a:t>especificados</a:t>
            </a:r>
            <a:r>
              <a:rPr lang="en-US" dirty="0" smtClean="0"/>
              <a:t> en el </a:t>
            </a:r>
            <a:r>
              <a:rPr lang="en-US" dirty="0" err="1" smtClean="0"/>
              <a:t>archivo</a:t>
            </a:r>
            <a:r>
              <a:rPr lang="en-US" dirty="0" smtClean="0"/>
              <a:t> de </a:t>
            </a:r>
            <a:r>
              <a:rPr lang="en-US" dirty="0" err="1" smtClean="0"/>
              <a:t>configuración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en runtime sin </a:t>
            </a:r>
            <a:r>
              <a:rPr lang="en-US" dirty="0" err="1" smtClean="0"/>
              <a:t>problemas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se </a:t>
            </a:r>
            <a:r>
              <a:rPr lang="en-US" dirty="0" err="1" smtClean="0"/>
              <a:t>aplica</a:t>
            </a:r>
            <a:r>
              <a:rPr lang="en-US" dirty="0" smtClean="0"/>
              <a:t> el primer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cumple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ser </a:t>
            </a:r>
            <a:r>
              <a:rPr lang="en-US" dirty="0" err="1" smtClean="0"/>
              <a:t>aplicado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Configuración</a:t>
            </a:r>
            <a:r>
              <a:rPr lang="en-US" dirty="0" smtClean="0"/>
              <a:t> </a:t>
            </a:r>
            <a:r>
              <a:rPr lang="en-US" dirty="0" err="1" smtClean="0"/>
              <a:t>Remota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implementó</a:t>
            </a:r>
            <a:r>
              <a:rPr lang="en-US" dirty="0" smtClean="0"/>
              <a:t> un simple HTTP server </a:t>
            </a:r>
            <a:r>
              <a:rPr lang="en-US" dirty="0" err="1" smtClean="0"/>
              <a:t>iterativo</a:t>
            </a:r>
            <a:r>
              <a:rPr lang="en-US" dirty="0" smtClean="0"/>
              <a:t> con el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servir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monitorear</a:t>
            </a:r>
            <a:r>
              <a:rPr lang="en-US" dirty="0" smtClean="0"/>
              <a:t> el proxy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la </a:t>
            </a:r>
            <a:r>
              <a:rPr lang="en-US" dirty="0" err="1" smtClean="0"/>
              <a:t>configuración</a:t>
            </a:r>
            <a:r>
              <a:rPr lang="en-US" dirty="0" smtClean="0"/>
              <a:t> actual </a:t>
            </a:r>
            <a:r>
              <a:rPr lang="en-US" dirty="0" err="1" smtClean="0"/>
              <a:t>subiendo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de </a:t>
            </a:r>
            <a:r>
              <a:rPr lang="en-US" dirty="0" err="1" smtClean="0"/>
              <a:t>configuración</a:t>
            </a:r>
            <a:endParaRPr lang="en-US" dirty="0" smtClean="0"/>
          </a:p>
          <a:p>
            <a:r>
              <a:rPr lang="en-US" dirty="0" smtClean="0"/>
              <a:t>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autenticarse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servicio</a:t>
            </a:r>
            <a:r>
              <a:rPr lang="en-US" dirty="0" smtClean="0"/>
              <a:t>, se </a:t>
            </a:r>
            <a:r>
              <a:rPr lang="en-US" dirty="0" err="1" smtClean="0"/>
              <a:t>utilizó</a:t>
            </a:r>
            <a:r>
              <a:rPr lang="en-US" dirty="0" smtClean="0"/>
              <a:t> HTTP Basic Authentication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implementó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versión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reducida</a:t>
            </a:r>
            <a:r>
              <a:rPr lang="en-US" dirty="0" smtClean="0"/>
              <a:t> de la API de </a:t>
            </a:r>
            <a:r>
              <a:rPr lang="en-US" dirty="0" err="1" smtClean="0"/>
              <a:t>Servlets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Configuración</a:t>
            </a:r>
            <a:r>
              <a:rPr lang="en-US" dirty="0" smtClean="0"/>
              <a:t> </a:t>
            </a:r>
            <a:r>
              <a:rPr lang="en-US" dirty="0" err="1" smtClean="0"/>
              <a:t>Remota</a:t>
            </a:r>
            <a:endParaRPr lang="en-US" dirty="0"/>
          </a:p>
        </p:txBody>
      </p:sp>
      <p:pic>
        <p:nvPicPr>
          <p:cNvPr id="4" name="config1.tiff" descr="/Users/Santiago/Documents/ITBA/3ro-2doCuatr/Protocolos/TPE/Eclipse/prototpe/doc/images/config1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52380" r="-52380"/>
          <a:stretch>
            <a:fillRect/>
          </a:stretch>
        </p:blipFill>
        <p:spPr>
          <a:xfrm>
            <a:off x="228600" y="1219200"/>
            <a:ext cx="932688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Monitoreo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/>
          </a:p>
        </p:txBody>
      </p:sp>
      <p:pic>
        <p:nvPicPr>
          <p:cNvPr id="4" name="monitor1.tiff" descr="/Users/Santiago/Documents/ITBA/3ro-2doCuatr/Protocolos/TPE/Eclipse/prototpe/doc/images/monitor1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69076" r="-69076"/>
          <a:stretch>
            <a:fillRect/>
          </a:stretch>
        </p:blipFill>
        <p:spPr>
          <a:xfrm>
            <a:off x="-1224991" y="1336817"/>
            <a:ext cx="8997391" cy="5292583"/>
          </a:xfrm>
        </p:spPr>
      </p:pic>
      <p:pic>
        <p:nvPicPr>
          <p:cNvPr id="5" name="monitor2.tiff" descr="/Users/Santiago/Documents/ITBA/3ro-2doCuatr/Protocolos/TPE/Eclipse/prototpe/doc/images/monitor2.tiff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5410200" y="4826000"/>
            <a:ext cx="2844800" cy="180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Persistentes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separó</a:t>
            </a:r>
            <a:r>
              <a:rPr lang="en-US" dirty="0" smtClean="0"/>
              <a:t> el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persistentes</a:t>
            </a:r>
            <a:r>
              <a:rPr lang="en-US" dirty="0" smtClean="0"/>
              <a:t> entre los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el proxy de </a:t>
            </a:r>
            <a:r>
              <a:rPr lang="en-US" dirty="0" err="1" smtClean="0"/>
              <a:t>aquellas</a:t>
            </a:r>
            <a:r>
              <a:rPr lang="en-US" dirty="0" smtClean="0"/>
              <a:t> entre el proxy </a:t>
            </a:r>
            <a:r>
              <a:rPr lang="en-US" dirty="0" err="1" smtClean="0"/>
              <a:t>y</a:t>
            </a:r>
            <a:r>
              <a:rPr lang="en-US" dirty="0" smtClean="0"/>
              <a:t> los origin servers</a:t>
            </a:r>
          </a:p>
          <a:p>
            <a:r>
              <a:rPr lang="en-US" dirty="0" err="1" smtClean="0"/>
              <a:t>Fue</a:t>
            </a:r>
            <a:r>
              <a:rPr lang="en-US" dirty="0" smtClean="0"/>
              <a:t> la principal </a:t>
            </a:r>
            <a:r>
              <a:rPr lang="en-US" dirty="0" err="1" smtClean="0"/>
              <a:t>causa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r>
              <a:rPr lang="en-US" dirty="0" smtClean="0"/>
              <a:t> en el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práctico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caracteriza</a:t>
            </a:r>
            <a:r>
              <a:rPr lang="en-US" dirty="0" smtClean="0"/>
              <a:t> a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manejen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r>
              <a:rPr lang="en-US" dirty="0" smtClean="0"/>
              <a:t> a origin servers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método</a:t>
            </a:r>
            <a:r>
              <a:rPr lang="en-US" dirty="0" smtClean="0"/>
              <a:t> principal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getSocket(InetAddress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port),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un Socket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hablar</a:t>
            </a:r>
            <a:r>
              <a:rPr lang="en-US" dirty="0" smtClean="0"/>
              <a:t> con un </a:t>
            </a:r>
            <a:r>
              <a:rPr lang="en-US" dirty="0" err="1" smtClean="0"/>
              <a:t>determinado</a:t>
            </a:r>
            <a:r>
              <a:rPr lang="en-US" dirty="0" smtClean="0"/>
              <a:t> origin server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realizaron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SimpleServerManager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 la </a:t>
            </a:r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simple,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soporta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persistentes</a:t>
            </a:r>
            <a:endParaRPr lang="en-US" dirty="0" smtClean="0"/>
          </a:p>
          <a:p>
            <a:r>
              <a:rPr lang="en-US" dirty="0" err="1" smtClean="0"/>
              <a:t>Devuelve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Socket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le </a:t>
            </a:r>
            <a:r>
              <a:rPr lang="en-US" dirty="0" err="1" smtClean="0"/>
              <a:t>pide</a:t>
            </a:r>
            <a:r>
              <a:rPr lang="en-US" dirty="0" smtClean="0"/>
              <a:t> el Socket </a:t>
            </a:r>
            <a:r>
              <a:rPr lang="en-US" dirty="0" err="1" smtClean="0"/>
              <a:t>correspondiente</a:t>
            </a:r>
            <a:endParaRPr lang="en-US" dirty="0" smtClean="0"/>
          </a:p>
          <a:p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hecha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fines de </a:t>
            </a:r>
            <a:r>
              <a:rPr lang="en-US" dirty="0" err="1" smtClean="0"/>
              <a:t>testeo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PersistentServerManager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en un </a:t>
            </a:r>
            <a:r>
              <a:rPr lang="en-US" dirty="0" err="1" smtClean="0"/>
              <a:t>mapa</a:t>
            </a:r>
            <a:r>
              <a:rPr lang="en-US" dirty="0" smtClean="0"/>
              <a:t> de IP a Socket </a:t>
            </a:r>
            <a:r>
              <a:rPr lang="en-US" dirty="0" err="1" smtClean="0"/>
              <a:t>y</a:t>
            </a:r>
            <a:r>
              <a:rPr lang="en-US" dirty="0" smtClean="0"/>
              <a:t> en el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monitores</a:t>
            </a:r>
            <a:endParaRPr lang="en-US" dirty="0" smtClean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un Socket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deseaba</a:t>
            </a:r>
            <a:r>
              <a:rPr lang="en-US" dirty="0" smtClean="0"/>
              <a:t> </a:t>
            </a:r>
            <a:r>
              <a:rPr lang="en-US" dirty="0" err="1" smtClean="0"/>
              <a:t>hablar</a:t>
            </a:r>
            <a:r>
              <a:rPr lang="en-US" dirty="0" smtClean="0"/>
              <a:t> con un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dicho</a:t>
            </a:r>
            <a:r>
              <a:rPr lang="en-US" dirty="0" smtClean="0"/>
              <a:t> Socket </a:t>
            </a:r>
            <a:r>
              <a:rPr lang="en-US" dirty="0" err="1" smtClean="0"/>
              <a:t>estaba</a:t>
            </a:r>
            <a:r>
              <a:rPr lang="en-US" dirty="0" smtClean="0"/>
              <a:t> en </a:t>
            </a:r>
            <a:r>
              <a:rPr lang="en-US" dirty="0" err="1" smtClean="0"/>
              <a:t>uso</a:t>
            </a:r>
            <a:r>
              <a:rPr lang="en-US" dirty="0" smtClean="0"/>
              <a:t>, el thread </a:t>
            </a:r>
            <a:r>
              <a:rPr lang="en-US" dirty="0" err="1" smtClean="0"/>
              <a:t>quedaba</a:t>
            </a:r>
            <a:r>
              <a:rPr lang="en-US" dirty="0" smtClean="0"/>
              <a:t> </a:t>
            </a:r>
            <a:r>
              <a:rPr lang="en-US" dirty="0" err="1" smtClean="0"/>
              <a:t>bloqueado</a:t>
            </a:r>
            <a:endParaRPr lang="en-US" dirty="0" smtClean="0"/>
          </a:p>
          <a:p>
            <a:r>
              <a:rPr lang="en-US" dirty="0" err="1" smtClean="0"/>
              <a:t>Produjo</a:t>
            </a:r>
            <a:r>
              <a:rPr lang="en-US" dirty="0" smtClean="0"/>
              <a:t> </a:t>
            </a:r>
            <a:r>
              <a:rPr lang="en-US" dirty="0" err="1" smtClean="0"/>
              <a:t>gran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de bugs </a:t>
            </a:r>
            <a:r>
              <a:rPr lang="en-US" dirty="0" err="1" smtClean="0"/>
              <a:t>relacionados</a:t>
            </a:r>
            <a:r>
              <a:rPr lang="en-US" dirty="0" smtClean="0"/>
              <a:t> con </a:t>
            </a:r>
            <a:r>
              <a:rPr lang="en-US" dirty="0" err="1" smtClean="0"/>
              <a:t>condiciones</a:t>
            </a:r>
            <a:r>
              <a:rPr lang="en-US" dirty="0" smtClean="0"/>
              <a:t> de </a:t>
            </a:r>
            <a:r>
              <a:rPr lang="en-US" dirty="0" err="1" smtClean="0"/>
              <a:t>carrera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PersistentSemaphorizedServerManager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 la </a:t>
            </a:r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definitiva</a:t>
            </a:r>
            <a:r>
              <a:rPr lang="en-US" dirty="0" smtClean="0"/>
              <a:t>, </a:t>
            </a:r>
            <a:r>
              <a:rPr lang="en-US" dirty="0" err="1" smtClean="0"/>
              <a:t>basada</a:t>
            </a:r>
            <a:r>
              <a:rPr lang="en-US" dirty="0" smtClean="0"/>
              <a:t> en dos </a:t>
            </a:r>
            <a:r>
              <a:rPr lang="en-US" dirty="0" err="1" smtClean="0"/>
              <a:t>mapas</a:t>
            </a:r>
            <a:r>
              <a:rPr lang="en-US" dirty="0" smtClean="0"/>
              <a:t> </a:t>
            </a:r>
            <a:r>
              <a:rPr lang="en-US" dirty="0" err="1" smtClean="0"/>
              <a:t>paralelos</a:t>
            </a:r>
            <a:r>
              <a:rPr lang="en-US" dirty="0" smtClean="0"/>
              <a:t>: de IP a cola de Socket, </a:t>
            </a:r>
            <a:r>
              <a:rPr lang="en-US" dirty="0" err="1" smtClean="0"/>
              <a:t>y</a:t>
            </a:r>
            <a:r>
              <a:rPr lang="en-US" dirty="0" smtClean="0"/>
              <a:t> de IP a </a:t>
            </a:r>
            <a:r>
              <a:rPr lang="en-US" dirty="0" err="1" smtClean="0"/>
              <a:t>semáforo</a:t>
            </a:r>
            <a:endParaRPr lang="en-US" dirty="0" smtClean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N sockets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M sockets </a:t>
            </a:r>
            <a:r>
              <a:rPr lang="en-US" dirty="0" err="1" smtClean="0"/>
              <a:t>abiertos</a:t>
            </a:r>
            <a:r>
              <a:rPr lang="en-US" dirty="0" smtClean="0"/>
              <a:t> en total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endParaRPr lang="en-US" dirty="0" smtClean="0"/>
          </a:p>
          <a:p>
            <a:r>
              <a:rPr lang="en-US" dirty="0" smtClean="0"/>
              <a:t>Es </a:t>
            </a:r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no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funcionamiento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Colotto</a:t>
            </a:r>
            <a:r>
              <a:rPr lang="en-US" dirty="0" smtClean="0"/>
              <a:t>, </a:t>
            </a:r>
            <a:r>
              <a:rPr lang="en-US" dirty="0" err="1" smtClean="0"/>
              <a:t>Matías</a:t>
            </a:r>
            <a:r>
              <a:rPr lang="en-US" dirty="0" smtClean="0"/>
              <a:t> </a:t>
            </a:r>
            <a:r>
              <a:rPr lang="en-US" dirty="0" err="1" smtClean="0"/>
              <a:t>Ezequiel</a:t>
            </a:r>
            <a:endParaRPr lang="en-US" dirty="0" smtClean="0"/>
          </a:p>
          <a:p>
            <a:r>
              <a:rPr lang="en-US" dirty="0" err="1" smtClean="0"/>
              <a:t>Cura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Eugenia</a:t>
            </a:r>
          </a:p>
          <a:p>
            <a:r>
              <a:rPr lang="en-US" dirty="0" smtClean="0"/>
              <a:t>Samra, Santiago José</a:t>
            </a:r>
          </a:p>
          <a:p>
            <a:r>
              <a:rPr lang="en-US" dirty="0" err="1" smtClean="0"/>
              <a:t>Scaruli</a:t>
            </a:r>
            <a:r>
              <a:rPr lang="en-US" dirty="0" smtClean="0"/>
              <a:t>, Jorge </a:t>
            </a:r>
            <a:r>
              <a:rPr lang="en-US" dirty="0" err="1" smtClean="0"/>
              <a:t>Ezequiel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guardan</a:t>
            </a:r>
            <a:r>
              <a:rPr lang="en-US" dirty="0" smtClean="0"/>
              <a:t> en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log.txt</a:t>
            </a:r>
            <a:endParaRPr lang="en-US" dirty="0" smtClean="0"/>
          </a:p>
          <a:p>
            <a:r>
              <a:rPr lang="en-US" dirty="0" err="1" smtClean="0"/>
              <a:t>Almacena</a:t>
            </a:r>
            <a:r>
              <a:rPr lang="en-US" dirty="0" smtClean="0"/>
              <a:t> requests </a:t>
            </a:r>
            <a:r>
              <a:rPr lang="en-US" dirty="0" err="1" smtClean="0"/>
              <a:t>y</a:t>
            </a:r>
            <a:r>
              <a:rPr lang="en-US" dirty="0" smtClean="0"/>
              <a:t> responses HTTP</a:t>
            </a:r>
          </a:p>
          <a:p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>
              <a:buClr>
                <a:schemeClr val="bg1"/>
              </a:buClr>
            </a:pPr>
            <a:r>
              <a:rPr lang="en-US" dirty="0" smtClean="0"/>
              <a:t>/10.6.0.82 - GET to </a:t>
            </a:r>
            <a:r>
              <a:rPr lang="en-US" dirty="0" err="1" smtClean="0"/>
              <a:t>www.lanacion.com.ar</a:t>
            </a:r>
            <a:r>
              <a:rPr lang="en-US" dirty="0" smtClean="0"/>
              <a:t>, path: http://</a:t>
            </a:r>
            <a:r>
              <a:rPr lang="en-US" dirty="0" err="1" smtClean="0"/>
              <a:t>www.lanacion.com.ar</a:t>
            </a:r>
            <a:r>
              <a:rPr lang="en-US" dirty="0" smtClean="0"/>
              <a:t>/</a:t>
            </a:r>
          </a:p>
          <a:p>
            <a:pPr lvl="1">
              <a:buClr>
                <a:schemeClr val="bg1"/>
              </a:buClr>
            </a:pPr>
            <a:r>
              <a:rPr lang="en-US" dirty="0" err="1" smtClean="0"/>
              <a:t>www.lanacion.com.ar</a:t>
            </a:r>
            <a:r>
              <a:rPr lang="en-US" dirty="0" smtClean="0"/>
              <a:t> - Replied 200 OK to /10.6.0.82, requested path: http://</a:t>
            </a:r>
            <a:r>
              <a:rPr lang="en-US" dirty="0" err="1" smtClean="0"/>
              <a:t>www.lanacion.com.ar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- PSM</a:t>
            </a:r>
            <a:endParaRPr lang="en-US" dirty="0"/>
          </a:p>
        </p:txBody>
      </p:sp>
      <p:pic>
        <p:nvPicPr>
          <p:cNvPr id="4" name="Content Placeholder 3" descr="PersistenServerManag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319" r="-3319"/>
          <a:stretch>
            <a:fillRect/>
          </a:stretch>
        </p:blipFill>
        <p:spPr>
          <a:xfrm>
            <a:off x="122341" y="1426463"/>
            <a:ext cx="9171522" cy="5395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- SSM</a:t>
            </a:r>
            <a:endParaRPr lang="en-US" dirty="0"/>
          </a:p>
        </p:txBody>
      </p:sp>
      <p:pic>
        <p:nvPicPr>
          <p:cNvPr id="4" name="Content Placeholder 3" descr="SimpleServerManag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199" r="-3199"/>
          <a:stretch>
            <a:fillRect/>
          </a:stretch>
        </p:blipFill>
        <p:spPr>
          <a:xfrm>
            <a:off x="152401" y="1426463"/>
            <a:ext cx="9141462" cy="53773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- PSSM</a:t>
            </a:r>
            <a:endParaRPr lang="en-US" dirty="0"/>
          </a:p>
        </p:txBody>
      </p:sp>
      <p:pic>
        <p:nvPicPr>
          <p:cNvPr id="4" name="Content Placeholder 3" descr="PersistentSemaphorizedServerManag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959" r="-2959"/>
          <a:stretch>
            <a:fillRect/>
          </a:stretch>
        </p:blipFill>
        <p:spPr>
          <a:xfrm>
            <a:off x="179655" y="1426463"/>
            <a:ext cx="9114208" cy="53612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persistentes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err="1" smtClean="0"/>
              <a:t>Servidor</a:t>
            </a:r>
            <a:r>
              <a:rPr lang="en-US" dirty="0" smtClean="0"/>
              <a:t> SQUID del ITBA (</a:t>
            </a:r>
            <a:r>
              <a:rPr lang="en-US" dirty="0" err="1" smtClean="0"/>
              <a:t>utiliza</a:t>
            </a:r>
            <a:r>
              <a:rPr lang="en-US" dirty="0" smtClean="0"/>
              <a:t> HTTP 1.0)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Headers </a:t>
            </a:r>
            <a:r>
              <a:rPr lang="en-US" dirty="0" err="1" smtClean="0"/>
              <a:t>fuera</a:t>
            </a:r>
            <a:r>
              <a:rPr lang="en-US" dirty="0" smtClean="0"/>
              <a:t> del </a:t>
            </a:r>
            <a:r>
              <a:rPr lang="en-US" dirty="0" err="1" smtClean="0"/>
              <a:t>est</a:t>
            </a:r>
            <a:r>
              <a:rPr lang="en-US" dirty="0" err="1" smtClean="0"/>
              <a:t>ándar</a:t>
            </a:r>
            <a:r>
              <a:rPr lang="en-US" dirty="0" smtClean="0"/>
              <a:t> (Proxy-Connection)</a:t>
            </a:r>
          </a:p>
          <a:p>
            <a:pPr>
              <a:spcAft>
                <a:spcPts val="2400"/>
              </a:spcAft>
            </a:pP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conexiones</a:t>
            </a:r>
            <a:r>
              <a:rPr lang="en-US" dirty="0" smtClean="0"/>
              <a:t> de los Browser (</a:t>
            </a:r>
            <a:r>
              <a:rPr lang="en-US" dirty="0" err="1" smtClean="0"/>
              <a:t>depende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explícito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transparente</a:t>
            </a:r>
            <a:r>
              <a:rPr lang="en-US" dirty="0" smtClean="0"/>
              <a:t>)</a:t>
            </a:r>
          </a:p>
          <a:p>
            <a:pPr>
              <a:spcAft>
                <a:spcPts val="2400"/>
              </a:spcAft>
            </a:pPr>
            <a:endParaRPr lang="en-US" dirty="0" smtClean="0"/>
          </a:p>
          <a:p>
            <a:pPr>
              <a:spcAft>
                <a:spcPts val="2400"/>
              </a:spcAf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 </a:t>
            </a:r>
            <a:r>
              <a:rPr lang="en-US" dirty="0" err="1" smtClean="0"/>
              <a:t>soporta</a:t>
            </a:r>
            <a:r>
              <a:rPr lang="en-US" dirty="0" smtClean="0"/>
              <a:t> </a:t>
            </a:r>
            <a:r>
              <a:rPr lang="en-US" i="1" dirty="0" smtClean="0"/>
              <a:t>pipelining </a:t>
            </a:r>
            <a:r>
              <a:rPr lang="en-US" dirty="0" smtClean="0"/>
              <a:t>de </a:t>
            </a:r>
            <a:r>
              <a:rPr lang="en-US" i="1" dirty="0" smtClean="0"/>
              <a:t>requests </a:t>
            </a:r>
            <a:r>
              <a:rPr lang="en-US" dirty="0" smtClean="0"/>
              <a:t>al </a:t>
            </a:r>
            <a:r>
              <a:rPr lang="en-US" dirty="0" err="1" smtClean="0"/>
              <a:t>servidor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n</a:t>
            </a:r>
            <a:r>
              <a:rPr lang="en-US" dirty="0" err="1" smtClean="0"/>
              <a:t>úmero</a:t>
            </a:r>
            <a:r>
              <a:rPr lang="en-US" dirty="0" smtClean="0"/>
              <a:t> de </a:t>
            </a:r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un </a:t>
            </a:r>
            <a:r>
              <a:rPr lang="en-US" i="1" dirty="0" smtClean="0"/>
              <a:t>origin server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limitado</a:t>
            </a:r>
            <a:endParaRPr lang="en-US" dirty="0" smtClean="0"/>
          </a:p>
          <a:p>
            <a:r>
              <a:rPr lang="en-US" dirty="0" smtClean="0"/>
              <a:t>Hay </a:t>
            </a:r>
            <a:r>
              <a:rPr lang="en-US" dirty="0" err="1" smtClean="0"/>
              <a:t>configuraciones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en </a:t>
            </a:r>
            <a:r>
              <a:rPr lang="en-US" i="1" dirty="0" smtClean="0"/>
              <a:t>runtime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soporta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métodos</a:t>
            </a:r>
            <a:r>
              <a:rPr lang="en-US" dirty="0" smtClean="0"/>
              <a:t> HTTP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se </a:t>
            </a:r>
            <a:r>
              <a:rPr lang="en-US" dirty="0" err="1" smtClean="0"/>
              <a:t>respetaran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ás</a:t>
            </a:r>
            <a:r>
              <a:rPr lang="en-US" dirty="0" smtClean="0"/>
              <a:t> los </a:t>
            </a:r>
            <a:r>
              <a:rPr lang="en-US" dirty="0" err="1" smtClean="0"/>
              <a:t>estándares</a:t>
            </a:r>
            <a:r>
              <a:rPr lang="en-US" dirty="0" smtClean="0"/>
              <a:t>, el </a:t>
            </a:r>
            <a:r>
              <a:rPr lang="en-US" dirty="0" err="1" smtClean="0"/>
              <a:t>trabajo</a:t>
            </a:r>
            <a:r>
              <a:rPr lang="en-US" dirty="0" smtClean="0"/>
              <a:t> de </a:t>
            </a:r>
            <a:r>
              <a:rPr lang="en-US" dirty="0" err="1" smtClean="0"/>
              <a:t>realizar</a:t>
            </a:r>
            <a:r>
              <a:rPr lang="en-US" dirty="0" smtClean="0"/>
              <a:t> un proxy HTTP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simple</a:t>
            </a:r>
          </a:p>
          <a:p>
            <a:r>
              <a:rPr lang="en-US" dirty="0" smtClean="0"/>
              <a:t>Es </a:t>
            </a:r>
            <a:r>
              <a:rPr lang="en-US" dirty="0" err="1" smtClean="0"/>
              <a:t>interesante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un proxy HTTP </a:t>
            </a:r>
            <a:r>
              <a:rPr lang="en-US" dirty="0" err="1" smtClean="0"/>
              <a:t>podría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smtClean="0"/>
              <a:t>e</a:t>
            </a:r>
            <a:r>
              <a:rPr lang="en-US" dirty="0" smtClean="0"/>
              <a:t>l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navega</a:t>
            </a:r>
            <a:r>
              <a:rPr lang="en-US" dirty="0" smtClean="0"/>
              <a:t> un </a:t>
            </a:r>
            <a:r>
              <a:rPr lang="en-US" dirty="0" err="1" smtClean="0"/>
              <a:t>cliente</a:t>
            </a:r>
            <a:r>
              <a:rPr lang="en-US" dirty="0" smtClean="0"/>
              <a:t> sin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él</a:t>
            </a:r>
            <a:r>
              <a:rPr lang="en-US" dirty="0" smtClean="0"/>
              <a:t> se </a:t>
            </a:r>
            <a:r>
              <a:rPr lang="en-US" dirty="0" err="1" smtClean="0"/>
              <a:t>entere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implementó</a:t>
            </a:r>
            <a:r>
              <a:rPr lang="en-US" dirty="0" smtClean="0"/>
              <a:t> un proxy HTTP 1.1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cumple</a:t>
            </a:r>
            <a:r>
              <a:rPr lang="en-US" dirty="0" smtClean="0"/>
              <a:t> con los </a:t>
            </a:r>
            <a:r>
              <a:rPr lang="en-US" dirty="0" err="1" smtClean="0"/>
              <a:t>requisitos</a:t>
            </a:r>
            <a:r>
              <a:rPr lang="en-US" dirty="0" smtClean="0"/>
              <a:t> de la </a:t>
            </a:r>
            <a:r>
              <a:rPr lang="en-US" dirty="0" err="1" smtClean="0"/>
              <a:t>cátedra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los </a:t>
            </a:r>
            <a:r>
              <a:rPr lang="en-US" dirty="0" err="1" smtClean="0"/>
              <a:t>estándares</a:t>
            </a:r>
            <a:r>
              <a:rPr lang="en-US" dirty="0" smtClean="0"/>
              <a:t> </a:t>
            </a:r>
            <a:r>
              <a:rPr lang="en-US" dirty="0" err="1" smtClean="0"/>
              <a:t>expuestos</a:t>
            </a:r>
            <a:r>
              <a:rPr lang="en-US" dirty="0" smtClean="0"/>
              <a:t> en la RFC 2616 (http://tools.ietf.org/html/rfc2616)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Approaches </a:t>
            </a:r>
            <a:r>
              <a:rPr lang="en-US" dirty="0" err="1" smtClean="0"/>
              <a:t>Iniciales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evaluaron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i="1" dirty="0" smtClean="0"/>
              <a:t>approaches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decidir</a:t>
            </a:r>
            <a:r>
              <a:rPr lang="en-US" dirty="0" smtClean="0"/>
              <a:t> de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atender</a:t>
            </a:r>
            <a:r>
              <a:rPr lang="en-US" dirty="0" smtClean="0"/>
              <a:t> los </a:t>
            </a:r>
            <a:r>
              <a:rPr lang="en-US" dirty="0" err="1" smtClean="0"/>
              <a:t>pedidos</a:t>
            </a:r>
            <a:r>
              <a:rPr lang="en-US" dirty="0" smtClean="0"/>
              <a:t> de un </a:t>
            </a: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ello</a:t>
            </a:r>
            <a:r>
              <a:rPr lang="en-US" dirty="0" smtClean="0"/>
              <a:t> se </a:t>
            </a:r>
            <a:r>
              <a:rPr lang="en-US" dirty="0" err="1" smtClean="0"/>
              <a:t>implementaron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simples, </a:t>
            </a:r>
            <a:r>
              <a:rPr lang="en-US" dirty="0" err="1" smtClean="0"/>
              <a:t>como</a:t>
            </a:r>
            <a:r>
              <a:rPr lang="en-US" dirty="0" smtClean="0"/>
              <a:t> echo </a:t>
            </a:r>
            <a:r>
              <a:rPr lang="en-US" dirty="0" err="1" smtClean="0"/>
              <a:t>y</a:t>
            </a:r>
            <a:r>
              <a:rPr lang="en-US" dirty="0" smtClean="0"/>
              <a:t> se </a:t>
            </a:r>
            <a:r>
              <a:rPr lang="en-US" dirty="0" err="1" smtClean="0"/>
              <a:t>evaluó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performance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dificultad</a:t>
            </a:r>
            <a:r>
              <a:rPr lang="en-US" dirty="0" smtClean="0"/>
              <a:t> de </a:t>
            </a:r>
            <a:r>
              <a:rPr lang="en-US" dirty="0" err="1" smtClean="0"/>
              <a:t>implementación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pensaron</a:t>
            </a:r>
            <a:r>
              <a:rPr lang="en-US" dirty="0" smtClean="0"/>
              <a:t> </a:t>
            </a:r>
            <a:r>
              <a:rPr lang="en-US" dirty="0" err="1" smtClean="0"/>
              <a:t>teniendo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serían</a:t>
            </a:r>
            <a:r>
              <a:rPr lang="en-US" dirty="0" smtClean="0"/>
              <a:t> </a:t>
            </a:r>
            <a:r>
              <a:rPr lang="en-US" dirty="0" err="1" smtClean="0"/>
              <a:t>implementadas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servidor</a:t>
            </a:r>
            <a:r>
              <a:rPr lang="en-US" smtClean="0"/>
              <a:t> proxy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Echo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básicamente</a:t>
            </a:r>
            <a:r>
              <a:rPr lang="en-US" dirty="0" smtClean="0"/>
              <a:t> en un </a:t>
            </a:r>
            <a:r>
              <a:rPr lang="en-US" dirty="0" err="1" smtClean="0"/>
              <a:t>servidor</a:t>
            </a:r>
            <a:r>
              <a:rPr lang="en-US" dirty="0" smtClean="0"/>
              <a:t> echo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lanza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thread al </a:t>
            </a:r>
            <a:r>
              <a:rPr lang="en-US" dirty="0" err="1" smtClean="0"/>
              <a:t>recibir</a:t>
            </a:r>
            <a:r>
              <a:rPr lang="en-US" dirty="0" smtClean="0"/>
              <a:t> un </a:t>
            </a:r>
            <a:r>
              <a:rPr lang="en-US" dirty="0" err="1" smtClean="0"/>
              <a:t>pedido</a:t>
            </a:r>
            <a:r>
              <a:rPr lang="en-US" dirty="0" smtClean="0"/>
              <a:t> de un </a:t>
            </a: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n-US" dirty="0" err="1" smtClean="0"/>
              <a:t>Ventajas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Simplicidad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implementación</a:t>
            </a:r>
            <a:endParaRPr lang="en-US" dirty="0" smtClean="0"/>
          </a:p>
          <a:p>
            <a:pPr lvl="1"/>
            <a:r>
              <a:rPr lang="en-US" dirty="0" err="1" smtClean="0"/>
              <a:t>Posee</a:t>
            </a:r>
            <a:r>
              <a:rPr lang="en-US" dirty="0" smtClean="0"/>
              <a:t>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concurrencia</a:t>
            </a:r>
            <a:endParaRPr lang="en-US" dirty="0" smtClean="0"/>
          </a:p>
          <a:p>
            <a:r>
              <a:rPr lang="en-US" dirty="0" err="1" smtClean="0"/>
              <a:t>Desventajas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Consume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endParaRPr lang="en-US" dirty="0" smtClean="0"/>
          </a:p>
          <a:p>
            <a:pPr lvl="1"/>
            <a:r>
              <a:rPr lang="en-US" dirty="0" err="1" smtClean="0"/>
              <a:t>Existe</a:t>
            </a:r>
            <a:r>
              <a:rPr lang="en-US" dirty="0" smtClean="0"/>
              <a:t> un overhead al </a:t>
            </a:r>
            <a:r>
              <a:rPr lang="en-US" dirty="0" err="1" smtClean="0"/>
              <a:t>iniciar</a:t>
            </a:r>
            <a:r>
              <a:rPr lang="en-US" dirty="0" smtClean="0"/>
              <a:t> un thread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Echo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la </a:t>
            </a:r>
            <a:r>
              <a:rPr lang="en-US" dirty="0" err="1" smtClean="0"/>
              <a:t>técnica</a:t>
            </a:r>
            <a:r>
              <a:rPr lang="en-US" dirty="0" smtClean="0"/>
              <a:t> “Select”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proveen</a:t>
            </a:r>
            <a:r>
              <a:rPr lang="en-US" dirty="0" smtClean="0"/>
              <a:t> los </a:t>
            </a:r>
            <a:r>
              <a:rPr lang="en-US" dirty="0" err="1" smtClean="0"/>
              <a:t>SocketChannels</a:t>
            </a:r>
            <a:r>
              <a:rPr lang="en-US" dirty="0" smtClean="0"/>
              <a:t> de Java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lograr</a:t>
            </a:r>
            <a:r>
              <a:rPr lang="en-US" dirty="0" smtClean="0"/>
              <a:t> E/S </a:t>
            </a:r>
            <a:r>
              <a:rPr lang="en-US" dirty="0" err="1" smtClean="0"/>
              <a:t>asincrónica</a:t>
            </a:r>
            <a:endParaRPr lang="en-US" dirty="0" smtClean="0"/>
          </a:p>
          <a:p>
            <a:r>
              <a:rPr lang="en-US" dirty="0" err="1" smtClean="0"/>
              <a:t>Ventajas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en </a:t>
            </a:r>
            <a:r>
              <a:rPr lang="en-US" dirty="0" err="1" smtClean="0"/>
              <a:t>recursos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evitan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concurrencia</a:t>
            </a:r>
            <a:r>
              <a:rPr lang="en-US" dirty="0" smtClean="0"/>
              <a:t> (1 thread)</a:t>
            </a:r>
          </a:p>
          <a:p>
            <a:r>
              <a:rPr lang="en-US" dirty="0" err="1" smtClean="0"/>
              <a:t>Desventajas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buena</a:t>
            </a:r>
            <a:r>
              <a:rPr lang="en-US" dirty="0" smtClean="0"/>
              <a:t> performance en </a:t>
            </a:r>
            <a:r>
              <a:rPr lang="en-US" dirty="0" err="1" smtClean="0"/>
              <a:t>ámbitos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concurrencia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Select Echo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alternativas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threads: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lectura</a:t>
            </a:r>
            <a:r>
              <a:rPr lang="en-US" dirty="0" smtClean="0"/>
              <a:t>,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escritura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aceptar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endParaRPr lang="en-US" dirty="0" smtClean="0"/>
          </a:p>
          <a:p>
            <a:r>
              <a:rPr lang="en-US" dirty="0" err="1" smtClean="0"/>
              <a:t>Ventajas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leer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tiene</a:t>
            </a:r>
            <a:r>
              <a:rPr lang="en-US" dirty="0" smtClean="0"/>
              <a:t> overhead al 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conexión</a:t>
            </a:r>
            <a:endParaRPr lang="en-US" dirty="0" smtClean="0"/>
          </a:p>
          <a:p>
            <a:r>
              <a:rPr lang="en-US" dirty="0" err="1" smtClean="0"/>
              <a:t>Desventajas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extremadamente</a:t>
            </a:r>
            <a:r>
              <a:rPr lang="en-US" dirty="0" smtClean="0"/>
              <a:t> </a:t>
            </a:r>
            <a:r>
              <a:rPr lang="en-US" dirty="0" err="1" smtClean="0"/>
              <a:t>compleja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Decisión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7696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optó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r>
              <a:rPr lang="en-US" dirty="0" smtClean="0"/>
              <a:t> de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endParaRPr lang="en-US" dirty="0" smtClean="0"/>
          </a:p>
          <a:p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tener</a:t>
            </a:r>
            <a:r>
              <a:rPr lang="en-US" dirty="0" smtClean="0"/>
              <a:t> un </a:t>
            </a:r>
            <a:r>
              <a:rPr lang="en-US" i="1" dirty="0" smtClean="0"/>
              <a:t>pool </a:t>
            </a:r>
            <a:r>
              <a:rPr lang="en-US" dirty="0" smtClean="0"/>
              <a:t>de threads </a:t>
            </a:r>
            <a:r>
              <a:rPr lang="en-US" dirty="0" err="1" smtClean="0"/>
              <a:t>inicial</a:t>
            </a:r>
            <a:r>
              <a:rPr lang="en-US" dirty="0" smtClean="0"/>
              <a:t>,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</a:t>
            </a:r>
            <a:r>
              <a:rPr lang="en-US" dirty="0" err="1" smtClean="0"/>
              <a:t>fija</a:t>
            </a:r>
            <a:r>
              <a:rPr lang="en-US" dirty="0" smtClean="0"/>
              <a:t> de threads,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atienden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entrantes</a:t>
            </a:r>
            <a:r>
              <a:rPr lang="en-US" dirty="0" smtClean="0"/>
              <a:t>. Si no hay threads </a:t>
            </a:r>
            <a:r>
              <a:rPr lang="en-US" dirty="0" err="1" smtClean="0"/>
              <a:t>disponibles</a:t>
            </a:r>
            <a:r>
              <a:rPr lang="en-US" dirty="0" smtClean="0"/>
              <a:t>, se </a:t>
            </a:r>
            <a:r>
              <a:rPr lang="en-US" dirty="0" err="1" smtClean="0"/>
              <a:t>encolan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logró</a:t>
            </a:r>
            <a:r>
              <a:rPr lang="en-US" dirty="0" smtClean="0"/>
              <a:t> </a:t>
            </a: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r>
              <a:rPr lang="en-US" dirty="0" smtClean="0"/>
              <a:t> el overhead de </a:t>
            </a:r>
            <a:r>
              <a:rPr lang="en-US" dirty="0" err="1" smtClean="0"/>
              <a:t>lanzar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thread ante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pedido</a:t>
            </a:r>
            <a:r>
              <a:rPr lang="en-US" dirty="0" smtClean="0"/>
              <a:t> de un </a:t>
            </a:r>
            <a:r>
              <a:rPr lang="en-US" dirty="0" err="1" smtClean="0"/>
              <a:t>cliente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un </a:t>
            </a:r>
            <a:r>
              <a:rPr lang="en-US" dirty="0" err="1" smtClean="0"/>
              <a:t>funcionamiento</a:t>
            </a:r>
            <a:r>
              <a:rPr lang="en-US" dirty="0" smtClean="0"/>
              <a:t> </a:t>
            </a:r>
            <a:r>
              <a:rPr lang="en-US" dirty="0" err="1" smtClean="0"/>
              <a:t>concurrente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hizo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XML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fijar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configurables</a:t>
            </a:r>
            <a:r>
              <a:rPr lang="en-US" dirty="0" smtClean="0"/>
              <a:t> de proxy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afectan</a:t>
            </a:r>
            <a:r>
              <a:rPr lang="en-US" dirty="0" smtClean="0"/>
              <a:t> a la performance del </a:t>
            </a:r>
            <a:r>
              <a:rPr lang="en-US" dirty="0" err="1" smtClean="0"/>
              <a:t>mismo</a:t>
            </a:r>
            <a:r>
              <a:rPr lang="en-US" dirty="0" smtClean="0"/>
              <a:t>, entre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, la </a:t>
            </a:r>
            <a:r>
              <a:rPr lang="en-US" dirty="0" err="1" smtClean="0"/>
              <a:t>cantidad</a:t>
            </a:r>
            <a:r>
              <a:rPr lang="en-US" dirty="0" smtClean="0"/>
              <a:t> de threads </a:t>
            </a:r>
            <a:r>
              <a:rPr lang="en-US" dirty="0" err="1" smtClean="0"/>
              <a:t>que</a:t>
            </a:r>
            <a:r>
              <a:rPr lang="en-US" dirty="0" smtClean="0"/>
              <a:t> hay en el </a:t>
            </a:r>
            <a:r>
              <a:rPr lang="en-US" i="1" dirty="0" smtClean="0"/>
              <a:t>pool</a:t>
            </a:r>
          </a:p>
          <a:p>
            <a:r>
              <a:rPr lang="en-US" dirty="0" err="1" smtClean="0"/>
              <a:t>Especifica</a:t>
            </a:r>
            <a:r>
              <a:rPr lang="en-US" dirty="0" smtClean="0"/>
              <a:t> los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ACLs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fueron</a:t>
            </a:r>
            <a:r>
              <a:rPr lang="en-US" dirty="0" smtClean="0"/>
              <a:t> </a:t>
            </a:r>
            <a:r>
              <a:rPr lang="en-US" dirty="0" err="1" smtClean="0"/>
              <a:t>pedidos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cátedra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Metro.thmx</Template>
  <TotalTime>100</TotalTime>
  <Words>866</Words>
  <Application>Microsoft Macintosh PowerPoint</Application>
  <PresentationFormat>On-screen Show (4:3)</PresentationFormat>
  <Paragraphs>97</Paragraphs>
  <Slides>26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Metro</vt:lpstr>
      <vt:lpstr>CSSC HTTP Proxy</vt:lpstr>
      <vt:lpstr>Integrantes</vt:lpstr>
      <vt:lpstr>Introducción</vt:lpstr>
      <vt:lpstr>Approaches Iniciales</vt:lpstr>
      <vt:lpstr>Threaded Echo Server</vt:lpstr>
      <vt:lpstr>Select Echo Server</vt:lpstr>
      <vt:lpstr>Threaded Select Echo Server</vt:lpstr>
      <vt:lpstr>Decisión final</vt:lpstr>
      <vt:lpstr>Configuración</vt:lpstr>
      <vt:lpstr>Configuración: Formato</vt:lpstr>
      <vt:lpstr>Filtros y ACLs</vt:lpstr>
      <vt:lpstr>Configuración Remota</vt:lpstr>
      <vt:lpstr>Configuración Remota</vt:lpstr>
      <vt:lpstr>Monitoreo Remoto</vt:lpstr>
      <vt:lpstr>Conexiones Persistentes</vt:lpstr>
      <vt:lpstr>ServerManager</vt:lpstr>
      <vt:lpstr>SimpleServerManager</vt:lpstr>
      <vt:lpstr>PersistentServerManager</vt:lpstr>
      <vt:lpstr>PersistentSemaphorizedServerManager</vt:lpstr>
      <vt:lpstr>Logging</vt:lpstr>
      <vt:lpstr>Benchmarking - PSM</vt:lpstr>
      <vt:lpstr>Benchmarking - SSM</vt:lpstr>
      <vt:lpstr>Benchmarking - PSSM</vt:lpstr>
      <vt:lpstr>Problemas</vt:lpstr>
      <vt:lpstr>Limitaciones</vt:lpstr>
      <vt:lpstr>Conclusión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CSSC HTTP Proxy</dc:title>
  <dc:creator>Santiago Samra</dc:creator>
  <cp:lastModifiedBy>Santiago Samra</cp:lastModifiedBy>
  <cp:revision>53</cp:revision>
  <dcterms:created xsi:type="dcterms:W3CDTF">2010-11-09T21:01:21Z</dcterms:created>
  <dcterms:modified xsi:type="dcterms:W3CDTF">2010-11-09T21:17:28Z</dcterms:modified>
</cp:coreProperties>
</file>