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9" r:id="rId3"/>
    <p:sldId id="269" r:id="rId4"/>
    <p:sldId id="312" r:id="rId5"/>
    <p:sldId id="283" r:id="rId6"/>
    <p:sldId id="314" r:id="rId7"/>
    <p:sldId id="30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Inter" panose="020B0604020202020204" charset="0"/>
      <p:regular r:id="rId18"/>
      <p:bold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T Sans" panose="020B05030202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BB688B-8E0C-42AE-B694-B26EE71D9DAC}">
  <a:tblStyle styleId="{A5BB688B-8E0C-42AE-B694-B26EE71D9D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02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20f41e19245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20f41e19245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79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69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79" name="Google Shape;79;p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49" name="Google Shape;149;p1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1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" name="Google Shape;155;p1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06" name="Google Shape;306;p2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2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08" name="Google Shape;308;p2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" name="Google Shape;311;p2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2" name="Google Shape;312;p2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3" name="Google Shape;313;p26"/>
          <p:cNvSpPr txBox="1">
            <a:spLocks noGrp="1"/>
          </p:cNvSpPr>
          <p:nvPr>
            <p:ph type="title" hasCustomPrompt="1"/>
          </p:nvPr>
        </p:nvSpPr>
        <p:spPr>
          <a:xfrm>
            <a:off x="713225" y="773100"/>
            <a:ext cx="4329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1"/>
          </p:nvPr>
        </p:nvSpPr>
        <p:spPr>
          <a:xfrm>
            <a:off x="713225" y="1437101"/>
            <a:ext cx="43299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70798"/>
            <a:ext cx="4329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3"/>
          </p:nvPr>
        </p:nvSpPr>
        <p:spPr>
          <a:xfrm>
            <a:off x="713225" y="2727354"/>
            <a:ext cx="43299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368496"/>
            <a:ext cx="4329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26"/>
          <p:cNvSpPr txBox="1">
            <a:spLocks noGrp="1"/>
          </p:cNvSpPr>
          <p:nvPr>
            <p:ph type="subTitle" idx="5"/>
          </p:nvPr>
        </p:nvSpPr>
        <p:spPr>
          <a:xfrm>
            <a:off x="713225" y="4017606"/>
            <a:ext cx="43299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61" r:id="rId6"/>
    <p:sldLayoutId id="2147483666" r:id="rId7"/>
    <p:sldLayoutId id="2147483672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857786" y="1519702"/>
            <a:ext cx="4572989" cy="1132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TUGAS PROJECT </a:t>
            </a:r>
            <a:r>
              <a:rPr lang="en-US" sz="18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 BERORIENTASI OBJEC</a:t>
            </a:r>
            <a:endParaRPr sz="1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574100" y="680527"/>
            <a:ext cx="4393011" cy="49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APLIKASI PENJUALAN RUMAH</a:t>
            </a:r>
            <a:endParaRPr sz="2000"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574100" y="1175758"/>
            <a:ext cx="4886800" cy="3328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solusi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teknologi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mempermudah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properti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khususnya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dirancang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menghubungkan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pembeli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efisien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praktis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Salah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utama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basis data yang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lengkap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terstruktur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tentang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rumah-rumah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tersedia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disediakan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meliputi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lokasi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juga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dilengkapi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komunikasi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memungkinkan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pembeli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berinteraksi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langsung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adanya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proses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properti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efisien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transparan</a:t>
            </a:r>
            <a:endParaRPr dirty="0"/>
          </a:p>
        </p:txBody>
      </p:sp>
      <p:sp>
        <p:nvSpPr>
          <p:cNvPr id="759" name="Google Shape;759;p36"/>
          <p:cNvSpPr/>
          <p:nvPr/>
        </p:nvSpPr>
        <p:spPr>
          <a:xfrm>
            <a:off x="5803693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27973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5992626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872810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895229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06112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38205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7"/>
            </a:xfrm>
          </p:grpSpPr>
          <p:sp>
            <p:nvSpPr>
              <p:cNvPr id="769" name="Google Shape;769;p36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avLst/>
                <a:gdLst/>
                <a:ahLst/>
                <a:cxnLst/>
                <a:rect l="l" t="t" r="r" b="b"/>
                <a:pathLst>
                  <a:path w="21520" h="21342" extrusionOk="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avLst/>
                <a:gdLst/>
                <a:ahLst/>
                <a:cxnLst/>
                <a:rect l="l" t="t" r="r" b="b"/>
                <a:pathLst>
                  <a:path w="21604" h="21452" extrusionOk="0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19068" extrusionOk="0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avLst/>
                <a:gdLst/>
                <a:ahLst/>
                <a:cxnLst/>
                <a:rect l="l" t="t" r="r" b="b"/>
                <a:pathLst>
                  <a:path w="18357" h="19163" extrusionOk="0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4473" extrusionOk="0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4604" extrusionOk="0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4473" extrusionOk="0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4604" extrusionOk="0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473" extrusionOk="0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542" h="4604" extrusionOk="0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46"/>
          <p:cNvSpPr txBox="1">
            <a:spLocks noGrp="1"/>
          </p:cNvSpPr>
          <p:nvPr>
            <p:ph type="title"/>
          </p:nvPr>
        </p:nvSpPr>
        <p:spPr>
          <a:xfrm>
            <a:off x="713225" y="773100"/>
            <a:ext cx="4329900" cy="4348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ebutuhan fungsional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0" name="Google Shape;1900;p46"/>
          <p:cNvSpPr txBox="1">
            <a:spLocks noGrp="1"/>
          </p:cNvSpPr>
          <p:nvPr>
            <p:ph type="subTitle" idx="3"/>
          </p:nvPr>
        </p:nvSpPr>
        <p:spPr>
          <a:xfrm>
            <a:off x="678684" y="1365165"/>
            <a:ext cx="4329900" cy="3187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Tx/>
              <a:buChar char="-"/>
            </a:pP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kriteria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fasilitas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ID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deskripsi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spesifikasi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video.</a:t>
            </a:r>
          </a:p>
          <a:p>
            <a:pPr marL="285750" indent="-285750" algn="just">
              <a:buFontTx/>
              <a:buChar char="-"/>
            </a:pP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berinteraksi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penjual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panggilan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mengajukan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jadwal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kunjungan</a:t>
            </a:r>
            <a:endParaRPr lang="en-ID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negosiasi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penawaran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status </a:t>
            </a:r>
            <a:r>
              <a:rPr lang="en-ID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endParaRPr lang="en-ID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en-ID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en-ID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03" name="Google Shape;1903;p46"/>
          <p:cNvGrpSpPr/>
          <p:nvPr/>
        </p:nvGrpSpPr>
        <p:grpSpPr>
          <a:xfrm>
            <a:off x="5198315" y="1396581"/>
            <a:ext cx="3232460" cy="3211994"/>
            <a:chOff x="5198315" y="1396581"/>
            <a:chExt cx="3232460" cy="3211994"/>
          </a:xfrm>
        </p:grpSpPr>
        <p:sp>
          <p:nvSpPr>
            <p:cNvPr id="1904" name="Google Shape;1904;p46"/>
            <p:cNvSpPr/>
            <p:nvPr/>
          </p:nvSpPr>
          <p:spPr>
            <a:xfrm>
              <a:off x="5260075" y="394587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5" name="Google Shape;1905;p46"/>
            <p:cNvGrpSpPr/>
            <p:nvPr/>
          </p:nvGrpSpPr>
          <p:grpSpPr>
            <a:xfrm>
              <a:off x="5198315" y="2639438"/>
              <a:ext cx="2280005" cy="1691059"/>
              <a:chOff x="3790320" y="631277"/>
              <a:chExt cx="4717578" cy="3498984"/>
            </a:xfrm>
          </p:grpSpPr>
          <p:sp>
            <p:nvSpPr>
              <p:cNvPr id="1906" name="Google Shape;1906;p46"/>
              <p:cNvSpPr/>
              <p:nvPr/>
            </p:nvSpPr>
            <p:spPr>
              <a:xfrm>
                <a:off x="5441192" y="3349436"/>
                <a:ext cx="939711" cy="653123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4583" extrusionOk="0">
                    <a:moveTo>
                      <a:pt x="288" y="0"/>
                    </a:moveTo>
                    <a:cubicBezTo>
                      <a:pt x="131" y="0"/>
                      <a:pt x="0" y="110"/>
                      <a:pt x="0" y="262"/>
                    </a:cubicBezTo>
                    <a:lnTo>
                      <a:pt x="0" y="4300"/>
                    </a:lnTo>
                    <a:cubicBezTo>
                      <a:pt x="0" y="4452"/>
                      <a:pt x="131" y="4583"/>
                      <a:pt x="288" y="4583"/>
                    </a:cubicBezTo>
                    <a:lnTo>
                      <a:pt x="6332" y="4583"/>
                    </a:lnTo>
                    <a:cubicBezTo>
                      <a:pt x="6484" y="4583"/>
                      <a:pt x="6594" y="4452"/>
                      <a:pt x="6594" y="4300"/>
                    </a:cubicBezTo>
                    <a:lnTo>
                      <a:pt x="6594" y="262"/>
                    </a:lnTo>
                    <a:cubicBezTo>
                      <a:pt x="6594" y="110"/>
                      <a:pt x="6484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6"/>
              <p:cNvSpPr/>
              <p:nvPr/>
            </p:nvSpPr>
            <p:spPr>
              <a:xfrm>
                <a:off x="5435206" y="3339745"/>
                <a:ext cx="954674" cy="668799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4693" extrusionOk="0">
                    <a:moveTo>
                      <a:pt x="6374" y="110"/>
                    </a:moveTo>
                    <a:cubicBezTo>
                      <a:pt x="6484" y="110"/>
                      <a:pt x="6588" y="220"/>
                      <a:pt x="6588" y="330"/>
                    </a:cubicBezTo>
                    <a:lnTo>
                      <a:pt x="6588" y="4368"/>
                    </a:lnTo>
                    <a:cubicBezTo>
                      <a:pt x="6588" y="4499"/>
                      <a:pt x="6484" y="4583"/>
                      <a:pt x="6374" y="4583"/>
                    </a:cubicBezTo>
                    <a:lnTo>
                      <a:pt x="330" y="4583"/>
                    </a:lnTo>
                    <a:cubicBezTo>
                      <a:pt x="199" y="4583"/>
                      <a:pt x="110" y="4499"/>
                      <a:pt x="110" y="4368"/>
                    </a:cubicBezTo>
                    <a:lnTo>
                      <a:pt x="110" y="330"/>
                    </a:lnTo>
                    <a:cubicBezTo>
                      <a:pt x="110" y="220"/>
                      <a:pt x="199" y="110"/>
                      <a:pt x="330" y="110"/>
                    </a:cubicBezTo>
                    <a:close/>
                    <a:moveTo>
                      <a:pt x="330" y="0"/>
                    </a:moveTo>
                    <a:cubicBezTo>
                      <a:pt x="152" y="0"/>
                      <a:pt x="0" y="157"/>
                      <a:pt x="0" y="330"/>
                    </a:cubicBezTo>
                    <a:lnTo>
                      <a:pt x="0" y="4368"/>
                    </a:lnTo>
                    <a:cubicBezTo>
                      <a:pt x="0" y="4541"/>
                      <a:pt x="152" y="4693"/>
                      <a:pt x="330" y="4693"/>
                    </a:cubicBezTo>
                    <a:lnTo>
                      <a:pt x="6374" y="4693"/>
                    </a:lnTo>
                    <a:cubicBezTo>
                      <a:pt x="6547" y="4693"/>
                      <a:pt x="6698" y="4541"/>
                      <a:pt x="6698" y="4368"/>
                    </a:cubicBezTo>
                    <a:lnTo>
                      <a:pt x="6698" y="330"/>
                    </a:lnTo>
                    <a:cubicBezTo>
                      <a:pt x="6698" y="157"/>
                      <a:pt x="6547" y="0"/>
                      <a:pt x="637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6"/>
              <p:cNvSpPr/>
              <p:nvPr/>
            </p:nvSpPr>
            <p:spPr>
              <a:xfrm>
                <a:off x="5357537" y="3843531"/>
                <a:ext cx="1107018" cy="2770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9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1681"/>
                    </a:lnTo>
                    <a:cubicBezTo>
                      <a:pt x="1" y="1833"/>
                      <a:pt x="132" y="1943"/>
                      <a:pt x="284" y="1943"/>
                    </a:cubicBezTo>
                    <a:lnTo>
                      <a:pt x="7505" y="1943"/>
                    </a:lnTo>
                    <a:cubicBezTo>
                      <a:pt x="7657" y="1943"/>
                      <a:pt x="7767" y="1833"/>
                      <a:pt x="7767" y="1681"/>
                    </a:cubicBezTo>
                    <a:lnTo>
                      <a:pt x="7767" y="262"/>
                    </a:lnTo>
                    <a:cubicBezTo>
                      <a:pt x="7767" y="110"/>
                      <a:pt x="7657" y="0"/>
                      <a:pt x="7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6"/>
              <p:cNvSpPr/>
              <p:nvPr/>
            </p:nvSpPr>
            <p:spPr>
              <a:xfrm>
                <a:off x="5351551" y="3834552"/>
                <a:ext cx="1122694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2075" extrusionOk="0">
                    <a:moveTo>
                      <a:pt x="7547" y="110"/>
                    </a:moveTo>
                    <a:cubicBezTo>
                      <a:pt x="7657" y="110"/>
                      <a:pt x="7767" y="220"/>
                      <a:pt x="7767" y="325"/>
                    </a:cubicBezTo>
                    <a:lnTo>
                      <a:pt x="7767" y="1744"/>
                    </a:lnTo>
                    <a:cubicBezTo>
                      <a:pt x="7767" y="1854"/>
                      <a:pt x="7657" y="1964"/>
                      <a:pt x="7547" y="1964"/>
                    </a:cubicBezTo>
                    <a:lnTo>
                      <a:pt x="326" y="1964"/>
                    </a:lnTo>
                    <a:cubicBezTo>
                      <a:pt x="195" y="1964"/>
                      <a:pt x="106" y="1854"/>
                      <a:pt x="106" y="1744"/>
                    </a:cubicBezTo>
                    <a:lnTo>
                      <a:pt x="106" y="325"/>
                    </a:lnTo>
                    <a:cubicBezTo>
                      <a:pt x="106" y="220"/>
                      <a:pt x="195" y="110"/>
                      <a:pt x="326" y="110"/>
                    </a:cubicBezTo>
                    <a:close/>
                    <a:moveTo>
                      <a:pt x="326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1744"/>
                    </a:lnTo>
                    <a:cubicBezTo>
                      <a:pt x="1" y="1922"/>
                      <a:pt x="153" y="2074"/>
                      <a:pt x="326" y="2074"/>
                    </a:cubicBezTo>
                    <a:lnTo>
                      <a:pt x="7547" y="2074"/>
                    </a:lnTo>
                    <a:cubicBezTo>
                      <a:pt x="7725" y="2074"/>
                      <a:pt x="7877" y="1922"/>
                      <a:pt x="7877" y="1744"/>
                    </a:cubicBezTo>
                    <a:lnTo>
                      <a:pt x="7877" y="325"/>
                    </a:lnTo>
                    <a:cubicBezTo>
                      <a:pt x="7877" y="152"/>
                      <a:pt x="7725" y="0"/>
                      <a:pt x="75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6"/>
              <p:cNvSpPr/>
              <p:nvPr/>
            </p:nvSpPr>
            <p:spPr>
              <a:xfrm>
                <a:off x="3799298" y="820820"/>
                <a:ext cx="4226419" cy="2630877"/>
              </a:xfrm>
              <a:custGeom>
                <a:avLst/>
                <a:gdLst/>
                <a:ahLst/>
                <a:cxnLst/>
                <a:rect l="l" t="t" r="r" b="b"/>
                <a:pathLst>
                  <a:path w="29657" h="18461" extrusionOk="0">
                    <a:moveTo>
                      <a:pt x="1356" y="1"/>
                    </a:moveTo>
                    <a:cubicBezTo>
                      <a:pt x="613" y="1"/>
                      <a:pt x="0" y="593"/>
                      <a:pt x="0" y="1357"/>
                    </a:cubicBezTo>
                    <a:lnTo>
                      <a:pt x="0" y="17089"/>
                    </a:lnTo>
                    <a:cubicBezTo>
                      <a:pt x="0" y="17853"/>
                      <a:pt x="613" y="18461"/>
                      <a:pt x="1356" y="18461"/>
                    </a:cubicBezTo>
                    <a:lnTo>
                      <a:pt x="28279" y="18461"/>
                    </a:lnTo>
                    <a:cubicBezTo>
                      <a:pt x="29044" y="18461"/>
                      <a:pt x="29657" y="17853"/>
                      <a:pt x="29657" y="17089"/>
                    </a:cubicBezTo>
                    <a:lnTo>
                      <a:pt x="29657" y="1357"/>
                    </a:lnTo>
                    <a:cubicBezTo>
                      <a:pt x="29657" y="593"/>
                      <a:pt x="29044" y="1"/>
                      <a:pt x="28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6"/>
              <p:cNvSpPr/>
              <p:nvPr/>
            </p:nvSpPr>
            <p:spPr>
              <a:xfrm>
                <a:off x="3790320" y="811841"/>
                <a:ext cx="4244375" cy="2646553"/>
              </a:xfrm>
              <a:custGeom>
                <a:avLst/>
                <a:gdLst/>
                <a:ahLst/>
                <a:cxnLst/>
                <a:rect l="l" t="t" r="r" b="b"/>
                <a:pathLst>
                  <a:path w="29783" h="18571" extrusionOk="0">
                    <a:moveTo>
                      <a:pt x="28342" y="111"/>
                    </a:moveTo>
                    <a:cubicBezTo>
                      <a:pt x="29086" y="111"/>
                      <a:pt x="29652" y="697"/>
                      <a:pt x="29652" y="1420"/>
                    </a:cubicBezTo>
                    <a:lnTo>
                      <a:pt x="29652" y="17152"/>
                    </a:lnTo>
                    <a:cubicBezTo>
                      <a:pt x="29652" y="17869"/>
                      <a:pt x="29086" y="18461"/>
                      <a:pt x="28342" y="18461"/>
                    </a:cubicBezTo>
                    <a:lnTo>
                      <a:pt x="1419" y="18461"/>
                    </a:lnTo>
                    <a:cubicBezTo>
                      <a:pt x="697" y="18461"/>
                      <a:pt x="110" y="17869"/>
                      <a:pt x="110" y="17152"/>
                    </a:cubicBezTo>
                    <a:lnTo>
                      <a:pt x="110" y="1420"/>
                    </a:lnTo>
                    <a:cubicBezTo>
                      <a:pt x="110" y="697"/>
                      <a:pt x="697" y="111"/>
                      <a:pt x="1419" y="111"/>
                    </a:cubicBezTo>
                    <a:close/>
                    <a:moveTo>
                      <a:pt x="1419" y="1"/>
                    </a:moveTo>
                    <a:cubicBezTo>
                      <a:pt x="634" y="1"/>
                      <a:pt x="0" y="635"/>
                      <a:pt x="0" y="1420"/>
                    </a:cubicBezTo>
                    <a:lnTo>
                      <a:pt x="0" y="17152"/>
                    </a:lnTo>
                    <a:cubicBezTo>
                      <a:pt x="0" y="17937"/>
                      <a:pt x="634" y="18571"/>
                      <a:pt x="1419" y="18571"/>
                    </a:cubicBezTo>
                    <a:lnTo>
                      <a:pt x="28342" y="18571"/>
                    </a:lnTo>
                    <a:cubicBezTo>
                      <a:pt x="29128" y="18571"/>
                      <a:pt x="29782" y="17937"/>
                      <a:pt x="29782" y="17152"/>
                    </a:cubicBezTo>
                    <a:lnTo>
                      <a:pt x="29782" y="1420"/>
                    </a:lnTo>
                    <a:cubicBezTo>
                      <a:pt x="29782" y="635"/>
                      <a:pt x="29128" y="1"/>
                      <a:pt x="28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6"/>
              <p:cNvSpPr/>
              <p:nvPr/>
            </p:nvSpPr>
            <p:spPr>
              <a:xfrm>
                <a:off x="3961193" y="955210"/>
                <a:ext cx="3899644" cy="2359966"/>
              </a:xfrm>
              <a:custGeom>
                <a:avLst/>
                <a:gdLst/>
                <a:ahLst/>
                <a:cxnLst/>
                <a:rect l="l" t="t" r="r" b="b"/>
                <a:pathLst>
                  <a:path w="27364" h="16560" extrusionOk="0">
                    <a:moveTo>
                      <a:pt x="1268" y="0"/>
                    </a:moveTo>
                    <a:cubicBezTo>
                      <a:pt x="566" y="0"/>
                      <a:pt x="1" y="566"/>
                      <a:pt x="1" y="1262"/>
                    </a:cubicBezTo>
                    <a:lnTo>
                      <a:pt x="1" y="15292"/>
                    </a:lnTo>
                    <a:cubicBezTo>
                      <a:pt x="1" y="15994"/>
                      <a:pt x="566" y="16560"/>
                      <a:pt x="1268" y="16560"/>
                    </a:cubicBezTo>
                    <a:lnTo>
                      <a:pt x="26096" y="16560"/>
                    </a:lnTo>
                    <a:cubicBezTo>
                      <a:pt x="26798" y="16560"/>
                      <a:pt x="27363" y="15994"/>
                      <a:pt x="27363" y="15292"/>
                    </a:cubicBezTo>
                    <a:lnTo>
                      <a:pt x="27363" y="1262"/>
                    </a:lnTo>
                    <a:cubicBezTo>
                      <a:pt x="27363" y="566"/>
                      <a:pt x="26798" y="0"/>
                      <a:pt x="26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6"/>
              <p:cNvSpPr/>
              <p:nvPr/>
            </p:nvSpPr>
            <p:spPr>
              <a:xfrm>
                <a:off x="3955208" y="945519"/>
                <a:ext cx="3915320" cy="2379347"/>
              </a:xfrm>
              <a:custGeom>
                <a:avLst/>
                <a:gdLst/>
                <a:ahLst/>
                <a:cxnLst/>
                <a:rect l="l" t="t" r="r" b="b"/>
                <a:pathLst>
                  <a:path w="27474" h="16696" extrusionOk="0">
                    <a:moveTo>
                      <a:pt x="26138" y="110"/>
                    </a:moveTo>
                    <a:cubicBezTo>
                      <a:pt x="26819" y="110"/>
                      <a:pt x="27363" y="655"/>
                      <a:pt x="27363" y="1330"/>
                    </a:cubicBezTo>
                    <a:lnTo>
                      <a:pt x="27363" y="15360"/>
                    </a:lnTo>
                    <a:cubicBezTo>
                      <a:pt x="27363" y="16041"/>
                      <a:pt x="26819" y="16586"/>
                      <a:pt x="26138" y="16586"/>
                    </a:cubicBezTo>
                    <a:lnTo>
                      <a:pt x="1310" y="16586"/>
                    </a:lnTo>
                    <a:cubicBezTo>
                      <a:pt x="655" y="16586"/>
                      <a:pt x="111" y="16041"/>
                      <a:pt x="111" y="15360"/>
                    </a:cubicBezTo>
                    <a:lnTo>
                      <a:pt x="111" y="1330"/>
                    </a:lnTo>
                    <a:cubicBezTo>
                      <a:pt x="111" y="655"/>
                      <a:pt x="655" y="110"/>
                      <a:pt x="1310" y="110"/>
                    </a:cubicBezTo>
                    <a:close/>
                    <a:moveTo>
                      <a:pt x="1310" y="0"/>
                    </a:moveTo>
                    <a:cubicBezTo>
                      <a:pt x="587" y="0"/>
                      <a:pt x="1" y="592"/>
                      <a:pt x="1" y="1330"/>
                    </a:cubicBezTo>
                    <a:lnTo>
                      <a:pt x="1" y="15360"/>
                    </a:lnTo>
                    <a:cubicBezTo>
                      <a:pt x="1" y="16104"/>
                      <a:pt x="587" y="16696"/>
                      <a:pt x="1310" y="16696"/>
                    </a:cubicBezTo>
                    <a:lnTo>
                      <a:pt x="26138" y="16696"/>
                    </a:lnTo>
                    <a:cubicBezTo>
                      <a:pt x="26882" y="16696"/>
                      <a:pt x="27473" y="16104"/>
                      <a:pt x="27473" y="15360"/>
                    </a:cubicBezTo>
                    <a:lnTo>
                      <a:pt x="27473" y="1330"/>
                    </a:lnTo>
                    <a:cubicBezTo>
                      <a:pt x="27473" y="592"/>
                      <a:pt x="26882" y="0"/>
                      <a:pt x="2613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6"/>
              <p:cNvSpPr/>
              <p:nvPr/>
            </p:nvSpPr>
            <p:spPr>
              <a:xfrm>
                <a:off x="5948681" y="1057392"/>
                <a:ext cx="1818855" cy="2142923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15037" extrusionOk="0">
                    <a:moveTo>
                      <a:pt x="262" y="1"/>
                    </a:moveTo>
                    <a:cubicBezTo>
                      <a:pt x="105" y="1"/>
                      <a:pt x="0" y="132"/>
                      <a:pt x="0" y="284"/>
                    </a:cubicBezTo>
                    <a:lnTo>
                      <a:pt x="0" y="14753"/>
                    </a:lnTo>
                    <a:cubicBezTo>
                      <a:pt x="0" y="14905"/>
                      <a:pt x="105" y="15036"/>
                      <a:pt x="262" y="15036"/>
                    </a:cubicBezTo>
                    <a:lnTo>
                      <a:pt x="12501" y="15036"/>
                    </a:lnTo>
                    <a:cubicBezTo>
                      <a:pt x="12653" y="15036"/>
                      <a:pt x="12763" y="14905"/>
                      <a:pt x="12763" y="14753"/>
                    </a:cubicBezTo>
                    <a:lnTo>
                      <a:pt x="12763" y="284"/>
                    </a:lnTo>
                    <a:cubicBezTo>
                      <a:pt x="12763" y="132"/>
                      <a:pt x="12653" y="1"/>
                      <a:pt x="12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6"/>
              <p:cNvSpPr/>
              <p:nvPr/>
            </p:nvSpPr>
            <p:spPr>
              <a:xfrm>
                <a:off x="6131526" y="1197768"/>
                <a:ext cx="1518159" cy="1050869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7374" extrusionOk="0">
                    <a:moveTo>
                      <a:pt x="262" y="0"/>
                    </a:moveTo>
                    <a:cubicBezTo>
                      <a:pt x="110" y="0"/>
                      <a:pt x="0" y="105"/>
                      <a:pt x="0" y="262"/>
                    </a:cubicBezTo>
                    <a:lnTo>
                      <a:pt x="0" y="7091"/>
                    </a:lnTo>
                    <a:cubicBezTo>
                      <a:pt x="0" y="7243"/>
                      <a:pt x="110" y="7374"/>
                      <a:pt x="262" y="7374"/>
                    </a:cubicBezTo>
                    <a:lnTo>
                      <a:pt x="10369" y="7374"/>
                    </a:lnTo>
                    <a:cubicBezTo>
                      <a:pt x="10521" y="7374"/>
                      <a:pt x="10652" y="7243"/>
                      <a:pt x="10652" y="7091"/>
                    </a:cubicBezTo>
                    <a:lnTo>
                      <a:pt x="10652" y="262"/>
                    </a:lnTo>
                    <a:cubicBezTo>
                      <a:pt x="10652" y="105"/>
                      <a:pt x="10521" y="0"/>
                      <a:pt x="10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6"/>
              <p:cNvSpPr/>
              <p:nvPr/>
            </p:nvSpPr>
            <p:spPr>
              <a:xfrm>
                <a:off x="3805997" y="640968"/>
                <a:ext cx="2055422" cy="643433"/>
              </a:xfrm>
              <a:custGeom>
                <a:avLst/>
                <a:gdLst/>
                <a:ahLst/>
                <a:cxnLst/>
                <a:rect l="l" t="t" r="r" b="b"/>
                <a:pathLst>
                  <a:path w="14423" h="4515" extrusionOk="0">
                    <a:moveTo>
                      <a:pt x="1550" y="1"/>
                    </a:moveTo>
                    <a:cubicBezTo>
                      <a:pt x="697" y="1"/>
                      <a:pt x="0" y="697"/>
                      <a:pt x="0" y="1551"/>
                    </a:cubicBezTo>
                    <a:lnTo>
                      <a:pt x="0" y="2965"/>
                    </a:lnTo>
                    <a:cubicBezTo>
                      <a:pt x="0" y="3839"/>
                      <a:pt x="697" y="4515"/>
                      <a:pt x="1550" y="4515"/>
                    </a:cubicBezTo>
                    <a:lnTo>
                      <a:pt x="12873" y="4515"/>
                    </a:lnTo>
                    <a:cubicBezTo>
                      <a:pt x="13747" y="4515"/>
                      <a:pt x="14423" y="3839"/>
                      <a:pt x="14423" y="2965"/>
                    </a:cubicBezTo>
                    <a:lnTo>
                      <a:pt x="14423" y="1551"/>
                    </a:lnTo>
                    <a:cubicBezTo>
                      <a:pt x="14423" y="697"/>
                      <a:pt x="13747" y="1"/>
                      <a:pt x="12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6"/>
              <p:cNvSpPr/>
              <p:nvPr/>
            </p:nvSpPr>
            <p:spPr>
              <a:xfrm>
                <a:off x="3799298" y="631277"/>
                <a:ext cx="2071098" cy="662814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4651" extrusionOk="0">
                    <a:moveTo>
                      <a:pt x="12920" y="111"/>
                    </a:moveTo>
                    <a:cubicBezTo>
                      <a:pt x="13747" y="111"/>
                      <a:pt x="14428" y="786"/>
                      <a:pt x="14428" y="1619"/>
                    </a:cubicBezTo>
                    <a:lnTo>
                      <a:pt x="14428" y="3033"/>
                    </a:lnTo>
                    <a:cubicBezTo>
                      <a:pt x="14428" y="3865"/>
                      <a:pt x="13747" y="4541"/>
                      <a:pt x="12920" y="4541"/>
                    </a:cubicBezTo>
                    <a:lnTo>
                      <a:pt x="1597" y="4541"/>
                    </a:lnTo>
                    <a:cubicBezTo>
                      <a:pt x="765" y="4541"/>
                      <a:pt x="110" y="3865"/>
                      <a:pt x="110" y="3033"/>
                    </a:cubicBezTo>
                    <a:lnTo>
                      <a:pt x="110" y="1619"/>
                    </a:lnTo>
                    <a:cubicBezTo>
                      <a:pt x="110" y="786"/>
                      <a:pt x="765" y="111"/>
                      <a:pt x="1597" y="111"/>
                    </a:cubicBezTo>
                    <a:close/>
                    <a:moveTo>
                      <a:pt x="1597" y="1"/>
                    </a:moveTo>
                    <a:cubicBezTo>
                      <a:pt x="723" y="1"/>
                      <a:pt x="0" y="723"/>
                      <a:pt x="0" y="1619"/>
                    </a:cubicBezTo>
                    <a:lnTo>
                      <a:pt x="0" y="3033"/>
                    </a:lnTo>
                    <a:cubicBezTo>
                      <a:pt x="0" y="3928"/>
                      <a:pt x="723" y="4651"/>
                      <a:pt x="1597" y="4651"/>
                    </a:cubicBezTo>
                    <a:lnTo>
                      <a:pt x="12920" y="4651"/>
                    </a:lnTo>
                    <a:cubicBezTo>
                      <a:pt x="13815" y="4651"/>
                      <a:pt x="14532" y="3928"/>
                      <a:pt x="14532" y="3033"/>
                    </a:cubicBezTo>
                    <a:lnTo>
                      <a:pt x="14532" y="1619"/>
                    </a:lnTo>
                    <a:cubicBezTo>
                      <a:pt x="14532" y="723"/>
                      <a:pt x="13815" y="1"/>
                      <a:pt x="1292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6"/>
              <p:cNvSpPr/>
              <p:nvPr/>
            </p:nvSpPr>
            <p:spPr>
              <a:xfrm>
                <a:off x="3873833" y="820820"/>
                <a:ext cx="1515166" cy="280032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965" extrusionOk="0">
                    <a:moveTo>
                      <a:pt x="875" y="1"/>
                    </a:moveTo>
                    <a:cubicBezTo>
                      <a:pt x="394" y="1"/>
                      <a:pt x="1" y="441"/>
                      <a:pt x="1" y="943"/>
                    </a:cubicBezTo>
                    <a:lnTo>
                      <a:pt x="1" y="1027"/>
                    </a:lnTo>
                    <a:cubicBezTo>
                      <a:pt x="1" y="1551"/>
                      <a:pt x="394" y="1965"/>
                      <a:pt x="875" y="1965"/>
                    </a:cubicBezTo>
                    <a:lnTo>
                      <a:pt x="9757" y="1965"/>
                    </a:lnTo>
                    <a:cubicBezTo>
                      <a:pt x="10260" y="1965"/>
                      <a:pt x="10632" y="1551"/>
                      <a:pt x="10632" y="1027"/>
                    </a:cubicBezTo>
                    <a:lnTo>
                      <a:pt x="10632" y="943"/>
                    </a:lnTo>
                    <a:cubicBezTo>
                      <a:pt x="10632" y="441"/>
                      <a:pt x="10260" y="1"/>
                      <a:pt x="9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6"/>
              <p:cNvSpPr/>
              <p:nvPr/>
            </p:nvSpPr>
            <p:spPr>
              <a:xfrm>
                <a:off x="3867847" y="814834"/>
                <a:ext cx="1530130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2075" extrusionOk="0">
                    <a:moveTo>
                      <a:pt x="9799" y="111"/>
                    </a:moveTo>
                    <a:cubicBezTo>
                      <a:pt x="10255" y="111"/>
                      <a:pt x="10627" y="504"/>
                      <a:pt x="10627" y="985"/>
                    </a:cubicBezTo>
                    <a:lnTo>
                      <a:pt x="10627" y="1069"/>
                    </a:lnTo>
                    <a:cubicBezTo>
                      <a:pt x="10627" y="1572"/>
                      <a:pt x="10255" y="1965"/>
                      <a:pt x="9799" y="1965"/>
                    </a:cubicBezTo>
                    <a:lnTo>
                      <a:pt x="917" y="1965"/>
                    </a:lnTo>
                    <a:cubicBezTo>
                      <a:pt x="483" y="1965"/>
                      <a:pt x="111" y="1572"/>
                      <a:pt x="111" y="1069"/>
                    </a:cubicBezTo>
                    <a:lnTo>
                      <a:pt x="111" y="985"/>
                    </a:lnTo>
                    <a:cubicBezTo>
                      <a:pt x="111" y="504"/>
                      <a:pt x="483" y="111"/>
                      <a:pt x="917" y="111"/>
                    </a:cubicBezTo>
                    <a:close/>
                    <a:moveTo>
                      <a:pt x="917" y="1"/>
                    </a:moveTo>
                    <a:cubicBezTo>
                      <a:pt x="415" y="1"/>
                      <a:pt x="1" y="436"/>
                      <a:pt x="1" y="985"/>
                    </a:cubicBezTo>
                    <a:lnTo>
                      <a:pt x="1" y="1069"/>
                    </a:lnTo>
                    <a:cubicBezTo>
                      <a:pt x="1" y="1640"/>
                      <a:pt x="415" y="2075"/>
                      <a:pt x="917" y="2075"/>
                    </a:cubicBezTo>
                    <a:lnTo>
                      <a:pt x="9799" y="2075"/>
                    </a:lnTo>
                    <a:cubicBezTo>
                      <a:pt x="10323" y="2075"/>
                      <a:pt x="10737" y="1640"/>
                      <a:pt x="10737" y="1069"/>
                    </a:cubicBezTo>
                    <a:lnTo>
                      <a:pt x="10737" y="985"/>
                    </a:lnTo>
                    <a:cubicBezTo>
                      <a:pt x="10737" y="436"/>
                      <a:pt x="10323" y="1"/>
                      <a:pt x="9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6"/>
              <p:cNvSpPr/>
              <p:nvPr/>
            </p:nvSpPr>
            <p:spPr>
              <a:xfrm>
                <a:off x="4060525" y="1542508"/>
                <a:ext cx="1697864" cy="700294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14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4"/>
                    </a:cubicBezTo>
                    <a:lnTo>
                      <a:pt x="0" y="4651"/>
                    </a:lnTo>
                    <a:cubicBezTo>
                      <a:pt x="0" y="4803"/>
                      <a:pt x="131" y="4913"/>
                      <a:pt x="288" y="4913"/>
                    </a:cubicBezTo>
                    <a:lnTo>
                      <a:pt x="11631" y="4913"/>
                    </a:lnTo>
                    <a:cubicBezTo>
                      <a:pt x="11783" y="4913"/>
                      <a:pt x="11914" y="4803"/>
                      <a:pt x="11914" y="4651"/>
                    </a:cubicBezTo>
                    <a:lnTo>
                      <a:pt x="11914" y="284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6"/>
              <p:cNvSpPr/>
              <p:nvPr/>
            </p:nvSpPr>
            <p:spPr>
              <a:xfrm>
                <a:off x="4051547" y="1533530"/>
                <a:ext cx="1716675" cy="7181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39" extrusionOk="0">
                    <a:moveTo>
                      <a:pt x="11694" y="132"/>
                    </a:moveTo>
                    <a:cubicBezTo>
                      <a:pt x="11825" y="132"/>
                      <a:pt x="11935" y="216"/>
                      <a:pt x="11935" y="347"/>
                    </a:cubicBezTo>
                    <a:lnTo>
                      <a:pt x="11935" y="4714"/>
                    </a:lnTo>
                    <a:cubicBezTo>
                      <a:pt x="11935" y="4819"/>
                      <a:pt x="11825" y="4929"/>
                      <a:pt x="11694" y="4929"/>
                    </a:cubicBezTo>
                    <a:lnTo>
                      <a:pt x="351" y="4929"/>
                    </a:lnTo>
                    <a:cubicBezTo>
                      <a:pt x="220" y="4929"/>
                      <a:pt x="131" y="4819"/>
                      <a:pt x="131" y="4714"/>
                    </a:cubicBezTo>
                    <a:lnTo>
                      <a:pt x="131" y="347"/>
                    </a:lnTo>
                    <a:cubicBezTo>
                      <a:pt x="131" y="216"/>
                      <a:pt x="220" y="132"/>
                      <a:pt x="351" y="132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53"/>
                      <a:pt x="0" y="347"/>
                    </a:cubicBezTo>
                    <a:lnTo>
                      <a:pt x="0" y="4714"/>
                    </a:lnTo>
                    <a:cubicBezTo>
                      <a:pt x="0" y="4887"/>
                      <a:pt x="152" y="5039"/>
                      <a:pt x="351" y="5039"/>
                    </a:cubicBezTo>
                    <a:lnTo>
                      <a:pt x="11694" y="5039"/>
                    </a:lnTo>
                    <a:cubicBezTo>
                      <a:pt x="11893" y="5039"/>
                      <a:pt x="12045" y="4887"/>
                      <a:pt x="12045" y="4714"/>
                    </a:cubicBezTo>
                    <a:lnTo>
                      <a:pt x="12045" y="347"/>
                    </a:lnTo>
                    <a:cubicBezTo>
                      <a:pt x="12045" y="153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6"/>
              <p:cNvSpPr/>
              <p:nvPr/>
            </p:nvSpPr>
            <p:spPr>
              <a:xfrm>
                <a:off x="4060525" y="2335880"/>
                <a:ext cx="1697864" cy="699439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08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3"/>
                    </a:cubicBezTo>
                    <a:lnTo>
                      <a:pt x="0" y="4646"/>
                    </a:lnTo>
                    <a:cubicBezTo>
                      <a:pt x="0" y="4798"/>
                      <a:pt x="131" y="4908"/>
                      <a:pt x="288" y="4908"/>
                    </a:cubicBezTo>
                    <a:lnTo>
                      <a:pt x="11631" y="4908"/>
                    </a:lnTo>
                    <a:cubicBezTo>
                      <a:pt x="11783" y="4908"/>
                      <a:pt x="11914" y="4798"/>
                      <a:pt x="11914" y="4646"/>
                    </a:cubicBezTo>
                    <a:lnTo>
                      <a:pt x="11914" y="283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6"/>
              <p:cNvSpPr/>
              <p:nvPr/>
            </p:nvSpPr>
            <p:spPr>
              <a:xfrm>
                <a:off x="4051547" y="2329182"/>
                <a:ext cx="1716675" cy="71582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23" extrusionOk="0">
                    <a:moveTo>
                      <a:pt x="11694" y="111"/>
                    </a:moveTo>
                    <a:cubicBezTo>
                      <a:pt x="11825" y="111"/>
                      <a:pt x="11935" y="200"/>
                      <a:pt x="11935" y="330"/>
                    </a:cubicBezTo>
                    <a:lnTo>
                      <a:pt x="11935" y="4693"/>
                    </a:lnTo>
                    <a:cubicBezTo>
                      <a:pt x="11935" y="4803"/>
                      <a:pt x="11825" y="4913"/>
                      <a:pt x="11694" y="4913"/>
                    </a:cubicBezTo>
                    <a:lnTo>
                      <a:pt x="351" y="4913"/>
                    </a:lnTo>
                    <a:cubicBezTo>
                      <a:pt x="220" y="4913"/>
                      <a:pt x="131" y="4803"/>
                      <a:pt x="131" y="4693"/>
                    </a:cubicBezTo>
                    <a:lnTo>
                      <a:pt x="131" y="330"/>
                    </a:lnTo>
                    <a:cubicBezTo>
                      <a:pt x="131" y="200"/>
                      <a:pt x="220" y="111"/>
                      <a:pt x="351" y="111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31"/>
                      <a:pt x="0" y="330"/>
                    </a:cubicBezTo>
                    <a:lnTo>
                      <a:pt x="0" y="4693"/>
                    </a:lnTo>
                    <a:cubicBezTo>
                      <a:pt x="0" y="4866"/>
                      <a:pt x="152" y="5023"/>
                      <a:pt x="351" y="5023"/>
                    </a:cubicBezTo>
                    <a:lnTo>
                      <a:pt x="11694" y="5023"/>
                    </a:lnTo>
                    <a:cubicBezTo>
                      <a:pt x="11893" y="5023"/>
                      <a:pt x="12045" y="4866"/>
                      <a:pt x="12045" y="4693"/>
                    </a:cubicBezTo>
                    <a:lnTo>
                      <a:pt x="12045" y="330"/>
                    </a:lnTo>
                    <a:cubicBezTo>
                      <a:pt x="12045" y="131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6"/>
              <p:cNvSpPr/>
              <p:nvPr/>
            </p:nvSpPr>
            <p:spPr>
              <a:xfrm>
                <a:off x="4129070" y="1654524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6"/>
              <p:cNvSpPr/>
              <p:nvPr/>
            </p:nvSpPr>
            <p:spPr>
              <a:xfrm>
                <a:off x="4113706" y="1648538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10"/>
                    </a:moveTo>
                    <a:cubicBezTo>
                      <a:pt x="10867" y="110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697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697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6"/>
              <p:cNvSpPr/>
              <p:nvPr/>
            </p:nvSpPr>
            <p:spPr>
              <a:xfrm>
                <a:off x="4129070" y="2447896"/>
                <a:ext cx="1560770" cy="108308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0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77"/>
                    </a:lnTo>
                    <a:cubicBezTo>
                      <a:pt x="1" y="629"/>
                      <a:pt x="132" y="760"/>
                      <a:pt x="284" y="760"/>
                    </a:cubicBezTo>
                    <a:lnTo>
                      <a:pt x="10669" y="760"/>
                    </a:lnTo>
                    <a:cubicBezTo>
                      <a:pt x="10820" y="760"/>
                      <a:pt x="10951" y="629"/>
                      <a:pt x="10951" y="477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6"/>
              <p:cNvSpPr/>
              <p:nvPr/>
            </p:nvSpPr>
            <p:spPr>
              <a:xfrm>
                <a:off x="4113706" y="2441198"/>
                <a:ext cx="1577158" cy="121704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4" extrusionOk="0">
                    <a:moveTo>
                      <a:pt x="10737" y="110"/>
                    </a:moveTo>
                    <a:cubicBezTo>
                      <a:pt x="10867" y="110"/>
                      <a:pt x="10956" y="199"/>
                      <a:pt x="10956" y="330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0"/>
                    </a:lnTo>
                    <a:cubicBezTo>
                      <a:pt x="132" y="199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30"/>
                    </a:cubicBezTo>
                    <a:lnTo>
                      <a:pt x="1" y="524"/>
                    </a:lnTo>
                    <a:cubicBezTo>
                      <a:pt x="1" y="723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3"/>
                      <a:pt x="11066" y="524"/>
                    </a:cubicBezTo>
                    <a:lnTo>
                      <a:pt x="11066" y="330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6"/>
              <p:cNvSpPr/>
              <p:nvPr/>
            </p:nvSpPr>
            <p:spPr>
              <a:xfrm>
                <a:off x="4120095" y="1819412"/>
                <a:ext cx="1560770" cy="10617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5" extrusionOk="0">
                    <a:moveTo>
                      <a:pt x="284" y="1"/>
                    </a:moveTo>
                    <a:cubicBezTo>
                      <a:pt x="132" y="1"/>
                      <a:pt x="1" y="111"/>
                      <a:pt x="1" y="263"/>
                    </a:cubicBezTo>
                    <a:lnTo>
                      <a:pt x="1" y="456"/>
                    </a:lnTo>
                    <a:cubicBezTo>
                      <a:pt x="1" y="613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13"/>
                      <a:pt x="10951" y="456"/>
                    </a:cubicBezTo>
                    <a:lnTo>
                      <a:pt x="10951" y="263"/>
                    </a:lnTo>
                    <a:cubicBezTo>
                      <a:pt x="10951" y="111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6"/>
              <p:cNvSpPr/>
              <p:nvPr/>
            </p:nvSpPr>
            <p:spPr>
              <a:xfrm>
                <a:off x="4113706" y="1809721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1"/>
                    </a:moveTo>
                    <a:cubicBezTo>
                      <a:pt x="10867" y="111"/>
                      <a:pt x="10956" y="221"/>
                      <a:pt x="10956" y="331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1"/>
                    </a:lnTo>
                    <a:cubicBezTo>
                      <a:pt x="132" y="221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8"/>
                      <a:pt x="1" y="331"/>
                    </a:cubicBezTo>
                    <a:lnTo>
                      <a:pt x="1" y="524"/>
                    </a:lnTo>
                    <a:cubicBezTo>
                      <a:pt x="1" y="723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23"/>
                      <a:pt x="11066" y="524"/>
                    </a:cubicBezTo>
                    <a:lnTo>
                      <a:pt x="11066" y="331"/>
                    </a:lnTo>
                    <a:cubicBezTo>
                      <a:pt x="11066" y="158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6"/>
              <p:cNvSpPr/>
              <p:nvPr/>
            </p:nvSpPr>
            <p:spPr>
              <a:xfrm>
                <a:off x="4120095" y="2612072"/>
                <a:ext cx="1560770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482"/>
                    </a:lnTo>
                    <a:cubicBezTo>
                      <a:pt x="1" y="634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34"/>
                      <a:pt x="10951" y="482"/>
                    </a:cubicBezTo>
                    <a:lnTo>
                      <a:pt x="10951" y="262"/>
                    </a:lnTo>
                    <a:cubicBezTo>
                      <a:pt x="10951" y="110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6"/>
              <p:cNvSpPr/>
              <p:nvPr/>
            </p:nvSpPr>
            <p:spPr>
              <a:xfrm>
                <a:off x="4113706" y="2603093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0"/>
                    </a:moveTo>
                    <a:cubicBezTo>
                      <a:pt x="10867" y="110"/>
                      <a:pt x="10956" y="220"/>
                      <a:pt x="10956" y="325"/>
                    </a:cubicBezTo>
                    <a:lnTo>
                      <a:pt x="10956" y="545"/>
                    </a:lnTo>
                    <a:cubicBezTo>
                      <a:pt x="10956" y="655"/>
                      <a:pt x="10867" y="765"/>
                      <a:pt x="10737" y="765"/>
                    </a:cubicBezTo>
                    <a:lnTo>
                      <a:pt x="352" y="765"/>
                    </a:lnTo>
                    <a:cubicBezTo>
                      <a:pt x="221" y="765"/>
                      <a:pt x="132" y="655"/>
                      <a:pt x="132" y="545"/>
                    </a:cubicBezTo>
                    <a:lnTo>
                      <a:pt x="132" y="325"/>
                    </a:lnTo>
                    <a:cubicBezTo>
                      <a:pt x="132" y="220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545"/>
                    </a:lnTo>
                    <a:cubicBezTo>
                      <a:pt x="1" y="718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18"/>
                      <a:pt x="11066" y="545"/>
                    </a:cubicBezTo>
                    <a:lnTo>
                      <a:pt x="11066" y="325"/>
                    </a:lnTo>
                    <a:cubicBezTo>
                      <a:pt x="11066" y="152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6"/>
              <p:cNvSpPr/>
              <p:nvPr/>
            </p:nvSpPr>
            <p:spPr>
              <a:xfrm>
                <a:off x="4120095" y="1968766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6"/>
              <p:cNvSpPr/>
              <p:nvPr/>
            </p:nvSpPr>
            <p:spPr>
              <a:xfrm>
                <a:off x="4113706" y="1962780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05"/>
                    </a:moveTo>
                    <a:cubicBezTo>
                      <a:pt x="10867" y="105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05"/>
                      <a:pt x="352" y="105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718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718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6"/>
              <p:cNvSpPr/>
              <p:nvPr/>
            </p:nvSpPr>
            <p:spPr>
              <a:xfrm>
                <a:off x="4120095" y="2761283"/>
                <a:ext cx="1560770" cy="109163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6" extrusionOk="0">
                    <a:moveTo>
                      <a:pt x="284" y="1"/>
                    </a:moveTo>
                    <a:cubicBezTo>
                      <a:pt x="132" y="1"/>
                      <a:pt x="1" y="132"/>
                      <a:pt x="1" y="289"/>
                    </a:cubicBezTo>
                    <a:lnTo>
                      <a:pt x="1" y="483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3"/>
                    </a:cubicBezTo>
                    <a:lnTo>
                      <a:pt x="10951" y="289"/>
                    </a:lnTo>
                    <a:cubicBezTo>
                      <a:pt x="10951" y="132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6"/>
              <p:cNvSpPr/>
              <p:nvPr/>
            </p:nvSpPr>
            <p:spPr>
              <a:xfrm>
                <a:off x="4113706" y="2755298"/>
                <a:ext cx="1577158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5" extrusionOk="0">
                    <a:moveTo>
                      <a:pt x="10737" y="111"/>
                    </a:moveTo>
                    <a:cubicBezTo>
                      <a:pt x="10867" y="111"/>
                      <a:pt x="10956" y="200"/>
                      <a:pt x="10956" y="331"/>
                    </a:cubicBezTo>
                    <a:lnTo>
                      <a:pt x="10956" y="525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5"/>
                    </a:cubicBezTo>
                    <a:lnTo>
                      <a:pt x="132" y="331"/>
                    </a:lnTo>
                    <a:cubicBezTo>
                      <a:pt x="132" y="200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3"/>
                      <a:pt x="1" y="331"/>
                    </a:cubicBezTo>
                    <a:lnTo>
                      <a:pt x="1" y="525"/>
                    </a:lnTo>
                    <a:cubicBezTo>
                      <a:pt x="1" y="724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4"/>
                      <a:pt x="11066" y="525"/>
                    </a:cubicBezTo>
                    <a:lnTo>
                      <a:pt x="11066" y="331"/>
                    </a:lnTo>
                    <a:cubicBezTo>
                      <a:pt x="11066" y="153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6"/>
              <p:cNvSpPr/>
              <p:nvPr/>
            </p:nvSpPr>
            <p:spPr>
              <a:xfrm>
                <a:off x="5938990" y="1051406"/>
                <a:ext cx="1838236" cy="2157744"/>
              </a:xfrm>
              <a:custGeom>
                <a:avLst/>
                <a:gdLst/>
                <a:ahLst/>
                <a:cxnLst/>
                <a:rect l="l" t="t" r="r" b="b"/>
                <a:pathLst>
                  <a:path w="12899" h="15141" extrusionOk="0">
                    <a:moveTo>
                      <a:pt x="12569" y="111"/>
                    </a:moveTo>
                    <a:cubicBezTo>
                      <a:pt x="12679" y="111"/>
                      <a:pt x="12789" y="195"/>
                      <a:pt x="12789" y="326"/>
                    </a:cubicBezTo>
                    <a:lnTo>
                      <a:pt x="12789" y="14795"/>
                    </a:lnTo>
                    <a:cubicBezTo>
                      <a:pt x="12789" y="14926"/>
                      <a:pt x="12679" y="15010"/>
                      <a:pt x="12569" y="15010"/>
                    </a:cubicBezTo>
                    <a:lnTo>
                      <a:pt x="330" y="15010"/>
                    </a:lnTo>
                    <a:cubicBezTo>
                      <a:pt x="220" y="15010"/>
                      <a:pt x="110" y="14926"/>
                      <a:pt x="110" y="14795"/>
                    </a:cubicBezTo>
                    <a:lnTo>
                      <a:pt x="110" y="326"/>
                    </a:lnTo>
                    <a:cubicBezTo>
                      <a:pt x="110" y="195"/>
                      <a:pt x="220" y="111"/>
                      <a:pt x="330" y="111"/>
                    </a:cubicBezTo>
                    <a:close/>
                    <a:moveTo>
                      <a:pt x="330" y="1"/>
                    </a:moveTo>
                    <a:cubicBezTo>
                      <a:pt x="152" y="1"/>
                      <a:pt x="0" y="132"/>
                      <a:pt x="0" y="326"/>
                    </a:cubicBezTo>
                    <a:lnTo>
                      <a:pt x="0" y="14795"/>
                    </a:lnTo>
                    <a:cubicBezTo>
                      <a:pt x="0" y="14989"/>
                      <a:pt x="152" y="15141"/>
                      <a:pt x="330" y="15141"/>
                    </a:cubicBezTo>
                    <a:lnTo>
                      <a:pt x="12569" y="15141"/>
                    </a:lnTo>
                    <a:cubicBezTo>
                      <a:pt x="12742" y="15141"/>
                      <a:pt x="12899" y="14989"/>
                      <a:pt x="12899" y="14795"/>
                    </a:cubicBezTo>
                    <a:lnTo>
                      <a:pt x="12899" y="326"/>
                    </a:lnTo>
                    <a:cubicBezTo>
                      <a:pt x="12899" y="132"/>
                      <a:pt x="12742" y="1"/>
                      <a:pt x="125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6"/>
              <p:cNvSpPr/>
              <p:nvPr/>
            </p:nvSpPr>
            <p:spPr>
              <a:xfrm>
                <a:off x="6980761" y="1436620"/>
                <a:ext cx="1517446" cy="1051724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7380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7096"/>
                    </a:lnTo>
                    <a:cubicBezTo>
                      <a:pt x="1" y="7248"/>
                      <a:pt x="132" y="7379"/>
                      <a:pt x="284" y="7379"/>
                    </a:cubicBezTo>
                    <a:lnTo>
                      <a:pt x="10386" y="7379"/>
                    </a:lnTo>
                    <a:cubicBezTo>
                      <a:pt x="10538" y="7379"/>
                      <a:pt x="10648" y="7248"/>
                      <a:pt x="10648" y="7096"/>
                    </a:cubicBezTo>
                    <a:lnTo>
                      <a:pt x="10648" y="262"/>
                    </a:lnTo>
                    <a:cubicBezTo>
                      <a:pt x="10648" y="110"/>
                      <a:pt x="10538" y="0"/>
                      <a:pt x="10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6"/>
              <p:cNvSpPr/>
              <p:nvPr/>
            </p:nvSpPr>
            <p:spPr>
              <a:xfrm>
                <a:off x="6974918" y="1427642"/>
                <a:ext cx="1532980" cy="1069538"/>
              </a:xfrm>
              <a:custGeom>
                <a:avLst/>
                <a:gdLst/>
                <a:ahLst/>
                <a:cxnLst/>
                <a:rect l="l" t="t" r="r" b="b"/>
                <a:pathLst>
                  <a:path w="10757" h="7505" extrusionOk="0">
                    <a:moveTo>
                      <a:pt x="10427" y="110"/>
                    </a:moveTo>
                    <a:cubicBezTo>
                      <a:pt x="10537" y="110"/>
                      <a:pt x="10647" y="220"/>
                      <a:pt x="10647" y="325"/>
                    </a:cubicBezTo>
                    <a:lnTo>
                      <a:pt x="10647" y="7159"/>
                    </a:lnTo>
                    <a:cubicBezTo>
                      <a:pt x="10647" y="7290"/>
                      <a:pt x="10537" y="7374"/>
                      <a:pt x="10427" y="7374"/>
                    </a:cubicBezTo>
                    <a:lnTo>
                      <a:pt x="325" y="7374"/>
                    </a:lnTo>
                    <a:cubicBezTo>
                      <a:pt x="194" y="7374"/>
                      <a:pt x="105" y="7290"/>
                      <a:pt x="105" y="7159"/>
                    </a:cubicBezTo>
                    <a:lnTo>
                      <a:pt x="105" y="325"/>
                    </a:lnTo>
                    <a:cubicBezTo>
                      <a:pt x="105" y="220"/>
                      <a:pt x="194" y="110"/>
                      <a:pt x="325" y="110"/>
                    </a:cubicBezTo>
                    <a:close/>
                    <a:moveTo>
                      <a:pt x="325" y="0"/>
                    </a:moveTo>
                    <a:cubicBezTo>
                      <a:pt x="131" y="0"/>
                      <a:pt x="0" y="152"/>
                      <a:pt x="0" y="325"/>
                    </a:cubicBezTo>
                    <a:lnTo>
                      <a:pt x="0" y="7159"/>
                    </a:lnTo>
                    <a:cubicBezTo>
                      <a:pt x="0" y="7353"/>
                      <a:pt x="131" y="7505"/>
                      <a:pt x="325" y="7505"/>
                    </a:cubicBezTo>
                    <a:lnTo>
                      <a:pt x="10427" y="7505"/>
                    </a:lnTo>
                    <a:cubicBezTo>
                      <a:pt x="10605" y="7505"/>
                      <a:pt x="10757" y="7353"/>
                      <a:pt x="10757" y="7159"/>
                    </a:cubicBezTo>
                    <a:lnTo>
                      <a:pt x="10757" y="325"/>
                    </a:lnTo>
                    <a:cubicBezTo>
                      <a:pt x="10757" y="152"/>
                      <a:pt x="10605" y="0"/>
                      <a:pt x="1042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6"/>
              <p:cNvSpPr/>
              <p:nvPr/>
            </p:nvSpPr>
            <p:spPr>
              <a:xfrm>
                <a:off x="7524876" y="1735044"/>
                <a:ext cx="447909" cy="448051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144" extrusionOk="0">
                    <a:moveTo>
                      <a:pt x="1572" y="1"/>
                    </a:moveTo>
                    <a:cubicBezTo>
                      <a:pt x="697" y="1"/>
                      <a:pt x="1" y="703"/>
                      <a:pt x="1" y="1572"/>
                    </a:cubicBezTo>
                    <a:cubicBezTo>
                      <a:pt x="1" y="2447"/>
                      <a:pt x="697" y="3143"/>
                      <a:pt x="1572" y="3143"/>
                    </a:cubicBezTo>
                    <a:cubicBezTo>
                      <a:pt x="2446" y="3143"/>
                      <a:pt x="3143" y="2447"/>
                      <a:pt x="3143" y="1572"/>
                    </a:cubicBezTo>
                    <a:cubicBezTo>
                      <a:pt x="3143" y="703"/>
                      <a:pt x="2446" y="1"/>
                      <a:pt x="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6"/>
              <p:cNvSpPr/>
              <p:nvPr/>
            </p:nvSpPr>
            <p:spPr>
              <a:xfrm>
                <a:off x="7518891" y="1729201"/>
                <a:ext cx="463585" cy="460592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232" extrusionOk="0">
                    <a:moveTo>
                      <a:pt x="1614" y="110"/>
                    </a:moveTo>
                    <a:cubicBezTo>
                      <a:pt x="2441" y="110"/>
                      <a:pt x="3122" y="786"/>
                      <a:pt x="3122" y="1613"/>
                    </a:cubicBezTo>
                    <a:cubicBezTo>
                      <a:pt x="3122" y="2446"/>
                      <a:pt x="2441" y="3121"/>
                      <a:pt x="1614" y="3121"/>
                    </a:cubicBezTo>
                    <a:cubicBezTo>
                      <a:pt x="786" y="3121"/>
                      <a:pt x="111" y="2446"/>
                      <a:pt x="111" y="1613"/>
                    </a:cubicBezTo>
                    <a:cubicBezTo>
                      <a:pt x="111" y="786"/>
                      <a:pt x="786" y="110"/>
                      <a:pt x="1614" y="110"/>
                    </a:cubicBezTo>
                    <a:close/>
                    <a:moveTo>
                      <a:pt x="1614" y="0"/>
                    </a:moveTo>
                    <a:cubicBezTo>
                      <a:pt x="718" y="0"/>
                      <a:pt x="1" y="723"/>
                      <a:pt x="1" y="1613"/>
                    </a:cubicBezTo>
                    <a:cubicBezTo>
                      <a:pt x="1" y="2509"/>
                      <a:pt x="718" y="3231"/>
                      <a:pt x="1614" y="3231"/>
                    </a:cubicBezTo>
                    <a:cubicBezTo>
                      <a:pt x="2509" y="3231"/>
                      <a:pt x="3253" y="2509"/>
                      <a:pt x="3253" y="1613"/>
                    </a:cubicBezTo>
                    <a:cubicBezTo>
                      <a:pt x="3253" y="723"/>
                      <a:pt x="2509" y="0"/>
                      <a:pt x="1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6"/>
              <p:cNvSpPr/>
              <p:nvPr/>
            </p:nvSpPr>
            <p:spPr>
              <a:xfrm>
                <a:off x="7698742" y="1875419"/>
                <a:ext cx="165169" cy="17400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1158" y="6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6"/>
              <p:cNvSpPr/>
              <p:nvPr/>
            </p:nvSpPr>
            <p:spPr>
              <a:xfrm>
                <a:off x="7689906" y="1862736"/>
                <a:ext cx="189681" cy="1993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399" extrusionOk="0">
                    <a:moveTo>
                      <a:pt x="110" y="199"/>
                    </a:moveTo>
                    <a:lnTo>
                      <a:pt x="1089" y="744"/>
                    </a:lnTo>
                    <a:lnTo>
                      <a:pt x="110" y="1226"/>
                    </a:lnTo>
                    <a:lnTo>
                      <a:pt x="110" y="199"/>
                    </a:lnTo>
                    <a:close/>
                    <a:moveTo>
                      <a:pt x="0" y="0"/>
                    </a:moveTo>
                    <a:lnTo>
                      <a:pt x="0" y="90"/>
                    </a:lnTo>
                    <a:lnTo>
                      <a:pt x="0" y="1399"/>
                    </a:lnTo>
                    <a:lnTo>
                      <a:pt x="1330" y="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6"/>
              <p:cNvSpPr/>
              <p:nvPr/>
            </p:nvSpPr>
            <p:spPr>
              <a:xfrm>
                <a:off x="6069532" y="2947833"/>
                <a:ext cx="1545806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5" extrusionOk="0">
                    <a:moveTo>
                      <a:pt x="435" y="1"/>
                    </a:moveTo>
                    <a:cubicBezTo>
                      <a:pt x="200" y="1"/>
                      <a:pt x="1" y="179"/>
                      <a:pt x="1" y="420"/>
                    </a:cubicBezTo>
                    <a:cubicBezTo>
                      <a:pt x="1" y="656"/>
                      <a:pt x="200" y="855"/>
                      <a:pt x="435" y="855"/>
                    </a:cubicBezTo>
                    <a:lnTo>
                      <a:pt x="10412" y="855"/>
                    </a:lnTo>
                    <a:cubicBezTo>
                      <a:pt x="10647" y="855"/>
                      <a:pt x="10846" y="656"/>
                      <a:pt x="10846" y="420"/>
                    </a:cubicBezTo>
                    <a:cubicBezTo>
                      <a:pt x="10846" y="179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6"/>
              <p:cNvSpPr/>
              <p:nvPr/>
            </p:nvSpPr>
            <p:spPr>
              <a:xfrm>
                <a:off x="6076217" y="2938997"/>
                <a:ext cx="1563762" cy="139660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0" extrusionOk="0">
                    <a:moveTo>
                      <a:pt x="10475" y="110"/>
                    </a:moveTo>
                    <a:cubicBezTo>
                      <a:pt x="10689" y="110"/>
                      <a:pt x="10841" y="283"/>
                      <a:pt x="10841" y="482"/>
                    </a:cubicBezTo>
                    <a:cubicBezTo>
                      <a:pt x="10841" y="697"/>
                      <a:pt x="10689" y="848"/>
                      <a:pt x="10475" y="848"/>
                    </a:cubicBezTo>
                    <a:lnTo>
                      <a:pt x="498" y="848"/>
                    </a:lnTo>
                    <a:cubicBezTo>
                      <a:pt x="284" y="848"/>
                      <a:pt x="106" y="697"/>
                      <a:pt x="106" y="482"/>
                    </a:cubicBezTo>
                    <a:cubicBezTo>
                      <a:pt x="106" y="283"/>
                      <a:pt x="284" y="110"/>
                      <a:pt x="498" y="110"/>
                    </a:cubicBezTo>
                    <a:close/>
                    <a:moveTo>
                      <a:pt x="498" y="0"/>
                    </a:moveTo>
                    <a:cubicBezTo>
                      <a:pt x="216" y="0"/>
                      <a:pt x="1" y="220"/>
                      <a:pt x="1" y="482"/>
                    </a:cubicBezTo>
                    <a:cubicBezTo>
                      <a:pt x="1" y="765"/>
                      <a:pt x="216" y="979"/>
                      <a:pt x="498" y="979"/>
                    </a:cubicBezTo>
                    <a:lnTo>
                      <a:pt x="10475" y="979"/>
                    </a:lnTo>
                    <a:cubicBezTo>
                      <a:pt x="10757" y="979"/>
                      <a:pt x="10972" y="765"/>
                      <a:pt x="10972" y="482"/>
                    </a:cubicBezTo>
                    <a:cubicBezTo>
                      <a:pt x="10972" y="220"/>
                      <a:pt x="10757" y="0"/>
                      <a:pt x="1047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6"/>
              <p:cNvSpPr/>
              <p:nvPr/>
            </p:nvSpPr>
            <p:spPr>
              <a:xfrm>
                <a:off x="6069532" y="2752305"/>
                <a:ext cx="1545806" cy="121133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0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6"/>
                    </a:cubicBezTo>
                    <a:cubicBezTo>
                      <a:pt x="1" y="676"/>
                      <a:pt x="200" y="849"/>
                      <a:pt x="435" y="849"/>
                    </a:cubicBezTo>
                    <a:lnTo>
                      <a:pt x="10412" y="849"/>
                    </a:lnTo>
                    <a:cubicBezTo>
                      <a:pt x="10647" y="849"/>
                      <a:pt x="10846" y="676"/>
                      <a:pt x="10846" y="436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6"/>
              <p:cNvSpPr/>
              <p:nvPr/>
            </p:nvSpPr>
            <p:spPr>
              <a:xfrm>
                <a:off x="6076217" y="2742614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504"/>
                    </a:cubicBezTo>
                    <a:cubicBezTo>
                      <a:pt x="10841" y="703"/>
                      <a:pt x="10689" y="875"/>
                      <a:pt x="10475" y="875"/>
                    </a:cubicBezTo>
                    <a:lnTo>
                      <a:pt x="498" y="875"/>
                    </a:lnTo>
                    <a:cubicBezTo>
                      <a:pt x="284" y="875"/>
                      <a:pt x="106" y="703"/>
                      <a:pt x="106" y="504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504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504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6"/>
              <p:cNvSpPr/>
              <p:nvPr/>
            </p:nvSpPr>
            <p:spPr>
              <a:xfrm>
                <a:off x="6069532" y="2544093"/>
                <a:ext cx="1545806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71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5"/>
                    </a:cubicBezTo>
                    <a:cubicBezTo>
                      <a:pt x="1" y="676"/>
                      <a:pt x="200" y="870"/>
                      <a:pt x="435" y="870"/>
                    </a:cubicBezTo>
                    <a:lnTo>
                      <a:pt x="10412" y="870"/>
                    </a:lnTo>
                    <a:cubicBezTo>
                      <a:pt x="10647" y="870"/>
                      <a:pt x="10846" y="676"/>
                      <a:pt x="10846" y="435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6"/>
              <p:cNvSpPr/>
              <p:nvPr/>
            </p:nvSpPr>
            <p:spPr>
              <a:xfrm>
                <a:off x="6076217" y="2537395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482"/>
                    </a:cubicBezTo>
                    <a:cubicBezTo>
                      <a:pt x="10841" y="702"/>
                      <a:pt x="10689" y="854"/>
                      <a:pt x="10475" y="854"/>
                    </a:cubicBezTo>
                    <a:lnTo>
                      <a:pt x="498" y="854"/>
                    </a:lnTo>
                    <a:cubicBezTo>
                      <a:pt x="284" y="854"/>
                      <a:pt x="106" y="702"/>
                      <a:pt x="106" y="482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482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482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6"/>
              <p:cNvSpPr/>
              <p:nvPr/>
            </p:nvSpPr>
            <p:spPr>
              <a:xfrm>
                <a:off x="5609072" y="933690"/>
                <a:ext cx="215048" cy="20806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460" extrusionOk="0">
                    <a:moveTo>
                      <a:pt x="273" y="1"/>
                    </a:moveTo>
                    <a:cubicBezTo>
                      <a:pt x="210" y="1"/>
                      <a:pt x="145" y="28"/>
                      <a:pt x="90" y="83"/>
                    </a:cubicBezTo>
                    <a:cubicBezTo>
                      <a:pt x="1" y="172"/>
                      <a:pt x="1" y="324"/>
                      <a:pt x="90" y="434"/>
                    </a:cubicBezTo>
                    <a:lnTo>
                      <a:pt x="1048" y="1393"/>
                    </a:lnTo>
                    <a:cubicBezTo>
                      <a:pt x="1103" y="1437"/>
                      <a:pt x="1168" y="1459"/>
                      <a:pt x="1231" y="1459"/>
                    </a:cubicBezTo>
                    <a:cubicBezTo>
                      <a:pt x="1294" y="1459"/>
                      <a:pt x="1354" y="1437"/>
                      <a:pt x="1399" y="1393"/>
                    </a:cubicBezTo>
                    <a:cubicBezTo>
                      <a:pt x="1509" y="1283"/>
                      <a:pt x="1509" y="1131"/>
                      <a:pt x="1399" y="1042"/>
                    </a:cubicBezTo>
                    <a:lnTo>
                      <a:pt x="440" y="83"/>
                    </a:lnTo>
                    <a:cubicBezTo>
                      <a:pt x="396" y="28"/>
                      <a:pt x="336" y="1"/>
                      <a:pt x="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6"/>
              <p:cNvSpPr/>
              <p:nvPr/>
            </p:nvSpPr>
            <p:spPr>
              <a:xfrm>
                <a:off x="5600094" y="927705"/>
                <a:ext cx="230011" cy="22217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559" extrusionOk="0">
                    <a:moveTo>
                      <a:pt x="327" y="104"/>
                    </a:moveTo>
                    <a:cubicBezTo>
                      <a:pt x="376" y="104"/>
                      <a:pt x="425" y="125"/>
                      <a:pt x="456" y="167"/>
                    </a:cubicBezTo>
                    <a:lnTo>
                      <a:pt x="1420" y="1131"/>
                    </a:lnTo>
                    <a:cubicBezTo>
                      <a:pt x="1504" y="1194"/>
                      <a:pt x="1504" y="1325"/>
                      <a:pt x="1420" y="1393"/>
                    </a:cubicBezTo>
                    <a:cubicBezTo>
                      <a:pt x="1386" y="1424"/>
                      <a:pt x="1341" y="1440"/>
                      <a:pt x="1295" y="1440"/>
                    </a:cubicBezTo>
                    <a:cubicBezTo>
                      <a:pt x="1248" y="1440"/>
                      <a:pt x="1200" y="1424"/>
                      <a:pt x="1158" y="1393"/>
                    </a:cubicBezTo>
                    <a:lnTo>
                      <a:pt x="195" y="429"/>
                    </a:lnTo>
                    <a:cubicBezTo>
                      <a:pt x="132" y="345"/>
                      <a:pt x="132" y="235"/>
                      <a:pt x="195" y="167"/>
                    </a:cubicBezTo>
                    <a:cubicBezTo>
                      <a:pt x="229" y="125"/>
                      <a:pt x="278" y="104"/>
                      <a:pt x="327" y="104"/>
                    </a:cubicBezTo>
                    <a:close/>
                    <a:moveTo>
                      <a:pt x="336" y="1"/>
                    </a:moveTo>
                    <a:cubicBezTo>
                      <a:pt x="257" y="1"/>
                      <a:pt x="176" y="28"/>
                      <a:pt x="111" y="83"/>
                    </a:cubicBezTo>
                    <a:cubicBezTo>
                      <a:pt x="1" y="193"/>
                      <a:pt x="1" y="387"/>
                      <a:pt x="111" y="518"/>
                    </a:cubicBezTo>
                    <a:lnTo>
                      <a:pt x="1069" y="1476"/>
                    </a:lnTo>
                    <a:cubicBezTo>
                      <a:pt x="1135" y="1531"/>
                      <a:pt x="1217" y="1559"/>
                      <a:pt x="1296" y="1559"/>
                    </a:cubicBezTo>
                    <a:cubicBezTo>
                      <a:pt x="1375" y="1559"/>
                      <a:pt x="1451" y="1531"/>
                      <a:pt x="1504" y="1476"/>
                    </a:cubicBezTo>
                    <a:cubicBezTo>
                      <a:pt x="1614" y="1346"/>
                      <a:pt x="1614" y="1152"/>
                      <a:pt x="1504" y="1042"/>
                    </a:cubicBezTo>
                    <a:lnTo>
                      <a:pt x="545" y="83"/>
                    </a:lnTo>
                    <a:cubicBezTo>
                      <a:pt x="490" y="28"/>
                      <a:pt x="414" y="1"/>
                      <a:pt x="3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6"/>
              <p:cNvSpPr/>
              <p:nvPr/>
            </p:nvSpPr>
            <p:spPr>
              <a:xfrm>
                <a:off x="5432214" y="768375"/>
                <a:ext cx="280032" cy="25509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790" extrusionOk="0">
                    <a:moveTo>
                      <a:pt x="982" y="1"/>
                    </a:moveTo>
                    <a:cubicBezTo>
                      <a:pt x="753" y="1"/>
                      <a:pt x="524" y="89"/>
                      <a:pt x="351" y="264"/>
                    </a:cubicBezTo>
                    <a:cubicBezTo>
                      <a:pt x="0" y="610"/>
                      <a:pt x="0" y="1180"/>
                      <a:pt x="351" y="1526"/>
                    </a:cubicBezTo>
                    <a:cubicBezTo>
                      <a:pt x="524" y="1702"/>
                      <a:pt x="753" y="1789"/>
                      <a:pt x="982" y="1789"/>
                    </a:cubicBezTo>
                    <a:cubicBezTo>
                      <a:pt x="1211" y="1789"/>
                      <a:pt x="1441" y="1702"/>
                      <a:pt x="1613" y="1526"/>
                    </a:cubicBezTo>
                    <a:cubicBezTo>
                      <a:pt x="1964" y="1180"/>
                      <a:pt x="1964" y="610"/>
                      <a:pt x="1613" y="264"/>
                    </a:cubicBezTo>
                    <a:cubicBezTo>
                      <a:pt x="1441" y="89"/>
                      <a:pt x="1211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6"/>
              <p:cNvSpPr/>
              <p:nvPr/>
            </p:nvSpPr>
            <p:spPr>
              <a:xfrm>
                <a:off x="5422523" y="759396"/>
                <a:ext cx="298701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912" extrusionOk="0">
                    <a:moveTo>
                      <a:pt x="1048" y="121"/>
                    </a:moveTo>
                    <a:cubicBezTo>
                      <a:pt x="1261" y="121"/>
                      <a:pt x="1475" y="204"/>
                      <a:pt x="1640" y="369"/>
                    </a:cubicBezTo>
                    <a:cubicBezTo>
                      <a:pt x="1964" y="694"/>
                      <a:pt x="1964" y="1217"/>
                      <a:pt x="1640" y="1547"/>
                    </a:cubicBezTo>
                    <a:cubicBezTo>
                      <a:pt x="1475" y="1710"/>
                      <a:pt x="1261" y="1791"/>
                      <a:pt x="1048" y="1791"/>
                    </a:cubicBezTo>
                    <a:cubicBezTo>
                      <a:pt x="836" y="1791"/>
                      <a:pt x="624" y="1710"/>
                      <a:pt x="461" y="1547"/>
                    </a:cubicBezTo>
                    <a:cubicBezTo>
                      <a:pt x="131" y="1217"/>
                      <a:pt x="131" y="694"/>
                      <a:pt x="461" y="369"/>
                    </a:cubicBezTo>
                    <a:cubicBezTo>
                      <a:pt x="624" y="204"/>
                      <a:pt x="836" y="121"/>
                      <a:pt x="1048" y="121"/>
                    </a:cubicBezTo>
                    <a:close/>
                    <a:moveTo>
                      <a:pt x="1050" y="1"/>
                    </a:moveTo>
                    <a:cubicBezTo>
                      <a:pt x="804" y="1"/>
                      <a:pt x="558" y="94"/>
                      <a:pt x="372" y="280"/>
                    </a:cubicBezTo>
                    <a:cubicBezTo>
                      <a:pt x="0" y="652"/>
                      <a:pt x="0" y="1264"/>
                      <a:pt x="372" y="1636"/>
                    </a:cubicBezTo>
                    <a:cubicBezTo>
                      <a:pt x="558" y="1820"/>
                      <a:pt x="804" y="1911"/>
                      <a:pt x="1050" y="1911"/>
                    </a:cubicBezTo>
                    <a:cubicBezTo>
                      <a:pt x="1296" y="1911"/>
                      <a:pt x="1543" y="1820"/>
                      <a:pt x="1729" y="1636"/>
                    </a:cubicBezTo>
                    <a:cubicBezTo>
                      <a:pt x="2095" y="1264"/>
                      <a:pt x="2095" y="652"/>
                      <a:pt x="1729" y="280"/>
                    </a:cubicBezTo>
                    <a:cubicBezTo>
                      <a:pt x="1543" y="94"/>
                      <a:pt x="1296" y="1"/>
                      <a:pt x="10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46"/>
              <p:cNvSpPr/>
              <p:nvPr/>
            </p:nvSpPr>
            <p:spPr>
              <a:xfrm>
                <a:off x="5466559" y="799585"/>
                <a:ext cx="211342" cy="18968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331" extrusionOk="0">
                    <a:moveTo>
                      <a:pt x="741" y="0"/>
                    </a:moveTo>
                    <a:cubicBezTo>
                      <a:pt x="567" y="0"/>
                      <a:pt x="393" y="66"/>
                      <a:pt x="262" y="197"/>
                    </a:cubicBezTo>
                    <a:cubicBezTo>
                      <a:pt x="0" y="459"/>
                      <a:pt x="0" y="893"/>
                      <a:pt x="262" y="1134"/>
                    </a:cubicBezTo>
                    <a:cubicBezTo>
                      <a:pt x="393" y="1265"/>
                      <a:pt x="567" y="1331"/>
                      <a:pt x="741" y="1331"/>
                    </a:cubicBezTo>
                    <a:cubicBezTo>
                      <a:pt x="915" y="1331"/>
                      <a:pt x="1090" y="1265"/>
                      <a:pt x="1221" y="1134"/>
                    </a:cubicBezTo>
                    <a:cubicBezTo>
                      <a:pt x="1482" y="893"/>
                      <a:pt x="1482" y="459"/>
                      <a:pt x="1221" y="197"/>
                    </a:cubicBezTo>
                    <a:cubicBezTo>
                      <a:pt x="1090" y="66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6"/>
              <p:cNvSpPr/>
              <p:nvPr/>
            </p:nvSpPr>
            <p:spPr>
              <a:xfrm>
                <a:off x="5459861" y="790607"/>
                <a:ext cx="227731" cy="20692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52" extrusionOk="0">
                    <a:moveTo>
                      <a:pt x="788" y="121"/>
                    </a:moveTo>
                    <a:cubicBezTo>
                      <a:pt x="947" y="121"/>
                      <a:pt x="1105" y="181"/>
                      <a:pt x="1226" y="302"/>
                    </a:cubicBezTo>
                    <a:cubicBezTo>
                      <a:pt x="1467" y="543"/>
                      <a:pt x="1467" y="935"/>
                      <a:pt x="1226" y="1176"/>
                    </a:cubicBezTo>
                    <a:cubicBezTo>
                      <a:pt x="1105" y="1297"/>
                      <a:pt x="947" y="1357"/>
                      <a:pt x="788" y="1357"/>
                    </a:cubicBezTo>
                    <a:cubicBezTo>
                      <a:pt x="630" y="1357"/>
                      <a:pt x="472" y="1297"/>
                      <a:pt x="351" y="1176"/>
                    </a:cubicBezTo>
                    <a:cubicBezTo>
                      <a:pt x="110" y="935"/>
                      <a:pt x="110" y="543"/>
                      <a:pt x="351" y="302"/>
                    </a:cubicBezTo>
                    <a:cubicBezTo>
                      <a:pt x="472" y="181"/>
                      <a:pt x="630" y="121"/>
                      <a:pt x="788" y="121"/>
                    </a:cubicBezTo>
                    <a:close/>
                    <a:moveTo>
                      <a:pt x="799" y="1"/>
                    </a:moveTo>
                    <a:cubicBezTo>
                      <a:pt x="614" y="1"/>
                      <a:pt x="430" y="71"/>
                      <a:pt x="288" y="213"/>
                    </a:cubicBezTo>
                    <a:cubicBezTo>
                      <a:pt x="0" y="501"/>
                      <a:pt x="0" y="956"/>
                      <a:pt x="288" y="1239"/>
                    </a:cubicBezTo>
                    <a:cubicBezTo>
                      <a:pt x="430" y="1381"/>
                      <a:pt x="614" y="1451"/>
                      <a:pt x="799" y="1451"/>
                    </a:cubicBezTo>
                    <a:cubicBezTo>
                      <a:pt x="983" y="1451"/>
                      <a:pt x="1168" y="1381"/>
                      <a:pt x="1309" y="1239"/>
                    </a:cubicBezTo>
                    <a:cubicBezTo>
                      <a:pt x="1597" y="956"/>
                      <a:pt x="1597" y="501"/>
                      <a:pt x="1309" y="213"/>
                    </a:cubicBezTo>
                    <a:cubicBezTo>
                      <a:pt x="1168" y="71"/>
                      <a:pt x="983" y="1"/>
                      <a:pt x="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5" name="Google Shape;1955;p46"/>
            <p:cNvGrpSpPr/>
            <p:nvPr/>
          </p:nvGrpSpPr>
          <p:grpSpPr>
            <a:xfrm flipH="1">
              <a:off x="6976822" y="1731964"/>
              <a:ext cx="1261938" cy="2704551"/>
              <a:chOff x="487650" y="835701"/>
              <a:chExt cx="1906250" cy="4085425"/>
            </a:xfrm>
          </p:grpSpPr>
          <p:sp>
            <p:nvSpPr>
              <p:cNvPr id="1956" name="Google Shape;1956;p46"/>
              <p:cNvSpPr/>
              <p:nvPr/>
            </p:nvSpPr>
            <p:spPr>
              <a:xfrm>
                <a:off x="1747466" y="1278205"/>
                <a:ext cx="422542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720" extrusionOk="0">
                    <a:moveTo>
                      <a:pt x="1782" y="1"/>
                    </a:moveTo>
                    <a:cubicBezTo>
                      <a:pt x="1717" y="1"/>
                      <a:pt x="1650" y="35"/>
                      <a:pt x="1592" y="122"/>
                    </a:cubicBezTo>
                    <a:cubicBezTo>
                      <a:pt x="1440" y="384"/>
                      <a:pt x="1111" y="536"/>
                      <a:pt x="959" y="667"/>
                    </a:cubicBezTo>
                    <a:cubicBezTo>
                      <a:pt x="786" y="797"/>
                      <a:pt x="697" y="991"/>
                      <a:pt x="524" y="1321"/>
                    </a:cubicBezTo>
                    <a:cubicBezTo>
                      <a:pt x="346" y="1646"/>
                      <a:pt x="0" y="2170"/>
                      <a:pt x="0" y="2170"/>
                    </a:cubicBezTo>
                    <a:cubicBezTo>
                      <a:pt x="0" y="2170"/>
                      <a:pt x="173" y="2850"/>
                      <a:pt x="435" y="3175"/>
                    </a:cubicBezTo>
                    <a:cubicBezTo>
                      <a:pt x="697" y="3479"/>
                      <a:pt x="1262" y="3720"/>
                      <a:pt x="1262" y="3720"/>
                    </a:cubicBezTo>
                    <a:cubicBezTo>
                      <a:pt x="1262" y="3720"/>
                      <a:pt x="1681" y="3217"/>
                      <a:pt x="1943" y="3154"/>
                    </a:cubicBezTo>
                    <a:cubicBezTo>
                      <a:pt x="2179" y="3086"/>
                      <a:pt x="2682" y="3023"/>
                      <a:pt x="2682" y="3023"/>
                    </a:cubicBezTo>
                    <a:cubicBezTo>
                      <a:pt x="2682" y="3023"/>
                      <a:pt x="2964" y="1232"/>
                      <a:pt x="2682" y="1232"/>
                    </a:cubicBezTo>
                    <a:cubicBezTo>
                      <a:pt x="2399" y="1211"/>
                      <a:pt x="1786" y="1101"/>
                      <a:pt x="1786" y="1101"/>
                    </a:cubicBezTo>
                    <a:cubicBezTo>
                      <a:pt x="1786" y="1101"/>
                      <a:pt x="1681" y="970"/>
                      <a:pt x="1744" y="839"/>
                    </a:cubicBezTo>
                    <a:cubicBezTo>
                      <a:pt x="1812" y="729"/>
                      <a:pt x="2116" y="494"/>
                      <a:pt x="2074" y="274"/>
                    </a:cubicBezTo>
                    <a:cubicBezTo>
                      <a:pt x="2043" y="141"/>
                      <a:pt x="1915" y="1"/>
                      <a:pt x="1782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6"/>
              <p:cNvSpPr/>
              <p:nvPr/>
            </p:nvSpPr>
            <p:spPr>
              <a:xfrm>
                <a:off x="1737775" y="1268942"/>
                <a:ext cx="420262" cy="549091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3853" extrusionOk="0">
                    <a:moveTo>
                      <a:pt x="1812" y="119"/>
                    </a:moveTo>
                    <a:cubicBezTo>
                      <a:pt x="1854" y="119"/>
                      <a:pt x="1880" y="119"/>
                      <a:pt x="1922" y="140"/>
                    </a:cubicBezTo>
                    <a:cubicBezTo>
                      <a:pt x="1985" y="187"/>
                      <a:pt x="2074" y="271"/>
                      <a:pt x="2095" y="360"/>
                    </a:cubicBezTo>
                    <a:cubicBezTo>
                      <a:pt x="2095" y="428"/>
                      <a:pt x="2053" y="533"/>
                      <a:pt x="1964" y="622"/>
                    </a:cubicBezTo>
                    <a:cubicBezTo>
                      <a:pt x="1901" y="732"/>
                      <a:pt x="1812" y="794"/>
                      <a:pt x="1770" y="883"/>
                    </a:cubicBezTo>
                    <a:cubicBezTo>
                      <a:pt x="1681" y="1056"/>
                      <a:pt x="1812" y="1213"/>
                      <a:pt x="1812" y="1213"/>
                    </a:cubicBezTo>
                    <a:lnTo>
                      <a:pt x="1833" y="1234"/>
                    </a:lnTo>
                    <a:lnTo>
                      <a:pt x="1854" y="1234"/>
                    </a:lnTo>
                    <a:cubicBezTo>
                      <a:pt x="1854" y="1234"/>
                      <a:pt x="2446" y="1344"/>
                      <a:pt x="2750" y="1344"/>
                    </a:cubicBezTo>
                    <a:lnTo>
                      <a:pt x="2750" y="1365"/>
                    </a:lnTo>
                    <a:lnTo>
                      <a:pt x="2771" y="1386"/>
                    </a:lnTo>
                    <a:cubicBezTo>
                      <a:pt x="2797" y="1428"/>
                      <a:pt x="2797" y="1496"/>
                      <a:pt x="2818" y="1580"/>
                    </a:cubicBezTo>
                    <a:cubicBezTo>
                      <a:pt x="2818" y="1758"/>
                      <a:pt x="2818" y="1973"/>
                      <a:pt x="2797" y="2193"/>
                    </a:cubicBezTo>
                    <a:cubicBezTo>
                      <a:pt x="2771" y="2606"/>
                      <a:pt x="2708" y="2999"/>
                      <a:pt x="2687" y="3046"/>
                    </a:cubicBezTo>
                    <a:cubicBezTo>
                      <a:pt x="2640" y="3046"/>
                      <a:pt x="2226" y="3088"/>
                      <a:pt x="1985" y="3177"/>
                    </a:cubicBezTo>
                    <a:cubicBezTo>
                      <a:pt x="1833" y="3219"/>
                      <a:pt x="1681" y="3350"/>
                      <a:pt x="1529" y="3481"/>
                    </a:cubicBezTo>
                    <a:cubicBezTo>
                      <a:pt x="1419" y="3612"/>
                      <a:pt x="1357" y="3701"/>
                      <a:pt x="1330" y="3722"/>
                    </a:cubicBezTo>
                    <a:cubicBezTo>
                      <a:pt x="1288" y="3701"/>
                      <a:pt x="1199" y="3654"/>
                      <a:pt x="1048" y="3570"/>
                    </a:cubicBezTo>
                    <a:cubicBezTo>
                      <a:pt x="875" y="3481"/>
                      <a:pt x="676" y="3350"/>
                      <a:pt x="545" y="3198"/>
                    </a:cubicBezTo>
                    <a:cubicBezTo>
                      <a:pt x="440" y="3046"/>
                      <a:pt x="330" y="2805"/>
                      <a:pt x="241" y="2606"/>
                    </a:cubicBezTo>
                    <a:cubicBezTo>
                      <a:pt x="178" y="2413"/>
                      <a:pt x="131" y="2261"/>
                      <a:pt x="131" y="2261"/>
                    </a:cubicBezTo>
                    <a:cubicBezTo>
                      <a:pt x="152" y="2214"/>
                      <a:pt x="482" y="1737"/>
                      <a:pt x="655" y="1407"/>
                    </a:cubicBezTo>
                    <a:cubicBezTo>
                      <a:pt x="833" y="1082"/>
                      <a:pt x="917" y="883"/>
                      <a:pt x="1048" y="773"/>
                    </a:cubicBezTo>
                    <a:cubicBezTo>
                      <a:pt x="1199" y="663"/>
                      <a:pt x="1529" y="491"/>
                      <a:pt x="1702" y="208"/>
                    </a:cubicBezTo>
                    <a:cubicBezTo>
                      <a:pt x="1749" y="166"/>
                      <a:pt x="1791" y="119"/>
                      <a:pt x="1812" y="119"/>
                    </a:cubicBezTo>
                    <a:close/>
                    <a:moveTo>
                      <a:pt x="1846" y="0"/>
                    </a:moveTo>
                    <a:cubicBezTo>
                      <a:pt x="1828" y="0"/>
                      <a:pt x="1809" y="3"/>
                      <a:pt x="1791" y="9"/>
                    </a:cubicBezTo>
                    <a:cubicBezTo>
                      <a:pt x="1723" y="35"/>
                      <a:pt x="1660" y="77"/>
                      <a:pt x="1618" y="140"/>
                    </a:cubicBezTo>
                    <a:cubicBezTo>
                      <a:pt x="1461" y="402"/>
                      <a:pt x="1158" y="559"/>
                      <a:pt x="985" y="690"/>
                    </a:cubicBezTo>
                    <a:cubicBezTo>
                      <a:pt x="807" y="821"/>
                      <a:pt x="723" y="1035"/>
                      <a:pt x="545" y="1365"/>
                    </a:cubicBezTo>
                    <a:cubicBezTo>
                      <a:pt x="372" y="1669"/>
                      <a:pt x="68" y="2151"/>
                      <a:pt x="47" y="2193"/>
                    </a:cubicBezTo>
                    <a:lnTo>
                      <a:pt x="0" y="2193"/>
                    </a:lnTo>
                    <a:lnTo>
                      <a:pt x="21" y="2261"/>
                    </a:lnTo>
                    <a:cubicBezTo>
                      <a:pt x="21" y="2261"/>
                      <a:pt x="68" y="2434"/>
                      <a:pt x="131" y="2627"/>
                    </a:cubicBezTo>
                    <a:cubicBezTo>
                      <a:pt x="220" y="2847"/>
                      <a:pt x="330" y="3109"/>
                      <a:pt x="461" y="3261"/>
                    </a:cubicBezTo>
                    <a:cubicBezTo>
                      <a:pt x="613" y="3439"/>
                      <a:pt x="807" y="3570"/>
                      <a:pt x="985" y="3675"/>
                    </a:cubicBezTo>
                    <a:cubicBezTo>
                      <a:pt x="1179" y="3785"/>
                      <a:pt x="1309" y="3832"/>
                      <a:pt x="1309" y="3832"/>
                    </a:cubicBezTo>
                    <a:lnTo>
                      <a:pt x="1357" y="3853"/>
                    </a:lnTo>
                    <a:lnTo>
                      <a:pt x="1378" y="3832"/>
                    </a:lnTo>
                    <a:cubicBezTo>
                      <a:pt x="1378" y="3832"/>
                      <a:pt x="1487" y="3701"/>
                      <a:pt x="1618" y="3570"/>
                    </a:cubicBezTo>
                    <a:cubicBezTo>
                      <a:pt x="1749" y="3439"/>
                      <a:pt x="1922" y="3308"/>
                      <a:pt x="2011" y="3282"/>
                    </a:cubicBezTo>
                    <a:cubicBezTo>
                      <a:pt x="2247" y="3198"/>
                      <a:pt x="2750" y="3151"/>
                      <a:pt x="2750" y="3151"/>
                    </a:cubicBezTo>
                    <a:lnTo>
                      <a:pt x="2797" y="3151"/>
                    </a:lnTo>
                    <a:lnTo>
                      <a:pt x="2797" y="3109"/>
                    </a:lnTo>
                    <a:cubicBezTo>
                      <a:pt x="2797" y="3109"/>
                      <a:pt x="2881" y="2653"/>
                      <a:pt x="2901" y="2193"/>
                    </a:cubicBezTo>
                    <a:cubicBezTo>
                      <a:pt x="2928" y="1973"/>
                      <a:pt x="2949" y="1758"/>
                      <a:pt x="2928" y="1580"/>
                    </a:cubicBezTo>
                    <a:cubicBezTo>
                      <a:pt x="2928" y="1496"/>
                      <a:pt x="2901" y="1407"/>
                      <a:pt x="2881" y="1365"/>
                    </a:cubicBezTo>
                    <a:cubicBezTo>
                      <a:pt x="2860" y="1318"/>
                      <a:pt x="2860" y="1297"/>
                      <a:pt x="2839" y="1276"/>
                    </a:cubicBezTo>
                    <a:cubicBezTo>
                      <a:pt x="2818" y="1255"/>
                      <a:pt x="2771" y="1234"/>
                      <a:pt x="2750" y="1234"/>
                    </a:cubicBezTo>
                    <a:cubicBezTo>
                      <a:pt x="2488" y="1234"/>
                      <a:pt x="1943" y="1124"/>
                      <a:pt x="1901" y="1124"/>
                    </a:cubicBezTo>
                    <a:cubicBezTo>
                      <a:pt x="1901" y="1103"/>
                      <a:pt x="1833" y="1014"/>
                      <a:pt x="1854" y="951"/>
                    </a:cubicBezTo>
                    <a:cubicBezTo>
                      <a:pt x="1880" y="904"/>
                      <a:pt x="1985" y="794"/>
                      <a:pt x="2053" y="690"/>
                    </a:cubicBezTo>
                    <a:cubicBezTo>
                      <a:pt x="2142" y="601"/>
                      <a:pt x="2226" y="470"/>
                      <a:pt x="2205" y="339"/>
                    </a:cubicBezTo>
                    <a:cubicBezTo>
                      <a:pt x="2163" y="208"/>
                      <a:pt x="2095" y="98"/>
                      <a:pt x="1985" y="35"/>
                    </a:cubicBezTo>
                    <a:cubicBezTo>
                      <a:pt x="1940" y="16"/>
                      <a:pt x="1893" y="0"/>
                      <a:pt x="18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6"/>
              <p:cNvSpPr/>
              <p:nvPr/>
            </p:nvSpPr>
            <p:spPr>
              <a:xfrm>
                <a:off x="975757" y="1549978"/>
                <a:ext cx="974056" cy="625619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390" extrusionOk="0">
                    <a:moveTo>
                      <a:pt x="5133" y="1"/>
                    </a:moveTo>
                    <a:cubicBezTo>
                      <a:pt x="5133" y="1"/>
                      <a:pt x="3582" y="1640"/>
                      <a:pt x="1791" y="2205"/>
                    </a:cubicBezTo>
                    <a:cubicBezTo>
                      <a:pt x="0" y="2776"/>
                      <a:pt x="330" y="4017"/>
                      <a:pt x="1268" y="4389"/>
                    </a:cubicBezTo>
                    <a:cubicBezTo>
                      <a:pt x="1268" y="4389"/>
                      <a:pt x="2860" y="4216"/>
                      <a:pt x="4693" y="3274"/>
                    </a:cubicBezTo>
                    <a:cubicBezTo>
                      <a:pt x="6526" y="2336"/>
                      <a:pt x="6834" y="1881"/>
                      <a:pt x="6834" y="1881"/>
                    </a:cubicBezTo>
                    <a:lnTo>
                      <a:pt x="51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6"/>
              <p:cNvSpPr/>
              <p:nvPr/>
            </p:nvSpPr>
            <p:spPr>
              <a:xfrm>
                <a:off x="1038463" y="1538007"/>
                <a:ext cx="923322" cy="64357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4516" extrusionOk="0">
                    <a:moveTo>
                      <a:pt x="4666" y="153"/>
                    </a:moveTo>
                    <a:lnTo>
                      <a:pt x="6326" y="1965"/>
                    </a:lnTo>
                    <a:cubicBezTo>
                      <a:pt x="6305" y="1965"/>
                      <a:pt x="6305" y="1965"/>
                      <a:pt x="6285" y="2007"/>
                    </a:cubicBezTo>
                    <a:cubicBezTo>
                      <a:pt x="6216" y="2049"/>
                      <a:pt x="6133" y="2138"/>
                      <a:pt x="5976" y="2268"/>
                    </a:cubicBezTo>
                    <a:cubicBezTo>
                      <a:pt x="5672" y="2488"/>
                      <a:pt x="5148" y="2834"/>
                      <a:pt x="4232" y="3295"/>
                    </a:cubicBezTo>
                    <a:cubicBezTo>
                      <a:pt x="2420" y="4232"/>
                      <a:pt x="870" y="4405"/>
                      <a:pt x="849" y="4405"/>
                    </a:cubicBezTo>
                    <a:cubicBezTo>
                      <a:pt x="414" y="4232"/>
                      <a:pt x="110" y="3840"/>
                      <a:pt x="131" y="3447"/>
                    </a:cubicBezTo>
                    <a:cubicBezTo>
                      <a:pt x="152" y="3054"/>
                      <a:pt x="503" y="2619"/>
                      <a:pt x="1372" y="2357"/>
                    </a:cubicBezTo>
                    <a:cubicBezTo>
                      <a:pt x="3142" y="1787"/>
                      <a:pt x="4603" y="242"/>
                      <a:pt x="4666" y="153"/>
                    </a:cubicBezTo>
                    <a:close/>
                    <a:moveTo>
                      <a:pt x="4693" y="1"/>
                    </a:moveTo>
                    <a:lnTo>
                      <a:pt x="4645" y="43"/>
                    </a:lnTo>
                    <a:cubicBezTo>
                      <a:pt x="4645" y="43"/>
                      <a:pt x="3095" y="1682"/>
                      <a:pt x="1330" y="2248"/>
                    </a:cubicBezTo>
                    <a:cubicBezTo>
                      <a:pt x="435" y="2530"/>
                      <a:pt x="42" y="2991"/>
                      <a:pt x="21" y="3447"/>
                    </a:cubicBezTo>
                    <a:cubicBezTo>
                      <a:pt x="0" y="3908"/>
                      <a:pt x="325" y="4321"/>
                      <a:pt x="807" y="4515"/>
                    </a:cubicBezTo>
                    <a:lnTo>
                      <a:pt x="849" y="4515"/>
                    </a:lnTo>
                    <a:cubicBezTo>
                      <a:pt x="849" y="4515"/>
                      <a:pt x="2441" y="4342"/>
                      <a:pt x="4274" y="3405"/>
                    </a:cubicBezTo>
                    <a:cubicBezTo>
                      <a:pt x="5190" y="2944"/>
                      <a:pt x="5740" y="2572"/>
                      <a:pt x="6044" y="2357"/>
                    </a:cubicBezTo>
                    <a:cubicBezTo>
                      <a:pt x="6195" y="2227"/>
                      <a:pt x="6305" y="2138"/>
                      <a:pt x="6368" y="2096"/>
                    </a:cubicBezTo>
                    <a:cubicBezTo>
                      <a:pt x="6415" y="2028"/>
                      <a:pt x="6436" y="1986"/>
                      <a:pt x="6436" y="1986"/>
                    </a:cubicBezTo>
                    <a:lnTo>
                      <a:pt x="6478" y="1965"/>
                    </a:lnTo>
                    <a:lnTo>
                      <a:pt x="469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6"/>
              <p:cNvSpPr/>
              <p:nvPr/>
            </p:nvSpPr>
            <p:spPr>
              <a:xfrm>
                <a:off x="1610083" y="1505229"/>
                <a:ext cx="386060" cy="39660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783" extrusionOk="0">
                    <a:moveTo>
                      <a:pt x="864" y="0"/>
                    </a:moveTo>
                    <a:cubicBezTo>
                      <a:pt x="747" y="0"/>
                      <a:pt x="682" y="100"/>
                      <a:pt x="682" y="100"/>
                    </a:cubicBezTo>
                    <a:cubicBezTo>
                      <a:pt x="352" y="294"/>
                      <a:pt x="1" y="535"/>
                      <a:pt x="111" y="885"/>
                    </a:cubicBezTo>
                    <a:cubicBezTo>
                      <a:pt x="200" y="1210"/>
                      <a:pt x="1441" y="2650"/>
                      <a:pt x="1661" y="2760"/>
                    </a:cubicBezTo>
                    <a:cubicBezTo>
                      <a:pt x="1688" y="2776"/>
                      <a:pt x="1719" y="2782"/>
                      <a:pt x="1751" y="2782"/>
                    </a:cubicBezTo>
                    <a:cubicBezTo>
                      <a:pt x="1954" y="2782"/>
                      <a:pt x="2239" y="2519"/>
                      <a:pt x="2446" y="2388"/>
                    </a:cubicBezTo>
                    <a:cubicBezTo>
                      <a:pt x="2708" y="2216"/>
                      <a:pt x="2708" y="2148"/>
                      <a:pt x="2666" y="1912"/>
                    </a:cubicBezTo>
                    <a:cubicBezTo>
                      <a:pt x="2598" y="1671"/>
                      <a:pt x="1420" y="472"/>
                      <a:pt x="1137" y="163"/>
                    </a:cubicBezTo>
                    <a:cubicBezTo>
                      <a:pt x="1029" y="39"/>
                      <a:pt x="937" y="0"/>
                      <a:pt x="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6"/>
              <p:cNvSpPr/>
              <p:nvPr/>
            </p:nvSpPr>
            <p:spPr>
              <a:xfrm>
                <a:off x="1607090" y="1496536"/>
                <a:ext cx="395038" cy="413707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903" extrusionOk="0">
                    <a:moveTo>
                      <a:pt x="891" y="104"/>
                    </a:moveTo>
                    <a:cubicBezTo>
                      <a:pt x="948" y="104"/>
                      <a:pt x="1021" y="134"/>
                      <a:pt x="1116" y="245"/>
                    </a:cubicBezTo>
                    <a:cubicBezTo>
                      <a:pt x="1247" y="423"/>
                      <a:pt x="1619" y="795"/>
                      <a:pt x="1965" y="1161"/>
                    </a:cubicBezTo>
                    <a:cubicBezTo>
                      <a:pt x="2116" y="1339"/>
                      <a:pt x="2295" y="1533"/>
                      <a:pt x="2425" y="1664"/>
                    </a:cubicBezTo>
                    <a:cubicBezTo>
                      <a:pt x="2467" y="1753"/>
                      <a:pt x="2535" y="1816"/>
                      <a:pt x="2556" y="1863"/>
                    </a:cubicBezTo>
                    <a:cubicBezTo>
                      <a:pt x="2598" y="1926"/>
                      <a:pt x="2619" y="1973"/>
                      <a:pt x="2619" y="1973"/>
                    </a:cubicBezTo>
                    <a:cubicBezTo>
                      <a:pt x="2640" y="2104"/>
                      <a:pt x="2666" y="2167"/>
                      <a:pt x="2640" y="2209"/>
                    </a:cubicBezTo>
                    <a:cubicBezTo>
                      <a:pt x="2619" y="2256"/>
                      <a:pt x="2556" y="2319"/>
                      <a:pt x="2446" y="2387"/>
                    </a:cubicBezTo>
                    <a:cubicBezTo>
                      <a:pt x="2315" y="2470"/>
                      <a:pt x="2164" y="2601"/>
                      <a:pt x="2033" y="2690"/>
                    </a:cubicBezTo>
                    <a:cubicBezTo>
                      <a:pt x="1965" y="2732"/>
                      <a:pt x="1902" y="2758"/>
                      <a:pt x="1834" y="2779"/>
                    </a:cubicBezTo>
                    <a:cubicBezTo>
                      <a:pt x="1813" y="2790"/>
                      <a:pt x="1785" y="2795"/>
                      <a:pt x="1760" y="2795"/>
                    </a:cubicBezTo>
                    <a:cubicBezTo>
                      <a:pt x="1735" y="2795"/>
                      <a:pt x="1713" y="2790"/>
                      <a:pt x="1703" y="2779"/>
                    </a:cubicBezTo>
                    <a:cubicBezTo>
                      <a:pt x="1682" y="2758"/>
                      <a:pt x="1640" y="2732"/>
                      <a:pt x="1593" y="2690"/>
                    </a:cubicBezTo>
                    <a:lnTo>
                      <a:pt x="1399" y="2497"/>
                    </a:lnTo>
                    <a:cubicBezTo>
                      <a:pt x="1247" y="2340"/>
                      <a:pt x="1069" y="2146"/>
                      <a:pt x="896" y="1926"/>
                    </a:cubicBezTo>
                    <a:cubicBezTo>
                      <a:pt x="723" y="1732"/>
                      <a:pt x="572" y="1512"/>
                      <a:pt x="414" y="1318"/>
                    </a:cubicBezTo>
                    <a:cubicBezTo>
                      <a:pt x="284" y="1140"/>
                      <a:pt x="200" y="988"/>
                      <a:pt x="179" y="926"/>
                    </a:cubicBezTo>
                    <a:cubicBezTo>
                      <a:pt x="132" y="768"/>
                      <a:pt x="179" y="664"/>
                      <a:pt x="284" y="533"/>
                    </a:cubicBezTo>
                    <a:cubicBezTo>
                      <a:pt x="394" y="423"/>
                      <a:pt x="572" y="292"/>
                      <a:pt x="723" y="203"/>
                    </a:cubicBezTo>
                    <a:lnTo>
                      <a:pt x="744" y="182"/>
                    </a:lnTo>
                    <a:cubicBezTo>
                      <a:pt x="744" y="182"/>
                      <a:pt x="765" y="140"/>
                      <a:pt x="833" y="114"/>
                    </a:cubicBezTo>
                    <a:cubicBezTo>
                      <a:pt x="850" y="108"/>
                      <a:pt x="869" y="104"/>
                      <a:pt x="891" y="104"/>
                    </a:cubicBezTo>
                    <a:close/>
                    <a:moveTo>
                      <a:pt x="871" y="0"/>
                    </a:moveTo>
                    <a:cubicBezTo>
                      <a:pt x="847" y="0"/>
                      <a:pt x="826" y="4"/>
                      <a:pt x="807" y="9"/>
                    </a:cubicBezTo>
                    <a:cubicBezTo>
                      <a:pt x="703" y="30"/>
                      <a:pt x="655" y="114"/>
                      <a:pt x="655" y="114"/>
                    </a:cubicBezTo>
                    <a:lnTo>
                      <a:pt x="655" y="93"/>
                    </a:lnTo>
                    <a:cubicBezTo>
                      <a:pt x="504" y="203"/>
                      <a:pt x="331" y="313"/>
                      <a:pt x="200" y="465"/>
                    </a:cubicBezTo>
                    <a:cubicBezTo>
                      <a:pt x="90" y="596"/>
                      <a:pt x="1" y="768"/>
                      <a:pt x="69" y="967"/>
                    </a:cubicBezTo>
                    <a:cubicBezTo>
                      <a:pt x="111" y="1056"/>
                      <a:pt x="200" y="1208"/>
                      <a:pt x="331" y="1402"/>
                    </a:cubicBezTo>
                    <a:cubicBezTo>
                      <a:pt x="462" y="1580"/>
                      <a:pt x="634" y="1795"/>
                      <a:pt x="807" y="1994"/>
                    </a:cubicBezTo>
                    <a:cubicBezTo>
                      <a:pt x="985" y="2209"/>
                      <a:pt x="1179" y="2408"/>
                      <a:pt x="1310" y="2559"/>
                    </a:cubicBezTo>
                    <a:cubicBezTo>
                      <a:pt x="1399" y="2648"/>
                      <a:pt x="1462" y="2711"/>
                      <a:pt x="1509" y="2758"/>
                    </a:cubicBezTo>
                    <a:cubicBezTo>
                      <a:pt x="1572" y="2821"/>
                      <a:pt x="1619" y="2842"/>
                      <a:pt x="1640" y="2863"/>
                    </a:cubicBezTo>
                    <a:cubicBezTo>
                      <a:pt x="1690" y="2891"/>
                      <a:pt x="1735" y="2903"/>
                      <a:pt x="1782" y="2903"/>
                    </a:cubicBezTo>
                    <a:cubicBezTo>
                      <a:pt x="1813" y="2903"/>
                      <a:pt x="1845" y="2898"/>
                      <a:pt x="1881" y="2889"/>
                    </a:cubicBezTo>
                    <a:cubicBezTo>
                      <a:pt x="1944" y="2863"/>
                      <a:pt x="2012" y="2821"/>
                      <a:pt x="2096" y="2779"/>
                    </a:cubicBezTo>
                    <a:cubicBezTo>
                      <a:pt x="2247" y="2690"/>
                      <a:pt x="2378" y="2559"/>
                      <a:pt x="2509" y="2497"/>
                    </a:cubicBezTo>
                    <a:cubicBezTo>
                      <a:pt x="2640" y="2408"/>
                      <a:pt x="2708" y="2340"/>
                      <a:pt x="2750" y="2256"/>
                    </a:cubicBezTo>
                    <a:cubicBezTo>
                      <a:pt x="2771" y="2167"/>
                      <a:pt x="2771" y="2078"/>
                      <a:pt x="2729" y="1947"/>
                    </a:cubicBezTo>
                    <a:cubicBezTo>
                      <a:pt x="2729" y="1905"/>
                      <a:pt x="2708" y="1863"/>
                      <a:pt x="2666" y="1795"/>
                    </a:cubicBezTo>
                    <a:cubicBezTo>
                      <a:pt x="2619" y="1753"/>
                      <a:pt x="2556" y="1685"/>
                      <a:pt x="2509" y="1601"/>
                    </a:cubicBezTo>
                    <a:cubicBezTo>
                      <a:pt x="2378" y="1449"/>
                      <a:pt x="2205" y="1271"/>
                      <a:pt x="2054" y="1077"/>
                    </a:cubicBezTo>
                    <a:cubicBezTo>
                      <a:pt x="1703" y="727"/>
                      <a:pt x="1331" y="334"/>
                      <a:pt x="1200" y="182"/>
                    </a:cubicBezTo>
                    <a:cubicBezTo>
                      <a:pt x="1080" y="45"/>
                      <a:pt x="960" y="0"/>
                      <a:pt x="8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6"/>
              <p:cNvSpPr/>
              <p:nvPr/>
            </p:nvSpPr>
            <p:spPr>
              <a:xfrm>
                <a:off x="2126551" y="1449791"/>
                <a:ext cx="261363" cy="117001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821" extrusionOk="0">
                    <a:moveTo>
                      <a:pt x="1504" y="0"/>
                    </a:moveTo>
                    <a:cubicBezTo>
                      <a:pt x="1478" y="0"/>
                      <a:pt x="1450" y="2"/>
                      <a:pt x="1420" y="7"/>
                    </a:cubicBezTo>
                    <a:cubicBezTo>
                      <a:pt x="1269" y="46"/>
                      <a:pt x="923" y="70"/>
                      <a:pt x="606" y="70"/>
                    </a:cubicBezTo>
                    <a:cubicBezTo>
                      <a:pt x="372" y="70"/>
                      <a:pt x="154" y="57"/>
                      <a:pt x="43" y="28"/>
                    </a:cubicBezTo>
                    <a:cubicBezTo>
                      <a:pt x="43" y="28"/>
                      <a:pt x="1" y="421"/>
                      <a:pt x="22" y="620"/>
                    </a:cubicBezTo>
                    <a:cubicBezTo>
                      <a:pt x="39" y="776"/>
                      <a:pt x="28" y="820"/>
                      <a:pt x="197" y="820"/>
                    </a:cubicBezTo>
                    <a:cubicBezTo>
                      <a:pt x="238" y="820"/>
                      <a:pt x="288" y="818"/>
                      <a:pt x="352" y="814"/>
                    </a:cubicBezTo>
                    <a:cubicBezTo>
                      <a:pt x="676" y="793"/>
                      <a:pt x="1724" y="573"/>
                      <a:pt x="1724" y="573"/>
                    </a:cubicBezTo>
                    <a:cubicBezTo>
                      <a:pt x="1724" y="573"/>
                      <a:pt x="1834" y="379"/>
                      <a:pt x="1792" y="248"/>
                    </a:cubicBezTo>
                    <a:cubicBezTo>
                      <a:pt x="1773" y="132"/>
                      <a:pt x="1701" y="0"/>
                      <a:pt x="150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6"/>
              <p:cNvSpPr/>
              <p:nvPr/>
            </p:nvSpPr>
            <p:spPr>
              <a:xfrm>
                <a:off x="2123558" y="1441810"/>
                <a:ext cx="270341" cy="133674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938" extrusionOk="0">
                    <a:moveTo>
                      <a:pt x="1530" y="0"/>
                    </a:moveTo>
                    <a:cubicBezTo>
                      <a:pt x="1504" y="0"/>
                      <a:pt x="1462" y="21"/>
                      <a:pt x="1420" y="21"/>
                    </a:cubicBezTo>
                    <a:cubicBezTo>
                      <a:pt x="1271" y="47"/>
                      <a:pt x="888" y="65"/>
                      <a:pt x="555" y="65"/>
                    </a:cubicBezTo>
                    <a:cubicBezTo>
                      <a:pt x="350" y="65"/>
                      <a:pt x="164" y="58"/>
                      <a:pt x="64" y="42"/>
                    </a:cubicBezTo>
                    <a:lnTo>
                      <a:pt x="22" y="21"/>
                    </a:lnTo>
                    <a:lnTo>
                      <a:pt x="1" y="84"/>
                    </a:lnTo>
                    <a:lnTo>
                      <a:pt x="1" y="105"/>
                    </a:lnTo>
                    <a:cubicBezTo>
                      <a:pt x="64" y="105"/>
                      <a:pt x="153" y="131"/>
                      <a:pt x="194" y="152"/>
                    </a:cubicBezTo>
                    <a:cubicBezTo>
                      <a:pt x="336" y="168"/>
                      <a:pt x="517" y="175"/>
                      <a:pt x="699" y="175"/>
                    </a:cubicBezTo>
                    <a:cubicBezTo>
                      <a:pt x="993" y="175"/>
                      <a:pt x="1292" y="157"/>
                      <a:pt x="1441" y="131"/>
                    </a:cubicBezTo>
                    <a:cubicBezTo>
                      <a:pt x="1477" y="124"/>
                      <a:pt x="1508" y="121"/>
                      <a:pt x="1535" y="121"/>
                    </a:cubicBezTo>
                    <a:cubicBezTo>
                      <a:pt x="1605" y="121"/>
                      <a:pt x="1648" y="143"/>
                      <a:pt x="1682" y="173"/>
                    </a:cubicBezTo>
                    <a:cubicBezTo>
                      <a:pt x="1724" y="194"/>
                      <a:pt x="1745" y="262"/>
                      <a:pt x="1766" y="325"/>
                    </a:cubicBezTo>
                    <a:cubicBezTo>
                      <a:pt x="1766" y="367"/>
                      <a:pt x="1766" y="435"/>
                      <a:pt x="1745" y="498"/>
                    </a:cubicBezTo>
                    <a:cubicBezTo>
                      <a:pt x="1724" y="545"/>
                      <a:pt x="1703" y="566"/>
                      <a:pt x="1703" y="587"/>
                    </a:cubicBezTo>
                    <a:cubicBezTo>
                      <a:pt x="1682" y="587"/>
                      <a:pt x="1462" y="629"/>
                      <a:pt x="1158" y="676"/>
                    </a:cubicBezTo>
                    <a:cubicBezTo>
                      <a:pt x="849" y="739"/>
                      <a:pt x="524" y="807"/>
                      <a:pt x="373" y="828"/>
                    </a:cubicBezTo>
                    <a:lnTo>
                      <a:pt x="304" y="828"/>
                    </a:lnTo>
                    <a:lnTo>
                      <a:pt x="304" y="938"/>
                    </a:lnTo>
                    <a:lnTo>
                      <a:pt x="373" y="938"/>
                    </a:lnTo>
                    <a:cubicBezTo>
                      <a:pt x="545" y="917"/>
                      <a:pt x="875" y="849"/>
                      <a:pt x="1179" y="807"/>
                    </a:cubicBezTo>
                    <a:cubicBezTo>
                      <a:pt x="1483" y="739"/>
                      <a:pt x="1745" y="676"/>
                      <a:pt x="1745" y="676"/>
                    </a:cubicBezTo>
                    <a:lnTo>
                      <a:pt x="1766" y="676"/>
                    </a:lnTo>
                    <a:lnTo>
                      <a:pt x="1792" y="655"/>
                    </a:lnTo>
                    <a:cubicBezTo>
                      <a:pt x="1792" y="655"/>
                      <a:pt x="1813" y="608"/>
                      <a:pt x="1834" y="545"/>
                    </a:cubicBezTo>
                    <a:cubicBezTo>
                      <a:pt x="1876" y="477"/>
                      <a:pt x="1896" y="393"/>
                      <a:pt x="1876" y="304"/>
                    </a:cubicBezTo>
                    <a:cubicBezTo>
                      <a:pt x="1855" y="215"/>
                      <a:pt x="1813" y="152"/>
                      <a:pt x="1745" y="84"/>
                    </a:cubicBezTo>
                    <a:cubicBezTo>
                      <a:pt x="1703" y="42"/>
                      <a:pt x="1614" y="0"/>
                      <a:pt x="153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6"/>
              <p:cNvSpPr/>
              <p:nvPr/>
            </p:nvSpPr>
            <p:spPr>
              <a:xfrm>
                <a:off x="2126551" y="1497248"/>
                <a:ext cx="261363" cy="13025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914" extrusionOk="0">
                    <a:moveTo>
                      <a:pt x="1591" y="0"/>
                    </a:moveTo>
                    <a:cubicBezTo>
                      <a:pt x="1445" y="0"/>
                      <a:pt x="1270" y="97"/>
                      <a:pt x="917" y="177"/>
                    </a:cubicBezTo>
                    <a:cubicBezTo>
                      <a:pt x="524" y="266"/>
                      <a:pt x="69" y="266"/>
                      <a:pt x="69" y="266"/>
                    </a:cubicBezTo>
                    <a:cubicBezTo>
                      <a:pt x="69" y="266"/>
                      <a:pt x="1" y="680"/>
                      <a:pt x="1" y="811"/>
                    </a:cubicBezTo>
                    <a:cubicBezTo>
                      <a:pt x="13" y="891"/>
                      <a:pt x="60" y="914"/>
                      <a:pt x="193" y="914"/>
                    </a:cubicBezTo>
                    <a:cubicBezTo>
                      <a:pt x="278" y="914"/>
                      <a:pt x="397" y="905"/>
                      <a:pt x="566" y="894"/>
                    </a:cubicBezTo>
                    <a:cubicBezTo>
                      <a:pt x="985" y="873"/>
                      <a:pt x="1614" y="680"/>
                      <a:pt x="1614" y="680"/>
                    </a:cubicBezTo>
                    <a:cubicBezTo>
                      <a:pt x="1614" y="680"/>
                      <a:pt x="1771" y="528"/>
                      <a:pt x="1813" y="418"/>
                    </a:cubicBezTo>
                    <a:cubicBezTo>
                      <a:pt x="1834" y="287"/>
                      <a:pt x="1771" y="25"/>
                      <a:pt x="1640" y="4"/>
                    </a:cubicBezTo>
                    <a:cubicBezTo>
                      <a:pt x="1624" y="1"/>
                      <a:pt x="1608" y="0"/>
                      <a:pt x="1591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6"/>
              <p:cNvSpPr/>
              <p:nvPr/>
            </p:nvSpPr>
            <p:spPr>
              <a:xfrm>
                <a:off x="2163889" y="1490978"/>
                <a:ext cx="230011" cy="14350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007" extrusionOk="0">
                    <a:moveTo>
                      <a:pt x="1310" y="1"/>
                    </a:moveTo>
                    <a:cubicBezTo>
                      <a:pt x="1158" y="1"/>
                      <a:pt x="985" y="90"/>
                      <a:pt x="634" y="153"/>
                    </a:cubicBezTo>
                    <a:cubicBezTo>
                      <a:pt x="414" y="200"/>
                      <a:pt x="173" y="242"/>
                      <a:pt x="0" y="242"/>
                    </a:cubicBezTo>
                    <a:lnTo>
                      <a:pt x="0" y="352"/>
                    </a:lnTo>
                    <a:cubicBezTo>
                      <a:pt x="152" y="352"/>
                      <a:pt x="414" y="331"/>
                      <a:pt x="655" y="263"/>
                    </a:cubicBezTo>
                    <a:cubicBezTo>
                      <a:pt x="1027" y="187"/>
                      <a:pt x="1209" y="108"/>
                      <a:pt x="1318" y="108"/>
                    </a:cubicBezTo>
                    <a:cubicBezTo>
                      <a:pt x="1330" y="108"/>
                      <a:pt x="1341" y="109"/>
                      <a:pt x="1352" y="111"/>
                    </a:cubicBezTo>
                    <a:cubicBezTo>
                      <a:pt x="1399" y="111"/>
                      <a:pt x="1441" y="153"/>
                      <a:pt x="1462" y="242"/>
                    </a:cubicBezTo>
                    <a:cubicBezTo>
                      <a:pt x="1509" y="310"/>
                      <a:pt x="1509" y="394"/>
                      <a:pt x="1483" y="441"/>
                    </a:cubicBezTo>
                    <a:cubicBezTo>
                      <a:pt x="1483" y="483"/>
                      <a:pt x="1441" y="546"/>
                      <a:pt x="1399" y="593"/>
                    </a:cubicBezTo>
                    <a:cubicBezTo>
                      <a:pt x="1352" y="635"/>
                      <a:pt x="1331" y="656"/>
                      <a:pt x="1310" y="677"/>
                    </a:cubicBezTo>
                    <a:cubicBezTo>
                      <a:pt x="1310" y="677"/>
                      <a:pt x="697" y="855"/>
                      <a:pt x="283" y="876"/>
                    </a:cubicBezTo>
                    <a:cubicBezTo>
                      <a:pt x="173" y="896"/>
                      <a:pt x="90" y="896"/>
                      <a:pt x="21" y="896"/>
                    </a:cubicBezTo>
                    <a:lnTo>
                      <a:pt x="21" y="1006"/>
                    </a:lnTo>
                    <a:lnTo>
                      <a:pt x="304" y="1006"/>
                    </a:lnTo>
                    <a:cubicBezTo>
                      <a:pt x="744" y="985"/>
                      <a:pt x="1378" y="766"/>
                      <a:pt x="1378" y="766"/>
                    </a:cubicBezTo>
                    <a:lnTo>
                      <a:pt x="1399" y="766"/>
                    </a:lnTo>
                    <a:cubicBezTo>
                      <a:pt x="1399" y="766"/>
                      <a:pt x="1441" y="724"/>
                      <a:pt x="1483" y="677"/>
                    </a:cubicBezTo>
                    <a:cubicBezTo>
                      <a:pt x="1530" y="614"/>
                      <a:pt x="1572" y="546"/>
                      <a:pt x="1593" y="462"/>
                    </a:cubicBezTo>
                    <a:cubicBezTo>
                      <a:pt x="1613" y="394"/>
                      <a:pt x="1613" y="284"/>
                      <a:pt x="1572" y="200"/>
                    </a:cubicBezTo>
                    <a:cubicBezTo>
                      <a:pt x="1551" y="111"/>
                      <a:pt x="1483" y="1"/>
                      <a:pt x="13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6"/>
              <p:cNvSpPr/>
              <p:nvPr/>
            </p:nvSpPr>
            <p:spPr>
              <a:xfrm>
                <a:off x="2105459" y="1546700"/>
                <a:ext cx="260793" cy="12597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884" extrusionOk="0">
                    <a:moveTo>
                      <a:pt x="1567" y="0"/>
                    </a:moveTo>
                    <a:cubicBezTo>
                      <a:pt x="1412" y="0"/>
                      <a:pt x="1264" y="101"/>
                      <a:pt x="803" y="202"/>
                    </a:cubicBezTo>
                    <a:cubicBezTo>
                      <a:pt x="590" y="257"/>
                      <a:pt x="440" y="273"/>
                      <a:pt x="338" y="273"/>
                    </a:cubicBezTo>
                    <a:cubicBezTo>
                      <a:pt x="199" y="273"/>
                      <a:pt x="149" y="244"/>
                      <a:pt x="149" y="244"/>
                    </a:cubicBezTo>
                    <a:cubicBezTo>
                      <a:pt x="149" y="244"/>
                      <a:pt x="39" y="526"/>
                      <a:pt x="18" y="704"/>
                    </a:cubicBezTo>
                    <a:cubicBezTo>
                      <a:pt x="1" y="843"/>
                      <a:pt x="55" y="884"/>
                      <a:pt x="244" y="884"/>
                    </a:cubicBezTo>
                    <a:cubicBezTo>
                      <a:pt x="291" y="884"/>
                      <a:pt x="346" y="881"/>
                      <a:pt x="410" y="877"/>
                    </a:cubicBezTo>
                    <a:cubicBezTo>
                      <a:pt x="761" y="877"/>
                      <a:pt x="1547" y="636"/>
                      <a:pt x="1547" y="636"/>
                    </a:cubicBezTo>
                    <a:cubicBezTo>
                      <a:pt x="1547" y="636"/>
                      <a:pt x="1830" y="464"/>
                      <a:pt x="1830" y="286"/>
                    </a:cubicBezTo>
                    <a:cubicBezTo>
                      <a:pt x="1830" y="113"/>
                      <a:pt x="1788" y="24"/>
                      <a:pt x="1610" y="3"/>
                    </a:cubicBezTo>
                    <a:cubicBezTo>
                      <a:pt x="1595" y="1"/>
                      <a:pt x="1581" y="0"/>
                      <a:pt x="1567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6"/>
              <p:cNvSpPr/>
              <p:nvPr/>
            </p:nvSpPr>
            <p:spPr>
              <a:xfrm>
                <a:off x="2151206" y="1538007"/>
                <a:ext cx="224026" cy="1427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002" extrusionOk="0">
                    <a:moveTo>
                      <a:pt x="1247" y="1"/>
                    </a:moveTo>
                    <a:cubicBezTo>
                      <a:pt x="1158" y="1"/>
                      <a:pt x="1095" y="22"/>
                      <a:pt x="985" y="64"/>
                    </a:cubicBezTo>
                    <a:cubicBezTo>
                      <a:pt x="875" y="85"/>
                      <a:pt x="723" y="153"/>
                      <a:pt x="482" y="216"/>
                    </a:cubicBezTo>
                    <a:cubicBezTo>
                      <a:pt x="330" y="242"/>
                      <a:pt x="199" y="263"/>
                      <a:pt x="110" y="263"/>
                    </a:cubicBezTo>
                    <a:lnTo>
                      <a:pt x="110" y="394"/>
                    </a:lnTo>
                    <a:cubicBezTo>
                      <a:pt x="220" y="373"/>
                      <a:pt x="351" y="373"/>
                      <a:pt x="503" y="326"/>
                    </a:cubicBezTo>
                    <a:cubicBezTo>
                      <a:pt x="744" y="263"/>
                      <a:pt x="917" y="195"/>
                      <a:pt x="1027" y="174"/>
                    </a:cubicBezTo>
                    <a:cubicBezTo>
                      <a:pt x="1107" y="143"/>
                      <a:pt x="1165" y="124"/>
                      <a:pt x="1224" y="124"/>
                    </a:cubicBezTo>
                    <a:cubicBezTo>
                      <a:pt x="1245" y="124"/>
                      <a:pt x="1266" y="126"/>
                      <a:pt x="1289" y="132"/>
                    </a:cubicBezTo>
                    <a:cubicBezTo>
                      <a:pt x="1357" y="132"/>
                      <a:pt x="1399" y="153"/>
                      <a:pt x="1420" y="174"/>
                    </a:cubicBezTo>
                    <a:cubicBezTo>
                      <a:pt x="1441" y="216"/>
                      <a:pt x="1441" y="263"/>
                      <a:pt x="1441" y="347"/>
                    </a:cubicBezTo>
                    <a:cubicBezTo>
                      <a:pt x="1441" y="394"/>
                      <a:pt x="1399" y="477"/>
                      <a:pt x="1336" y="546"/>
                    </a:cubicBezTo>
                    <a:cubicBezTo>
                      <a:pt x="1268" y="608"/>
                      <a:pt x="1205" y="635"/>
                      <a:pt x="1205" y="635"/>
                    </a:cubicBezTo>
                    <a:cubicBezTo>
                      <a:pt x="1205" y="655"/>
                      <a:pt x="1006" y="697"/>
                      <a:pt x="765" y="765"/>
                    </a:cubicBezTo>
                    <a:cubicBezTo>
                      <a:pt x="524" y="828"/>
                      <a:pt x="241" y="870"/>
                      <a:pt x="89" y="896"/>
                    </a:cubicBezTo>
                    <a:lnTo>
                      <a:pt x="48" y="896"/>
                    </a:lnTo>
                    <a:cubicBezTo>
                      <a:pt x="48" y="938"/>
                      <a:pt x="27" y="959"/>
                      <a:pt x="0" y="1001"/>
                    </a:cubicBezTo>
                    <a:lnTo>
                      <a:pt x="89" y="1001"/>
                    </a:lnTo>
                    <a:cubicBezTo>
                      <a:pt x="262" y="1001"/>
                      <a:pt x="550" y="938"/>
                      <a:pt x="812" y="870"/>
                    </a:cubicBezTo>
                    <a:cubicBezTo>
                      <a:pt x="1048" y="807"/>
                      <a:pt x="1247" y="739"/>
                      <a:pt x="1247" y="739"/>
                    </a:cubicBezTo>
                    <a:lnTo>
                      <a:pt x="1268" y="739"/>
                    </a:lnTo>
                    <a:cubicBezTo>
                      <a:pt x="1268" y="739"/>
                      <a:pt x="1336" y="697"/>
                      <a:pt x="1420" y="635"/>
                    </a:cubicBezTo>
                    <a:cubicBezTo>
                      <a:pt x="1488" y="546"/>
                      <a:pt x="1572" y="456"/>
                      <a:pt x="1572" y="347"/>
                    </a:cubicBezTo>
                    <a:cubicBezTo>
                      <a:pt x="1551" y="263"/>
                      <a:pt x="1551" y="174"/>
                      <a:pt x="1509" y="111"/>
                    </a:cubicBezTo>
                    <a:cubicBezTo>
                      <a:pt x="1467" y="64"/>
                      <a:pt x="1399" y="22"/>
                      <a:pt x="1289" y="22"/>
                    </a:cubicBezTo>
                    <a:cubicBezTo>
                      <a:pt x="1268" y="1"/>
                      <a:pt x="1268" y="1"/>
                      <a:pt x="12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6"/>
              <p:cNvSpPr/>
              <p:nvPr/>
            </p:nvSpPr>
            <p:spPr>
              <a:xfrm>
                <a:off x="2107882" y="1612257"/>
                <a:ext cx="227018" cy="9704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681" extrusionOk="0">
                    <a:moveTo>
                      <a:pt x="1309" y="1"/>
                    </a:moveTo>
                    <a:cubicBezTo>
                      <a:pt x="1153" y="1"/>
                      <a:pt x="909" y="93"/>
                      <a:pt x="613" y="155"/>
                    </a:cubicBezTo>
                    <a:cubicBezTo>
                      <a:pt x="536" y="166"/>
                      <a:pt x="474" y="170"/>
                      <a:pt x="424" y="170"/>
                    </a:cubicBezTo>
                    <a:cubicBezTo>
                      <a:pt x="271" y="170"/>
                      <a:pt x="219" y="134"/>
                      <a:pt x="153" y="134"/>
                    </a:cubicBezTo>
                    <a:cubicBezTo>
                      <a:pt x="43" y="155"/>
                      <a:pt x="22" y="244"/>
                      <a:pt x="22" y="349"/>
                    </a:cubicBezTo>
                    <a:cubicBezTo>
                      <a:pt x="1" y="480"/>
                      <a:pt x="90" y="679"/>
                      <a:pt x="90" y="679"/>
                    </a:cubicBezTo>
                    <a:cubicBezTo>
                      <a:pt x="109" y="680"/>
                      <a:pt x="130" y="681"/>
                      <a:pt x="152" y="681"/>
                    </a:cubicBezTo>
                    <a:cubicBezTo>
                      <a:pt x="526" y="681"/>
                      <a:pt x="1278" y="517"/>
                      <a:pt x="1441" y="349"/>
                    </a:cubicBezTo>
                    <a:cubicBezTo>
                      <a:pt x="1593" y="197"/>
                      <a:pt x="1483" y="25"/>
                      <a:pt x="1352" y="4"/>
                    </a:cubicBezTo>
                    <a:cubicBezTo>
                      <a:pt x="1338" y="2"/>
                      <a:pt x="1324" y="1"/>
                      <a:pt x="1309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6"/>
              <p:cNvSpPr/>
              <p:nvPr/>
            </p:nvSpPr>
            <p:spPr>
              <a:xfrm>
                <a:off x="2107882" y="1602993"/>
                <a:ext cx="227018" cy="115006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07" extrusionOk="0">
                    <a:moveTo>
                      <a:pt x="1289" y="0"/>
                    </a:moveTo>
                    <a:cubicBezTo>
                      <a:pt x="1200" y="0"/>
                      <a:pt x="1137" y="21"/>
                      <a:pt x="1027" y="48"/>
                    </a:cubicBezTo>
                    <a:cubicBezTo>
                      <a:pt x="917" y="90"/>
                      <a:pt x="765" y="131"/>
                      <a:pt x="613" y="152"/>
                    </a:cubicBezTo>
                    <a:cubicBezTo>
                      <a:pt x="524" y="179"/>
                      <a:pt x="462" y="179"/>
                      <a:pt x="414" y="179"/>
                    </a:cubicBezTo>
                    <a:cubicBezTo>
                      <a:pt x="414" y="220"/>
                      <a:pt x="393" y="241"/>
                      <a:pt x="393" y="283"/>
                    </a:cubicBezTo>
                    <a:cubicBezTo>
                      <a:pt x="462" y="283"/>
                      <a:pt x="524" y="283"/>
                      <a:pt x="634" y="262"/>
                    </a:cubicBezTo>
                    <a:cubicBezTo>
                      <a:pt x="786" y="241"/>
                      <a:pt x="938" y="199"/>
                      <a:pt x="1069" y="152"/>
                    </a:cubicBezTo>
                    <a:cubicBezTo>
                      <a:pt x="1147" y="138"/>
                      <a:pt x="1225" y="123"/>
                      <a:pt x="1278" y="123"/>
                    </a:cubicBezTo>
                    <a:cubicBezTo>
                      <a:pt x="1301" y="123"/>
                      <a:pt x="1319" y="125"/>
                      <a:pt x="1331" y="131"/>
                    </a:cubicBezTo>
                    <a:cubicBezTo>
                      <a:pt x="1399" y="131"/>
                      <a:pt x="1441" y="179"/>
                      <a:pt x="1441" y="220"/>
                    </a:cubicBezTo>
                    <a:cubicBezTo>
                      <a:pt x="1462" y="262"/>
                      <a:pt x="1462" y="309"/>
                      <a:pt x="1399" y="393"/>
                    </a:cubicBezTo>
                    <a:cubicBezTo>
                      <a:pt x="1352" y="414"/>
                      <a:pt x="1289" y="461"/>
                      <a:pt x="1179" y="503"/>
                    </a:cubicBezTo>
                    <a:cubicBezTo>
                      <a:pt x="1069" y="524"/>
                      <a:pt x="959" y="571"/>
                      <a:pt x="807" y="592"/>
                    </a:cubicBezTo>
                    <a:cubicBezTo>
                      <a:pt x="613" y="655"/>
                      <a:pt x="393" y="676"/>
                      <a:pt x="242" y="676"/>
                    </a:cubicBezTo>
                    <a:cubicBezTo>
                      <a:pt x="221" y="676"/>
                      <a:pt x="111" y="702"/>
                      <a:pt x="1" y="702"/>
                    </a:cubicBezTo>
                    <a:cubicBezTo>
                      <a:pt x="22" y="744"/>
                      <a:pt x="22" y="765"/>
                      <a:pt x="22" y="765"/>
                    </a:cubicBezTo>
                    <a:lnTo>
                      <a:pt x="43" y="807"/>
                    </a:lnTo>
                    <a:lnTo>
                      <a:pt x="69" y="807"/>
                    </a:lnTo>
                    <a:cubicBezTo>
                      <a:pt x="263" y="807"/>
                      <a:pt x="566" y="765"/>
                      <a:pt x="854" y="702"/>
                    </a:cubicBezTo>
                    <a:cubicBezTo>
                      <a:pt x="985" y="676"/>
                      <a:pt x="1116" y="634"/>
                      <a:pt x="1221" y="592"/>
                    </a:cubicBezTo>
                    <a:cubicBezTo>
                      <a:pt x="1331" y="571"/>
                      <a:pt x="1420" y="524"/>
                      <a:pt x="1462" y="461"/>
                    </a:cubicBezTo>
                    <a:cubicBezTo>
                      <a:pt x="1572" y="372"/>
                      <a:pt x="1593" y="262"/>
                      <a:pt x="1551" y="179"/>
                    </a:cubicBezTo>
                    <a:cubicBezTo>
                      <a:pt x="1530" y="90"/>
                      <a:pt x="1441" y="21"/>
                      <a:pt x="1352" y="21"/>
                    </a:cubicBezTo>
                    <a:cubicBezTo>
                      <a:pt x="1331" y="0"/>
                      <a:pt x="1310" y="0"/>
                      <a:pt x="12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6"/>
              <p:cNvSpPr/>
              <p:nvPr/>
            </p:nvSpPr>
            <p:spPr>
              <a:xfrm>
                <a:off x="1905655" y="1546985"/>
                <a:ext cx="124839" cy="6070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426" extrusionOk="0">
                    <a:moveTo>
                      <a:pt x="807" y="1"/>
                    </a:moveTo>
                    <a:cubicBezTo>
                      <a:pt x="634" y="48"/>
                      <a:pt x="503" y="48"/>
                      <a:pt x="372" y="90"/>
                    </a:cubicBezTo>
                    <a:cubicBezTo>
                      <a:pt x="241" y="132"/>
                      <a:pt x="131" y="200"/>
                      <a:pt x="21" y="331"/>
                    </a:cubicBezTo>
                    <a:cubicBezTo>
                      <a:pt x="1" y="352"/>
                      <a:pt x="1" y="393"/>
                      <a:pt x="21" y="414"/>
                    </a:cubicBezTo>
                    <a:cubicBezTo>
                      <a:pt x="29" y="422"/>
                      <a:pt x="39" y="425"/>
                      <a:pt x="48" y="425"/>
                    </a:cubicBezTo>
                    <a:cubicBezTo>
                      <a:pt x="71" y="425"/>
                      <a:pt x="96" y="408"/>
                      <a:pt x="110" y="393"/>
                    </a:cubicBezTo>
                    <a:cubicBezTo>
                      <a:pt x="220" y="284"/>
                      <a:pt x="309" y="221"/>
                      <a:pt x="414" y="200"/>
                    </a:cubicBezTo>
                    <a:cubicBezTo>
                      <a:pt x="524" y="153"/>
                      <a:pt x="655" y="153"/>
                      <a:pt x="833" y="132"/>
                    </a:cubicBezTo>
                    <a:cubicBezTo>
                      <a:pt x="854" y="111"/>
                      <a:pt x="875" y="90"/>
                      <a:pt x="875" y="69"/>
                    </a:cubicBezTo>
                    <a:cubicBezTo>
                      <a:pt x="875" y="22"/>
                      <a:pt x="833" y="1"/>
                      <a:pt x="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6"/>
              <p:cNvSpPr/>
              <p:nvPr/>
            </p:nvSpPr>
            <p:spPr>
              <a:xfrm>
                <a:off x="487650" y="4560718"/>
                <a:ext cx="544246" cy="352997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2477" extrusionOk="0">
                    <a:moveTo>
                      <a:pt x="482" y="0"/>
                    </a:moveTo>
                    <a:cubicBezTo>
                      <a:pt x="131" y="194"/>
                      <a:pt x="131" y="194"/>
                      <a:pt x="110" y="697"/>
                    </a:cubicBezTo>
                    <a:cubicBezTo>
                      <a:pt x="89" y="1200"/>
                      <a:pt x="0" y="1571"/>
                      <a:pt x="309" y="1786"/>
                    </a:cubicBezTo>
                    <a:cubicBezTo>
                      <a:pt x="613" y="1985"/>
                      <a:pt x="1509" y="2074"/>
                      <a:pt x="2116" y="2336"/>
                    </a:cubicBezTo>
                    <a:cubicBezTo>
                      <a:pt x="2336" y="2437"/>
                      <a:pt x="2513" y="2477"/>
                      <a:pt x="2667" y="2477"/>
                    </a:cubicBezTo>
                    <a:cubicBezTo>
                      <a:pt x="2943" y="2477"/>
                      <a:pt x="3145" y="2350"/>
                      <a:pt x="3383" y="2226"/>
                    </a:cubicBezTo>
                    <a:cubicBezTo>
                      <a:pt x="3755" y="2048"/>
                      <a:pt x="3818" y="1896"/>
                      <a:pt x="3818" y="1634"/>
                    </a:cubicBezTo>
                    <a:cubicBezTo>
                      <a:pt x="3818" y="1352"/>
                      <a:pt x="3624" y="1262"/>
                      <a:pt x="3232" y="1001"/>
                    </a:cubicBezTo>
                    <a:cubicBezTo>
                      <a:pt x="2818" y="765"/>
                      <a:pt x="2556" y="414"/>
                      <a:pt x="2556" y="414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6"/>
              <p:cNvSpPr/>
              <p:nvPr/>
            </p:nvSpPr>
            <p:spPr>
              <a:xfrm>
                <a:off x="490643" y="4551027"/>
                <a:ext cx="550944" cy="370098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2597" extrusionOk="0">
                    <a:moveTo>
                      <a:pt x="482" y="131"/>
                    </a:moveTo>
                    <a:lnTo>
                      <a:pt x="2514" y="524"/>
                    </a:lnTo>
                    <a:cubicBezTo>
                      <a:pt x="2535" y="545"/>
                      <a:pt x="2776" y="875"/>
                      <a:pt x="3169" y="1137"/>
                    </a:cubicBezTo>
                    <a:cubicBezTo>
                      <a:pt x="3383" y="1268"/>
                      <a:pt x="3514" y="1330"/>
                      <a:pt x="3624" y="1420"/>
                    </a:cubicBezTo>
                    <a:cubicBezTo>
                      <a:pt x="3713" y="1509"/>
                      <a:pt x="3734" y="1571"/>
                      <a:pt x="3734" y="1702"/>
                    </a:cubicBezTo>
                    <a:cubicBezTo>
                      <a:pt x="3755" y="1833"/>
                      <a:pt x="3734" y="1922"/>
                      <a:pt x="3666" y="2011"/>
                    </a:cubicBezTo>
                    <a:cubicBezTo>
                      <a:pt x="3624" y="2074"/>
                      <a:pt x="3514" y="2163"/>
                      <a:pt x="3341" y="2247"/>
                    </a:cubicBezTo>
                    <a:cubicBezTo>
                      <a:pt x="3142" y="2336"/>
                      <a:pt x="2991" y="2425"/>
                      <a:pt x="2818" y="2467"/>
                    </a:cubicBezTo>
                    <a:cubicBezTo>
                      <a:pt x="2758" y="2479"/>
                      <a:pt x="2699" y="2486"/>
                      <a:pt x="2637" y="2486"/>
                    </a:cubicBezTo>
                    <a:cubicBezTo>
                      <a:pt x="2493" y="2486"/>
                      <a:pt x="2334" y="2449"/>
                      <a:pt x="2121" y="2357"/>
                    </a:cubicBezTo>
                    <a:cubicBezTo>
                      <a:pt x="1812" y="2205"/>
                      <a:pt x="1420" y="2116"/>
                      <a:pt x="1095" y="2053"/>
                    </a:cubicBezTo>
                    <a:cubicBezTo>
                      <a:pt x="765" y="1964"/>
                      <a:pt x="461" y="1901"/>
                      <a:pt x="309" y="1791"/>
                    </a:cubicBezTo>
                    <a:cubicBezTo>
                      <a:pt x="178" y="1702"/>
                      <a:pt x="131" y="1571"/>
                      <a:pt x="110" y="1399"/>
                    </a:cubicBezTo>
                    <a:cubicBezTo>
                      <a:pt x="110" y="1226"/>
                      <a:pt x="131" y="1006"/>
                      <a:pt x="131" y="765"/>
                    </a:cubicBezTo>
                    <a:cubicBezTo>
                      <a:pt x="157" y="503"/>
                      <a:pt x="157" y="393"/>
                      <a:pt x="199" y="330"/>
                    </a:cubicBezTo>
                    <a:cubicBezTo>
                      <a:pt x="241" y="262"/>
                      <a:pt x="309" y="220"/>
                      <a:pt x="482" y="131"/>
                    </a:cubicBezTo>
                    <a:close/>
                    <a:moveTo>
                      <a:pt x="461" y="0"/>
                    </a:moveTo>
                    <a:lnTo>
                      <a:pt x="440" y="21"/>
                    </a:lnTo>
                    <a:cubicBezTo>
                      <a:pt x="262" y="110"/>
                      <a:pt x="157" y="152"/>
                      <a:pt x="89" y="262"/>
                    </a:cubicBezTo>
                    <a:cubicBezTo>
                      <a:pt x="47" y="372"/>
                      <a:pt x="47" y="503"/>
                      <a:pt x="27" y="765"/>
                    </a:cubicBezTo>
                    <a:cubicBezTo>
                      <a:pt x="27" y="1006"/>
                      <a:pt x="0" y="1226"/>
                      <a:pt x="0" y="1420"/>
                    </a:cubicBezTo>
                    <a:cubicBezTo>
                      <a:pt x="27" y="1592"/>
                      <a:pt x="89" y="1770"/>
                      <a:pt x="262" y="1901"/>
                    </a:cubicBezTo>
                    <a:cubicBezTo>
                      <a:pt x="440" y="2011"/>
                      <a:pt x="723" y="2074"/>
                      <a:pt x="1074" y="2163"/>
                    </a:cubicBezTo>
                    <a:cubicBezTo>
                      <a:pt x="1399" y="2247"/>
                      <a:pt x="1770" y="2315"/>
                      <a:pt x="2074" y="2467"/>
                    </a:cubicBezTo>
                    <a:cubicBezTo>
                      <a:pt x="2291" y="2559"/>
                      <a:pt x="2471" y="2596"/>
                      <a:pt x="2635" y="2596"/>
                    </a:cubicBezTo>
                    <a:cubicBezTo>
                      <a:pt x="2706" y="2596"/>
                      <a:pt x="2773" y="2589"/>
                      <a:pt x="2839" y="2577"/>
                    </a:cubicBezTo>
                    <a:cubicBezTo>
                      <a:pt x="3038" y="2535"/>
                      <a:pt x="3211" y="2446"/>
                      <a:pt x="3383" y="2336"/>
                    </a:cubicBezTo>
                    <a:cubicBezTo>
                      <a:pt x="3582" y="2247"/>
                      <a:pt x="3692" y="2163"/>
                      <a:pt x="3755" y="2074"/>
                    </a:cubicBezTo>
                    <a:cubicBezTo>
                      <a:pt x="3844" y="1964"/>
                      <a:pt x="3865" y="1833"/>
                      <a:pt x="3865" y="1702"/>
                    </a:cubicBezTo>
                    <a:cubicBezTo>
                      <a:pt x="3844" y="1550"/>
                      <a:pt x="3797" y="1440"/>
                      <a:pt x="3692" y="1330"/>
                    </a:cubicBezTo>
                    <a:cubicBezTo>
                      <a:pt x="3582" y="1247"/>
                      <a:pt x="3431" y="1158"/>
                      <a:pt x="3232" y="1027"/>
                    </a:cubicBezTo>
                    <a:cubicBezTo>
                      <a:pt x="2839" y="786"/>
                      <a:pt x="2577" y="440"/>
                      <a:pt x="2577" y="440"/>
                    </a:cubicBez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6"/>
              <p:cNvSpPr/>
              <p:nvPr/>
            </p:nvSpPr>
            <p:spPr>
              <a:xfrm>
                <a:off x="1031765" y="4383146"/>
                <a:ext cx="547808" cy="358128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2513" extrusionOk="0">
                    <a:moveTo>
                      <a:pt x="2142" y="0"/>
                    </a:moveTo>
                    <a:lnTo>
                      <a:pt x="309" y="110"/>
                    </a:lnTo>
                    <a:lnTo>
                      <a:pt x="199" y="110"/>
                    </a:lnTo>
                    <a:cubicBezTo>
                      <a:pt x="0" y="744"/>
                      <a:pt x="157" y="1833"/>
                      <a:pt x="440" y="1985"/>
                    </a:cubicBezTo>
                    <a:cubicBezTo>
                      <a:pt x="702" y="2142"/>
                      <a:pt x="1660" y="2357"/>
                      <a:pt x="2252" y="2488"/>
                    </a:cubicBezTo>
                    <a:cubicBezTo>
                      <a:pt x="2330" y="2505"/>
                      <a:pt x="2408" y="2513"/>
                      <a:pt x="2484" y="2513"/>
                    </a:cubicBezTo>
                    <a:cubicBezTo>
                      <a:pt x="2988" y="2513"/>
                      <a:pt x="3456" y="2179"/>
                      <a:pt x="3624" y="2011"/>
                    </a:cubicBezTo>
                    <a:cubicBezTo>
                      <a:pt x="3844" y="1791"/>
                      <a:pt x="3776" y="1529"/>
                      <a:pt x="3645" y="1356"/>
                    </a:cubicBezTo>
                    <a:cubicBezTo>
                      <a:pt x="3493" y="1178"/>
                      <a:pt x="3079" y="1246"/>
                      <a:pt x="2687" y="916"/>
                    </a:cubicBezTo>
                    <a:cubicBezTo>
                      <a:pt x="2294" y="592"/>
                      <a:pt x="2142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6"/>
              <p:cNvSpPr/>
              <p:nvPr/>
            </p:nvSpPr>
            <p:spPr>
              <a:xfrm>
                <a:off x="1038463" y="4377161"/>
                <a:ext cx="538260" cy="373376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2620" extrusionOk="0">
                    <a:moveTo>
                      <a:pt x="2048" y="110"/>
                    </a:moveTo>
                    <a:cubicBezTo>
                      <a:pt x="2074" y="173"/>
                      <a:pt x="2205" y="676"/>
                      <a:pt x="2598" y="1006"/>
                    </a:cubicBezTo>
                    <a:cubicBezTo>
                      <a:pt x="2812" y="1178"/>
                      <a:pt x="3011" y="1241"/>
                      <a:pt x="3205" y="1288"/>
                    </a:cubicBezTo>
                    <a:cubicBezTo>
                      <a:pt x="3383" y="1330"/>
                      <a:pt x="3488" y="1351"/>
                      <a:pt x="3556" y="1419"/>
                    </a:cubicBezTo>
                    <a:cubicBezTo>
                      <a:pt x="3619" y="1503"/>
                      <a:pt x="3666" y="1613"/>
                      <a:pt x="3666" y="1702"/>
                    </a:cubicBezTo>
                    <a:cubicBezTo>
                      <a:pt x="3666" y="1812"/>
                      <a:pt x="3645" y="1922"/>
                      <a:pt x="3535" y="2006"/>
                    </a:cubicBezTo>
                    <a:cubicBezTo>
                      <a:pt x="3446" y="2095"/>
                      <a:pt x="3252" y="2247"/>
                      <a:pt x="3011" y="2357"/>
                    </a:cubicBezTo>
                    <a:cubicBezTo>
                      <a:pt x="2836" y="2437"/>
                      <a:pt x="2639" y="2492"/>
                      <a:pt x="2444" y="2492"/>
                    </a:cubicBezTo>
                    <a:cubicBezTo>
                      <a:pt x="2371" y="2492"/>
                      <a:pt x="2297" y="2484"/>
                      <a:pt x="2226" y="2467"/>
                    </a:cubicBezTo>
                    <a:cubicBezTo>
                      <a:pt x="1917" y="2420"/>
                      <a:pt x="1550" y="2336"/>
                      <a:pt x="1199" y="2247"/>
                    </a:cubicBezTo>
                    <a:cubicBezTo>
                      <a:pt x="849" y="2137"/>
                      <a:pt x="545" y="2053"/>
                      <a:pt x="414" y="1985"/>
                    </a:cubicBezTo>
                    <a:cubicBezTo>
                      <a:pt x="372" y="1964"/>
                      <a:pt x="304" y="1875"/>
                      <a:pt x="262" y="1744"/>
                    </a:cubicBezTo>
                    <a:cubicBezTo>
                      <a:pt x="215" y="1613"/>
                      <a:pt x="173" y="1440"/>
                      <a:pt x="152" y="1267"/>
                    </a:cubicBezTo>
                    <a:cubicBezTo>
                      <a:pt x="110" y="917"/>
                      <a:pt x="131" y="503"/>
                      <a:pt x="215" y="194"/>
                    </a:cubicBezTo>
                    <a:lnTo>
                      <a:pt x="262" y="194"/>
                    </a:lnTo>
                    <a:lnTo>
                      <a:pt x="2048" y="110"/>
                    </a:lnTo>
                    <a:close/>
                    <a:moveTo>
                      <a:pt x="2137" y="0"/>
                    </a:moveTo>
                    <a:lnTo>
                      <a:pt x="262" y="89"/>
                    </a:lnTo>
                    <a:lnTo>
                      <a:pt x="131" y="89"/>
                    </a:lnTo>
                    <a:lnTo>
                      <a:pt x="110" y="131"/>
                    </a:lnTo>
                    <a:cubicBezTo>
                      <a:pt x="0" y="456"/>
                      <a:pt x="0" y="896"/>
                      <a:pt x="42" y="1267"/>
                    </a:cubicBezTo>
                    <a:cubicBezTo>
                      <a:pt x="63" y="1461"/>
                      <a:pt x="84" y="1634"/>
                      <a:pt x="152" y="1791"/>
                    </a:cubicBezTo>
                    <a:cubicBezTo>
                      <a:pt x="194" y="1922"/>
                      <a:pt x="262" y="2027"/>
                      <a:pt x="346" y="2074"/>
                    </a:cubicBezTo>
                    <a:cubicBezTo>
                      <a:pt x="503" y="2158"/>
                      <a:pt x="807" y="2247"/>
                      <a:pt x="1179" y="2357"/>
                    </a:cubicBezTo>
                    <a:cubicBezTo>
                      <a:pt x="1524" y="2446"/>
                      <a:pt x="1896" y="2530"/>
                      <a:pt x="2205" y="2598"/>
                    </a:cubicBezTo>
                    <a:cubicBezTo>
                      <a:pt x="2277" y="2613"/>
                      <a:pt x="2349" y="2619"/>
                      <a:pt x="2420" y="2619"/>
                    </a:cubicBezTo>
                    <a:cubicBezTo>
                      <a:pt x="2649" y="2619"/>
                      <a:pt x="2870" y="2551"/>
                      <a:pt x="3053" y="2467"/>
                    </a:cubicBezTo>
                    <a:cubicBezTo>
                      <a:pt x="3315" y="2357"/>
                      <a:pt x="3514" y="2205"/>
                      <a:pt x="3619" y="2095"/>
                    </a:cubicBezTo>
                    <a:cubicBezTo>
                      <a:pt x="3729" y="1964"/>
                      <a:pt x="3776" y="1833"/>
                      <a:pt x="3776" y="1702"/>
                    </a:cubicBezTo>
                    <a:cubicBezTo>
                      <a:pt x="3776" y="1571"/>
                      <a:pt x="3708" y="1461"/>
                      <a:pt x="3645" y="1351"/>
                    </a:cubicBezTo>
                    <a:cubicBezTo>
                      <a:pt x="3556" y="1241"/>
                      <a:pt x="3404" y="1220"/>
                      <a:pt x="3226" y="1178"/>
                    </a:cubicBezTo>
                    <a:cubicBezTo>
                      <a:pt x="3053" y="1137"/>
                      <a:pt x="2860" y="1068"/>
                      <a:pt x="2661" y="917"/>
                    </a:cubicBezTo>
                    <a:cubicBezTo>
                      <a:pt x="2289" y="613"/>
                      <a:pt x="2137" y="42"/>
                      <a:pt x="2137" y="42"/>
                    </a:cubicBez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6"/>
              <p:cNvSpPr/>
              <p:nvPr/>
            </p:nvSpPr>
            <p:spPr>
              <a:xfrm>
                <a:off x="1041456" y="3061334"/>
                <a:ext cx="388910" cy="1391183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9762" extrusionOk="0">
                    <a:moveTo>
                      <a:pt x="2640" y="0"/>
                    </a:moveTo>
                    <a:lnTo>
                      <a:pt x="42" y="1268"/>
                    </a:lnTo>
                    <a:lnTo>
                      <a:pt x="0" y="9516"/>
                    </a:lnTo>
                    <a:cubicBezTo>
                      <a:pt x="0" y="9516"/>
                      <a:pt x="436" y="9761"/>
                      <a:pt x="1041" y="9761"/>
                    </a:cubicBezTo>
                    <a:cubicBezTo>
                      <a:pt x="1086" y="9761"/>
                      <a:pt x="1132" y="9760"/>
                      <a:pt x="1178" y="9757"/>
                    </a:cubicBezTo>
                    <a:cubicBezTo>
                      <a:pt x="1875" y="9736"/>
                      <a:pt x="2268" y="9453"/>
                      <a:pt x="2268" y="9453"/>
                    </a:cubicBezTo>
                    <a:cubicBezTo>
                      <a:pt x="2268" y="9453"/>
                      <a:pt x="2729" y="55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6"/>
              <p:cNvSpPr/>
              <p:nvPr/>
            </p:nvSpPr>
            <p:spPr>
              <a:xfrm>
                <a:off x="1035470" y="3049363"/>
                <a:ext cx="391902" cy="1411704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9906" extrusionOk="0">
                    <a:moveTo>
                      <a:pt x="2640" y="173"/>
                    </a:moveTo>
                    <a:lnTo>
                      <a:pt x="2640" y="655"/>
                    </a:lnTo>
                    <a:cubicBezTo>
                      <a:pt x="2640" y="938"/>
                      <a:pt x="2619" y="1331"/>
                      <a:pt x="2593" y="1786"/>
                    </a:cubicBezTo>
                    <a:cubicBezTo>
                      <a:pt x="2572" y="2703"/>
                      <a:pt x="2530" y="3860"/>
                      <a:pt x="2462" y="5018"/>
                    </a:cubicBezTo>
                    <a:cubicBezTo>
                      <a:pt x="2378" y="7285"/>
                      <a:pt x="2268" y="9469"/>
                      <a:pt x="2268" y="9511"/>
                    </a:cubicBezTo>
                    <a:cubicBezTo>
                      <a:pt x="2226" y="9537"/>
                      <a:pt x="1875" y="9752"/>
                      <a:pt x="1220" y="9799"/>
                    </a:cubicBezTo>
                    <a:cubicBezTo>
                      <a:pt x="1192" y="9800"/>
                      <a:pt x="1163" y="9800"/>
                      <a:pt x="1136" y="9800"/>
                    </a:cubicBezTo>
                    <a:cubicBezTo>
                      <a:pt x="548" y="9800"/>
                      <a:pt x="150" y="9599"/>
                      <a:pt x="105" y="9579"/>
                    </a:cubicBezTo>
                    <a:lnTo>
                      <a:pt x="152" y="1373"/>
                    </a:lnTo>
                    <a:lnTo>
                      <a:pt x="2640" y="173"/>
                    </a:lnTo>
                    <a:close/>
                    <a:moveTo>
                      <a:pt x="2750" y="1"/>
                    </a:moveTo>
                    <a:lnTo>
                      <a:pt x="2661" y="43"/>
                    </a:lnTo>
                    <a:lnTo>
                      <a:pt x="42" y="1310"/>
                    </a:lnTo>
                    <a:lnTo>
                      <a:pt x="0" y="9642"/>
                    </a:lnTo>
                    <a:lnTo>
                      <a:pt x="21" y="9668"/>
                    </a:lnTo>
                    <a:cubicBezTo>
                      <a:pt x="21" y="9668"/>
                      <a:pt x="477" y="9905"/>
                      <a:pt x="1122" y="9905"/>
                    </a:cubicBezTo>
                    <a:cubicBezTo>
                      <a:pt x="1155" y="9905"/>
                      <a:pt x="1187" y="9905"/>
                      <a:pt x="1220" y="9904"/>
                    </a:cubicBezTo>
                    <a:cubicBezTo>
                      <a:pt x="1938" y="9862"/>
                      <a:pt x="2357" y="9579"/>
                      <a:pt x="2357" y="9579"/>
                    </a:cubicBezTo>
                    <a:lnTo>
                      <a:pt x="2378" y="9579"/>
                    </a:lnTo>
                    <a:lnTo>
                      <a:pt x="2378" y="9537"/>
                    </a:lnTo>
                    <a:cubicBezTo>
                      <a:pt x="2378" y="9537"/>
                      <a:pt x="2488" y="7311"/>
                      <a:pt x="2593" y="5018"/>
                    </a:cubicBezTo>
                    <a:cubicBezTo>
                      <a:pt x="2640" y="3881"/>
                      <a:pt x="2682" y="2703"/>
                      <a:pt x="2723" y="1786"/>
                    </a:cubicBezTo>
                    <a:cubicBezTo>
                      <a:pt x="2723" y="1331"/>
                      <a:pt x="2750" y="938"/>
                      <a:pt x="2750" y="655"/>
                    </a:cubicBezTo>
                    <a:lnTo>
                      <a:pt x="2750" y="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6"/>
              <p:cNvSpPr/>
              <p:nvPr/>
            </p:nvSpPr>
            <p:spPr>
              <a:xfrm>
                <a:off x="1128674" y="3294913"/>
                <a:ext cx="65127" cy="115689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8118" extrusionOk="0">
                    <a:moveTo>
                      <a:pt x="457" y="1"/>
                    </a:moveTo>
                    <a:lnTo>
                      <a:pt x="216" y="111"/>
                    </a:lnTo>
                    <a:lnTo>
                      <a:pt x="1" y="8097"/>
                    </a:lnTo>
                    <a:cubicBezTo>
                      <a:pt x="85" y="8097"/>
                      <a:pt x="174" y="8118"/>
                      <a:pt x="237" y="811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6"/>
              <p:cNvSpPr/>
              <p:nvPr/>
            </p:nvSpPr>
            <p:spPr>
              <a:xfrm>
                <a:off x="1121976" y="3282230"/>
                <a:ext cx="81516" cy="117855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270" extrusionOk="0">
                    <a:moveTo>
                      <a:pt x="462" y="179"/>
                    </a:moveTo>
                    <a:lnTo>
                      <a:pt x="242" y="8139"/>
                    </a:lnTo>
                    <a:cubicBezTo>
                      <a:pt x="200" y="8139"/>
                      <a:pt x="153" y="8139"/>
                      <a:pt x="111" y="8118"/>
                    </a:cubicBezTo>
                    <a:lnTo>
                      <a:pt x="331" y="221"/>
                    </a:lnTo>
                    <a:lnTo>
                      <a:pt x="462" y="179"/>
                    </a:lnTo>
                    <a:close/>
                    <a:moveTo>
                      <a:pt x="572" y="1"/>
                    </a:moveTo>
                    <a:lnTo>
                      <a:pt x="483" y="48"/>
                    </a:lnTo>
                    <a:lnTo>
                      <a:pt x="221" y="152"/>
                    </a:lnTo>
                    <a:lnTo>
                      <a:pt x="1" y="8228"/>
                    </a:lnTo>
                    <a:lnTo>
                      <a:pt x="48" y="8228"/>
                    </a:lnTo>
                    <a:cubicBezTo>
                      <a:pt x="132" y="8249"/>
                      <a:pt x="200" y="8249"/>
                      <a:pt x="284" y="8270"/>
                    </a:cubicBezTo>
                    <a:lnTo>
                      <a:pt x="352" y="827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6"/>
              <p:cNvSpPr/>
              <p:nvPr/>
            </p:nvSpPr>
            <p:spPr>
              <a:xfrm>
                <a:off x="497341" y="3080003"/>
                <a:ext cx="768129" cy="158741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1139" extrusionOk="0">
                    <a:moveTo>
                      <a:pt x="1069" y="0"/>
                    </a:moveTo>
                    <a:lnTo>
                      <a:pt x="0" y="10673"/>
                    </a:lnTo>
                    <a:cubicBezTo>
                      <a:pt x="0" y="10673"/>
                      <a:pt x="215" y="10914"/>
                      <a:pt x="1001" y="11087"/>
                    </a:cubicBezTo>
                    <a:cubicBezTo>
                      <a:pt x="1142" y="11124"/>
                      <a:pt x="1285" y="11139"/>
                      <a:pt x="1425" y="11139"/>
                    </a:cubicBezTo>
                    <a:cubicBezTo>
                      <a:pt x="2044" y="11139"/>
                      <a:pt x="2598" y="10846"/>
                      <a:pt x="2598" y="10846"/>
                    </a:cubicBezTo>
                    <a:lnTo>
                      <a:pt x="4646" y="2205"/>
                    </a:lnTo>
                    <a:lnTo>
                      <a:pt x="5216" y="2053"/>
                    </a:lnTo>
                    <a:lnTo>
                      <a:pt x="5389" y="482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6"/>
              <p:cNvSpPr/>
              <p:nvPr/>
            </p:nvSpPr>
            <p:spPr>
              <a:xfrm>
                <a:off x="487650" y="3071025"/>
                <a:ext cx="786798" cy="160551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11266" extrusionOk="0">
                    <a:moveTo>
                      <a:pt x="1179" y="131"/>
                    </a:moveTo>
                    <a:lnTo>
                      <a:pt x="5415" y="587"/>
                    </a:lnTo>
                    <a:lnTo>
                      <a:pt x="5216" y="2074"/>
                    </a:lnTo>
                    <a:lnTo>
                      <a:pt x="4672" y="2226"/>
                    </a:lnTo>
                    <a:lnTo>
                      <a:pt x="2619" y="10867"/>
                    </a:lnTo>
                    <a:cubicBezTo>
                      <a:pt x="2584" y="10884"/>
                      <a:pt x="2064" y="11152"/>
                      <a:pt x="1467" y="11152"/>
                    </a:cubicBezTo>
                    <a:cubicBezTo>
                      <a:pt x="1336" y="11152"/>
                      <a:pt x="1202" y="11139"/>
                      <a:pt x="1069" y="11108"/>
                    </a:cubicBezTo>
                    <a:cubicBezTo>
                      <a:pt x="702" y="11019"/>
                      <a:pt x="440" y="10909"/>
                      <a:pt x="309" y="10825"/>
                    </a:cubicBezTo>
                    <a:cubicBezTo>
                      <a:pt x="152" y="10757"/>
                      <a:pt x="131" y="10715"/>
                      <a:pt x="131" y="10715"/>
                    </a:cubicBezTo>
                    <a:lnTo>
                      <a:pt x="1179" y="131"/>
                    </a:lnTo>
                    <a:close/>
                    <a:moveTo>
                      <a:pt x="1069" y="1"/>
                    </a:moveTo>
                    <a:lnTo>
                      <a:pt x="0" y="10757"/>
                    </a:lnTo>
                    <a:lnTo>
                      <a:pt x="21" y="10778"/>
                    </a:lnTo>
                    <a:cubicBezTo>
                      <a:pt x="21" y="10778"/>
                      <a:pt x="89" y="10846"/>
                      <a:pt x="241" y="10930"/>
                    </a:cubicBezTo>
                    <a:cubicBezTo>
                      <a:pt x="393" y="11019"/>
                      <a:pt x="655" y="11129"/>
                      <a:pt x="1048" y="11218"/>
                    </a:cubicBezTo>
                    <a:cubicBezTo>
                      <a:pt x="1189" y="11252"/>
                      <a:pt x="1331" y="11266"/>
                      <a:pt x="1470" y="11266"/>
                    </a:cubicBezTo>
                    <a:cubicBezTo>
                      <a:pt x="2121" y="11266"/>
                      <a:pt x="2687" y="10956"/>
                      <a:pt x="2687" y="10956"/>
                    </a:cubicBezTo>
                    <a:lnTo>
                      <a:pt x="2708" y="10956"/>
                    </a:lnTo>
                    <a:lnTo>
                      <a:pt x="4761" y="2336"/>
                    </a:lnTo>
                    <a:lnTo>
                      <a:pt x="5326" y="2158"/>
                    </a:lnTo>
                    <a:lnTo>
                      <a:pt x="5520" y="503"/>
                    </a:lnTo>
                    <a:lnTo>
                      <a:pt x="5478" y="503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6"/>
              <p:cNvSpPr/>
              <p:nvPr/>
            </p:nvSpPr>
            <p:spPr>
              <a:xfrm>
                <a:off x="575011" y="3167364"/>
                <a:ext cx="199371" cy="148666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0432" extrusionOk="0">
                    <a:moveTo>
                      <a:pt x="1398" y="0"/>
                    </a:moveTo>
                    <a:lnTo>
                      <a:pt x="1027" y="21"/>
                    </a:lnTo>
                    <a:lnTo>
                      <a:pt x="0" y="10364"/>
                    </a:lnTo>
                    <a:cubicBezTo>
                      <a:pt x="63" y="10385"/>
                      <a:pt x="152" y="10411"/>
                      <a:pt x="220" y="10432"/>
                    </a:cubicBez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6"/>
              <p:cNvSpPr/>
              <p:nvPr/>
            </p:nvSpPr>
            <p:spPr>
              <a:xfrm>
                <a:off x="569025" y="3158385"/>
                <a:ext cx="214335" cy="1504621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0558" extrusionOk="0">
                    <a:moveTo>
                      <a:pt x="1372" y="131"/>
                    </a:moveTo>
                    <a:lnTo>
                      <a:pt x="215" y="10406"/>
                    </a:lnTo>
                    <a:cubicBezTo>
                      <a:pt x="173" y="10406"/>
                      <a:pt x="152" y="10385"/>
                      <a:pt x="105" y="10385"/>
                    </a:cubicBezTo>
                    <a:lnTo>
                      <a:pt x="1131" y="131"/>
                    </a:lnTo>
                    <a:close/>
                    <a:moveTo>
                      <a:pt x="1440" y="0"/>
                    </a:moveTo>
                    <a:lnTo>
                      <a:pt x="1021" y="21"/>
                    </a:lnTo>
                    <a:lnTo>
                      <a:pt x="0" y="10448"/>
                    </a:lnTo>
                    <a:lnTo>
                      <a:pt x="42" y="10474"/>
                    </a:lnTo>
                    <a:cubicBezTo>
                      <a:pt x="105" y="10495"/>
                      <a:pt x="173" y="10516"/>
                      <a:pt x="262" y="10537"/>
                    </a:cubicBezTo>
                    <a:lnTo>
                      <a:pt x="325" y="10558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6"/>
              <p:cNvSpPr/>
              <p:nvPr/>
            </p:nvSpPr>
            <p:spPr>
              <a:xfrm>
                <a:off x="1013096" y="1858235"/>
                <a:ext cx="410571" cy="134315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9425" extrusionOk="0">
                    <a:moveTo>
                      <a:pt x="461" y="1"/>
                    </a:moveTo>
                    <a:lnTo>
                      <a:pt x="0" y="1069"/>
                    </a:lnTo>
                    <a:lnTo>
                      <a:pt x="68" y="9317"/>
                    </a:lnTo>
                    <a:cubicBezTo>
                      <a:pt x="68" y="9317"/>
                      <a:pt x="515" y="9424"/>
                      <a:pt x="1052" y="9424"/>
                    </a:cubicBezTo>
                    <a:cubicBezTo>
                      <a:pt x="1320" y="9424"/>
                      <a:pt x="1611" y="9397"/>
                      <a:pt x="1880" y="9317"/>
                    </a:cubicBezTo>
                    <a:cubicBezTo>
                      <a:pt x="2708" y="9097"/>
                      <a:pt x="2880" y="8861"/>
                      <a:pt x="2880" y="8861"/>
                    </a:cubicBezTo>
                    <a:cubicBezTo>
                      <a:pt x="2880" y="8861"/>
                      <a:pt x="2577" y="4321"/>
                      <a:pt x="2577" y="3143"/>
                    </a:cubicBezTo>
                    <a:cubicBezTo>
                      <a:pt x="2577" y="1964"/>
                      <a:pt x="2336" y="718"/>
                      <a:pt x="1749" y="482"/>
                    </a:cubicBezTo>
                    <a:cubicBezTo>
                      <a:pt x="1178" y="262"/>
                      <a:pt x="461" y="1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6"/>
              <p:cNvSpPr/>
              <p:nvPr/>
            </p:nvSpPr>
            <p:spPr>
              <a:xfrm>
                <a:off x="1004118" y="1848544"/>
                <a:ext cx="426247" cy="1362111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9558" extrusionOk="0">
                    <a:moveTo>
                      <a:pt x="566" y="131"/>
                    </a:moveTo>
                    <a:cubicBezTo>
                      <a:pt x="613" y="158"/>
                      <a:pt x="1241" y="393"/>
                      <a:pt x="1791" y="613"/>
                    </a:cubicBezTo>
                    <a:cubicBezTo>
                      <a:pt x="2053" y="702"/>
                      <a:pt x="2247" y="1074"/>
                      <a:pt x="2399" y="1551"/>
                    </a:cubicBezTo>
                    <a:cubicBezTo>
                      <a:pt x="2530" y="2032"/>
                      <a:pt x="2577" y="2619"/>
                      <a:pt x="2577" y="3211"/>
                    </a:cubicBezTo>
                    <a:cubicBezTo>
                      <a:pt x="2577" y="4389"/>
                      <a:pt x="2881" y="8861"/>
                      <a:pt x="2881" y="8903"/>
                    </a:cubicBezTo>
                    <a:lnTo>
                      <a:pt x="2860" y="8929"/>
                    </a:lnTo>
                    <a:cubicBezTo>
                      <a:pt x="2839" y="8950"/>
                      <a:pt x="2792" y="8971"/>
                      <a:pt x="2729" y="9013"/>
                    </a:cubicBezTo>
                    <a:cubicBezTo>
                      <a:pt x="2577" y="9102"/>
                      <a:pt x="2336" y="9233"/>
                      <a:pt x="1943" y="9343"/>
                    </a:cubicBezTo>
                    <a:cubicBezTo>
                      <a:pt x="1676" y="9418"/>
                      <a:pt x="1389" y="9443"/>
                      <a:pt x="1128" y="9443"/>
                    </a:cubicBezTo>
                    <a:cubicBezTo>
                      <a:pt x="641" y="9443"/>
                      <a:pt x="238" y="9357"/>
                      <a:pt x="194" y="9343"/>
                    </a:cubicBezTo>
                    <a:lnTo>
                      <a:pt x="131" y="1137"/>
                    </a:lnTo>
                    <a:lnTo>
                      <a:pt x="566" y="131"/>
                    </a:lnTo>
                    <a:close/>
                    <a:moveTo>
                      <a:pt x="503" y="0"/>
                    </a:moveTo>
                    <a:lnTo>
                      <a:pt x="0" y="1116"/>
                    </a:lnTo>
                    <a:lnTo>
                      <a:pt x="63" y="9427"/>
                    </a:lnTo>
                    <a:lnTo>
                      <a:pt x="110" y="9453"/>
                    </a:lnTo>
                    <a:cubicBezTo>
                      <a:pt x="110" y="9453"/>
                      <a:pt x="567" y="9558"/>
                      <a:pt x="1116" y="9558"/>
                    </a:cubicBezTo>
                    <a:cubicBezTo>
                      <a:pt x="1390" y="9558"/>
                      <a:pt x="1688" y="9532"/>
                      <a:pt x="1964" y="9453"/>
                    </a:cubicBezTo>
                    <a:cubicBezTo>
                      <a:pt x="2378" y="9322"/>
                      <a:pt x="2640" y="9212"/>
                      <a:pt x="2771" y="9123"/>
                    </a:cubicBezTo>
                    <a:cubicBezTo>
                      <a:pt x="2860" y="9081"/>
                      <a:pt x="2902" y="9034"/>
                      <a:pt x="2943" y="8992"/>
                    </a:cubicBezTo>
                    <a:cubicBezTo>
                      <a:pt x="2970" y="8971"/>
                      <a:pt x="2991" y="8950"/>
                      <a:pt x="2991" y="8950"/>
                    </a:cubicBezTo>
                    <a:lnTo>
                      <a:pt x="2991" y="8929"/>
                    </a:lnTo>
                    <a:lnTo>
                      <a:pt x="2991" y="8903"/>
                    </a:lnTo>
                    <a:cubicBezTo>
                      <a:pt x="2991" y="8903"/>
                      <a:pt x="2682" y="4368"/>
                      <a:pt x="2708" y="3211"/>
                    </a:cubicBezTo>
                    <a:cubicBezTo>
                      <a:pt x="2708" y="2619"/>
                      <a:pt x="2640" y="2011"/>
                      <a:pt x="2509" y="1509"/>
                    </a:cubicBezTo>
                    <a:cubicBezTo>
                      <a:pt x="2357" y="1027"/>
                      <a:pt x="2158" y="634"/>
                      <a:pt x="1833" y="503"/>
                    </a:cubicBezTo>
                    <a:cubicBezTo>
                      <a:pt x="1241" y="262"/>
                      <a:pt x="545" y="27"/>
                      <a:pt x="545" y="27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6"/>
              <p:cNvSpPr/>
              <p:nvPr/>
            </p:nvSpPr>
            <p:spPr>
              <a:xfrm>
                <a:off x="1134660" y="1923221"/>
                <a:ext cx="192674" cy="1262781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8861" extrusionOk="0">
                    <a:moveTo>
                      <a:pt x="1" y="0"/>
                    </a:moveTo>
                    <a:cubicBezTo>
                      <a:pt x="1" y="0"/>
                      <a:pt x="614" y="896"/>
                      <a:pt x="849" y="2514"/>
                    </a:cubicBezTo>
                    <a:cubicBezTo>
                      <a:pt x="1090" y="4127"/>
                      <a:pt x="1027" y="8751"/>
                      <a:pt x="1027" y="8861"/>
                    </a:cubicBezTo>
                    <a:cubicBezTo>
                      <a:pt x="1111" y="8840"/>
                      <a:pt x="1179" y="8819"/>
                      <a:pt x="1242" y="8798"/>
                    </a:cubicBezTo>
                    <a:cubicBezTo>
                      <a:pt x="1268" y="8144"/>
                      <a:pt x="1352" y="4692"/>
                      <a:pt x="1090" y="2598"/>
                    </a:cubicBezTo>
                    <a:cubicBezTo>
                      <a:pt x="786" y="262"/>
                      <a:pt x="153" y="26"/>
                      <a:pt x="153" y="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6"/>
              <p:cNvSpPr/>
              <p:nvPr/>
            </p:nvSpPr>
            <p:spPr>
              <a:xfrm>
                <a:off x="1115990" y="1911250"/>
                <a:ext cx="221033" cy="128757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9035" extrusionOk="0">
                    <a:moveTo>
                      <a:pt x="263" y="173"/>
                    </a:moveTo>
                    <a:cubicBezTo>
                      <a:pt x="263" y="173"/>
                      <a:pt x="284" y="173"/>
                      <a:pt x="352" y="241"/>
                    </a:cubicBezTo>
                    <a:cubicBezTo>
                      <a:pt x="394" y="283"/>
                      <a:pt x="483" y="393"/>
                      <a:pt x="587" y="545"/>
                    </a:cubicBezTo>
                    <a:cubicBezTo>
                      <a:pt x="786" y="896"/>
                      <a:pt x="1006" y="1524"/>
                      <a:pt x="1158" y="2682"/>
                    </a:cubicBezTo>
                    <a:cubicBezTo>
                      <a:pt x="1420" y="4755"/>
                      <a:pt x="1352" y="8139"/>
                      <a:pt x="1331" y="8835"/>
                    </a:cubicBezTo>
                    <a:cubicBezTo>
                      <a:pt x="1289" y="8856"/>
                      <a:pt x="1242" y="8856"/>
                      <a:pt x="1221" y="8882"/>
                    </a:cubicBezTo>
                    <a:cubicBezTo>
                      <a:pt x="1221" y="8751"/>
                      <a:pt x="1242" y="7657"/>
                      <a:pt x="1221" y="6327"/>
                    </a:cubicBezTo>
                    <a:cubicBezTo>
                      <a:pt x="1200" y="4954"/>
                      <a:pt x="1158" y="3404"/>
                      <a:pt x="1048" y="2598"/>
                    </a:cubicBezTo>
                    <a:cubicBezTo>
                      <a:pt x="807" y="1090"/>
                      <a:pt x="326" y="304"/>
                      <a:pt x="242" y="173"/>
                    </a:cubicBezTo>
                    <a:close/>
                    <a:moveTo>
                      <a:pt x="1" y="0"/>
                    </a:moveTo>
                    <a:lnTo>
                      <a:pt x="90" y="131"/>
                    </a:lnTo>
                    <a:cubicBezTo>
                      <a:pt x="90" y="131"/>
                      <a:pt x="676" y="1001"/>
                      <a:pt x="938" y="2619"/>
                    </a:cubicBezTo>
                    <a:cubicBezTo>
                      <a:pt x="1048" y="3404"/>
                      <a:pt x="1090" y="4954"/>
                      <a:pt x="1111" y="6327"/>
                    </a:cubicBezTo>
                    <a:lnTo>
                      <a:pt x="1111" y="8945"/>
                    </a:lnTo>
                    <a:lnTo>
                      <a:pt x="1111" y="9034"/>
                    </a:lnTo>
                    <a:lnTo>
                      <a:pt x="1179" y="9013"/>
                    </a:lnTo>
                    <a:cubicBezTo>
                      <a:pt x="1268" y="8987"/>
                      <a:pt x="1331" y="8966"/>
                      <a:pt x="1399" y="8945"/>
                    </a:cubicBezTo>
                    <a:lnTo>
                      <a:pt x="1441" y="8924"/>
                    </a:lnTo>
                    <a:lnTo>
                      <a:pt x="1441" y="8882"/>
                    </a:lnTo>
                    <a:cubicBezTo>
                      <a:pt x="1462" y="8228"/>
                      <a:pt x="1551" y="4776"/>
                      <a:pt x="1268" y="2661"/>
                    </a:cubicBezTo>
                    <a:cubicBezTo>
                      <a:pt x="1111" y="1503"/>
                      <a:pt x="896" y="849"/>
                      <a:pt x="676" y="503"/>
                    </a:cubicBezTo>
                    <a:cubicBezTo>
                      <a:pt x="587" y="325"/>
                      <a:pt x="483" y="215"/>
                      <a:pt x="415" y="152"/>
                    </a:cubicBezTo>
                    <a:cubicBezTo>
                      <a:pt x="352" y="84"/>
                      <a:pt x="284" y="63"/>
                      <a:pt x="284" y="6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6"/>
              <p:cNvSpPr/>
              <p:nvPr/>
            </p:nvSpPr>
            <p:spPr>
              <a:xfrm>
                <a:off x="1262351" y="1926926"/>
                <a:ext cx="245687" cy="125836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830" extrusionOk="0">
                    <a:moveTo>
                      <a:pt x="0" y="0"/>
                    </a:moveTo>
                    <a:cubicBezTo>
                      <a:pt x="0" y="1"/>
                      <a:pt x="503" y="1854"/>
                      <a:pt x="655" y="2530"/>
                    </a:cubicBezTo>
                    <a:cubicBezTo>
                      <a:pt x="786" y="3184"/>
                      <a:pt x="718" y="4143"/>
                      <a:pt x="718" y="4143"/>
                    </a:cubicBezTo>
                    <a:cubicBezTo>
                      <a:pt x="718" y="4143"/>
                      <a:pt x="697" y="8594"/>
                      <a:pt x="765" y="8746"/>
                    </a:cubicBezTo>
                    <a:cubicBezTo>
                      <a:pt x="779" y="8804"/>
                      <a:pt x="857" y="8829"/>
                      <a:pt x="962" y="8829"/>
                    </a:cubicBezTo>
                    <a:cubicBezTo>
                      <a:pt x="1178" y="8829"/>
                      <a:pt x="1504" y="8721"/>
                      <a:pt x="1592" y="8573"/>
                    </a:cubicBezTo>
                    <a:cubicBezTo>
                      <a:pt x="1723" y="8379"/>
                      <a:pt x="1503" y="5017"/>
                      <a:pt x="1200" y="2902"/>
                    </a:cubicBezTo>
                    <a:cubicBezTo>
                      <a:pt x="870" y="7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6"/>
              <p:cNvSpPr/>
              <p:nvPr/>
            </p:nvSpPr>
            <p:spPr>
              <a:xfrm>
                <a:off x="1246675" y="1904552"/>
                <a:ext cx="255378" cy="1289003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9045" extrusionOk="0">
                    <a:moveTo>
                      <a:pt x="241" y="440"/>
                    </a:moveTo>
                    <a:cubicBezTo>
                      <a:pt x="325" y="524"/>
                      <a:pt x="372" y="550"/>
                      <a:pt x="545" y="833"/>
                    </a:cubicBezTo>
                    <a:cubicBezTo>
                      <a:pt x="786" y="1288"/>
                      <a:pt x="1090" y="2011"/>
                      <a:pt x="1241" y="3059"/>
                    </a:cubicBezTo>
                    <a:cubicBezTo>
                      <a:pt x="1399" y="4127"/>
                      <a:pt x="1530" y="5499"/>
                      <a:pt x="1613" y="6614"/>
                    </a:cubicBezTo>
                    <a:cubicBezTo>
                      <a:pt x="1660" y="7180"/>
                      <a:pt x="1681" y="7683"/>
                      <a:pt x="1681" y="8055"/>
                    </a:cubicBezTo>
                    <a:lnTo>
                      <a:pt x="1681" y="8510"/>
                    </a:lnTo>
                    <a:cubicBezTo>
                      <a:pt x="1681" y="8578"/>
                      <a:pt x="1660" y="8620"/>
                      <a:pt x="1660" y="8641"/>
                    </a:cubicBezTo>
                    <a:lnTo>
                      <a:pt x="1660" y="8709"/>
                    </a:lnTo>
                    <a:cubicBezTo>
                      <a:pt x="1634" y="8751"/>
                      <a:pt x="1571" y="8798"/>
                      <a:pt x="1482" y="8819"/>
                    </a:cubicBezTo>
                    <a:cubicBezTo>
                      <a:pt x="1420" y="8861"/>
                      <a:pt x="1331" y="8882"/>
                      <a:pt x="1241" y="8903"/>
                    </a:cubicBezTo>
                    <a:cubicBezTo>
                      <a:pt x="1158" y="8929"/>
                      <a:pt x="1069" y="8929"/>
                      <a:pt x="1006" y="8929"/>
                    </a:cubicBezTo>
                    <a:cubicBezTo>
                      <a:pt x="980" y="8929"/>
                      <a:pt x="938" y="8929"/>
                      <a:pt x="938" y="8903"/>
                    </a:cubicBezTo>
                    <a:lnTo>
                      <a:pt x="917" y="8903"/>
                    </a:lnTo>
                    <a:lnTo>
                      <a:pt x="917" y="8840"/>
                    </a:lnTo>
                    <a:cubicBezTo>
                      <a:pt x="917" y="8798"/>
                      <a:pt x="917" y="8730"/>
                      <a:pt x="896" y="8667"/>
                    </a:cubicBezTo>
                    <a:lnTo>
                      <a:pt x="896" y="8117"/>
                    </a:lnTo>
                    <a:cubicBezTo>
                      <a:pt x="896" y="7683"/>
                      <a:pt x="896" y="7117"/>
                      <a:pt x="875" y="6546"/>
                    </a:cubicBezTo>
                    <a:lnTo>
                      <a:pt x="875" y="4300"/>
                    </a:lnTo>
                    <a:cubicBezTo>
                      <a:pt x="875" y="4300"/>
                      <a:pt x="938" y="3341"/>
                      <a:pt x="807" y="2666"/>
                    </a:cubicBezTo>
                    <a:cubicBezTo>
                      <a:pt x="676" y="2053"/>
                      <a:pt x="325" y="765"/>
                      <a:pt x="241" y="440"/>
                    </a:cubicBezTo>
                    <a:close/>
                    <a:moveTo>
                      <a:pt x="0" y="0"/>
                    </a:moveTo>
                    <a:lnTo>
                      <a:pt x="63" y="178"/>
                    </a:lnTo>
                    <a:cubicBezTo>
                      <a:pt x="63" y="178"/>
                      <a:pt x="566" y="2032"/>
                      <a:pt x="697" y="2687"/>
                    </a:cubicBezTo>
                    <a:cubicBezTo>
                      <a:pt x="828" y="3341"/>
                      <a:pt x="765" y="4300"/>
                      <a:pt x="765" y="4300"/>
                    </a:cubicBezTo>
                    <a:lnTo>
                      <a:pt x="765" y="6546"/>
                    </a:lnTo>
                    <a:cubicBezTo>
                      <a:pt x="765" y="7117"/>
                      <a:pt x="786" y="7683"/>
                      <a:pt x="786" y="8117"/>
                    </a:cubicBezTo>
                    <a:lnTo>
                      <a:pt x="786" y="8667"/>
                    </a:lnTo>
                    <a:cubicBezTo>
                      <a:pt x="786" y="8730"/>
                      <a:pt x="786" y="8798"/>
                      <a:pt x="807" y="8840"/>
                    </a:cubicBezTo>
                    <a:lnTo>
                      <a:pt x="807" y="8929"/>
                    </a:lnTo>
                    <a:cubicBezTo>
                      <a:pt x="828" y="8971"/>
                      <a:pt x="849" y="8992"/>
                      <a:pt x="875" y="9013"/>
                    </a:cubicBezTo>
                    <a:cubicBezTo>
                      <a:pt x="917" y="9034"/>
                      <a:pt x="959" y="9034"/>
                      <a:pt x="980" y="9034"/>
                    </a:cubicBezTo>
                    <a:cubicBezTo>
                      <a:pt x="1006" y="9042"/>
                      <a:pt x="1033" y="9045"/>
                      <a:pt x="1060" y="9045"/>
                    </a:cubicBezTo>
                    <a:cubicBezTo>
                      <a:pt x="1124" y="9045"/>
                      <a:pt x="1191" y="9028"/>
                      <a:pt x="1268" y="9013"/>
                    </a:cubicBezTo>
                    <a:cubicBezTo>
                      <a:pt x="1351" y="8992"/>
                      <a:pt x="1461" y="8971"/>
                      <a:pt x="1550" y="8929"/>
                    </a:cubicBezTo>
                    <a:cubicBezTo>
                      <a:pt x="1634" y="8882"/>
                      <a:pt x="1702" y="8840"/>
                      <a:pt x="1744" y="8772"/>
                    </a:cubicBezTo>
                    <a:cubicBezTo>
                      <a:pt x="1765" y="8730"/>
                      <a:pt x="1765" y="8709"/>
                      <a:pt x="1765" y="8667"/>
                    </a:cubicBezTo>
                    <a:cubicBezTo>
                      <a:pt x="1791" y="8620"/>
                      <a:pt x="1791" y="8578"/>
                      <a:pt x="1791" y="8510"/>
                    </a:cubicBezTo>
                    <a:lnTo>
                      <a:pt x="1791" y="8055"/>
                    </a:lnTo>
                    <a:cubicBezTo>
                      <a:pt x="1791" y="7683"/>
                      <a:pt x="1765" y="7180"/>
                      <a:pt x="1723" y="6614"/>
                    </a:cubicBezTo>
                    <a:cubicBezTo>
                      <a:pt x="1660" y="5478"/>
                      <a:pt x="1530" y="4106"/>
                      <a:pt x="1351" y="3059"/>
                    </a:cubicBezTo>
                    <a:cubicBezTo>
                      <a:pt x="1200" y="1990"/>
                      <a:pt x="896" y="1247"/>
                      <a:pt x="634" y="786"/>
                    </a:cubicBezTo>
                    <a:cubicBezTo>
                      <a:pt x="372" y="330"/>
                      <a:pt x="152" y="110"/>
                      <a:pt x="152" y="1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6"/>
              <p:cNvSpPr/>
              <p:nvPr/>
            </p:nvSpPr>
            <p:spPr>
              <a:xfrm>
                <a:off x="587694" y="1842131"/>
                <a:ext cx="659109" cy="1423675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9990" extrusionOk="0">
                    <a:moveTo>
                      <a:pt x="1658" y="1"/>
                    </a:moveTo>
                    <a:cubicBezTo>
                      <a:pt x="1315" y="1"/>
                      <a:pt x="979" y="396"/>
                      <a:pt x="979" y="396"/>
                    </a:cubicBezTo>
                    <a:cubicBezTo>
                      <a:pt x="979" y="396"/>
                      <a:pt x="477" y="789"/>
                      <a:pt x="393" y="1596"/>
                    </a:cubicBezTo>
                    <a:cubicBezTo>
                      <a:pt x="304" y="2402"/>
                      <a:pt x="545" y="3580"/>
                      <a:pt x="435" y="5413"/>
                    </a:cubicBezTo>
                    <a:cubicBezTo>
                      <a:pt x="304" y="7225"/>
                      <a:pt x="0" y="8163"/>
                      <a:pt x="84" y="8817"/>
                    </a:cubicBezTo>
                    <a:cubicBezTo>
                      <a:pt x="173" y="9472"/>
                      <a:pt x="587" y="9472"/>
                      <a:pt x="1744" y="9823"/>
                    </a:cubicBezTo>
                    <a:cubicBezTo>
                      <a:pt x="2142" y="9943"/>
                      <a:pt x="2547" y="9989"/>
                      <a:pt x="2915" y="9989"/>
                    </a:cubicBezTo>
                    <a:cubicBezTo>
                      <a:pt x="3617" y="9989"/>
                      <a:pt x="4181" y="9822"/>
                      <a:pt x="4294" y="9692"/>
                    </a:cubicBezTo>
                    <a:cubicBezTo>
                      <a:pt x="4493" y="9472"/>
                      <a:pt x="4425" y="8603"/>
                      <a:pt x="4535" y="7466"/>
                    </a:cubicBezTo>
                    <a:cubicBezTo>
                      <a:pt x="4624" y="6330"/>
                      <a:pt x="4535" y="4979"/>
                      <a:pt x="4535" y="4979"/>
                    </a:cubicBezTo>
                    <a:cubicBezTo>
                      <a:pt x="4535" y="4979"/>
                      <a:pt x="4404" y="2821"/>
                      <a:pt x="4059" y="2339"/>
                    </a:cubicBezTo>
                    <a:cubicBezTo>
                      <a:pt x="3687" y="1857"/>
                      <a:pt x="2399" y="595"/>
                      <a:pt x="1985" y="155"/>
                    </a:cubicBezTo>
                    <a:cubicBezTo>
                      <a:pt x="1883" y="43"/>
                      <a:pt x="1770" y="1"/>
                      <a:pt x="1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6"/>
              <p:cNvSpPr/>
              <p:nvPr/>
            </p:nvSpPr>
            <p:spPr>
              <a:xfrm>
                <a:off x="578003" y="1833580"/>
                <a:ext cx="677778" cy="1441489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115" extrusionOk="0">
                    <a:moveTo>
                      <a:pt x="1723" y="105"/>
                    </a:moveTo>
                    <a:cubicBezTo>
                      <a:pt x="1833" y="105"/>
                      <a:pt x="1922" y="153"/>
                      <a:pt x="2006" y="236"/>
                    </a:cubicBezTo>
                    <a:cubicBezTo>
                      <a:pt x="2226" y="477"/>
                      <a:pt x="2639" y="891"/>
                      <a:pt x="3053" y="1331"/>
                    </a:cubicBezTo>
                    <a:cubicBezTo>
                      <a:pt x="3472" y="1766"/>
                      <a:pt x="3886" y="2200"/>
                      <a:pt x="4059" y="2420"/>
                    </a:cubicBezTo>
                    <a:cubicBezTo>
                      <a:pt x="4148" y="2530"/>
                      <a:pt x="4231" y="2750"/>
                      <a:pt x="4300" y="3033"/>
                    </a:cubicBezTo>
                    <a:cubicBezTo>
                      <a:pt x="4341" y="3295"/>
                      <a:pt x="4410" y="3598"/>
                      <a:pt x="4430" y="3902"/>
                    </a:cubicBezTo>
                    <a:cubicBezTo>
                      <a:pt x="4520" y="4515"/>
                      <a:pt x="4540" y="5039"/>
                      <a:pt x="4540" y="5039"/>
                    </a:cubicBezTo>
                    <a:cubicBezTo>
                      <a:pt x="4540" y="5039"/>
                      <a:pt x="4624" y="6390"/>
                      <a:pt x="4540" y="7526"/>
                    </a:cubicBezTo>
                    <a:cubicBezTo>
                      <a:pt x="4493" y="8092"/>
                      <a:pt x="4472" y="8594"/>
                      <a:pt x="4451" y="8987"/>
                    </a:cubicBezTo>
                    <a:cubicBezTo>
                      <a:pt x="4451" y="9165"/>
                      <a:pt x="4430" y="9338"/>
                      <a:pt x="4410" y="9469"/>
                    </a:cubicBezTo>
                    <a:cubicBezTo>
                      <a:pt x="4389" y="9579"/>
                      <a:pt x="4362" y="9663"/>
                      <a:pt x="4321" y="9710"/>
                    </a:cubicBezTo>
                    <a:cubicBezTo>
                      <a:pt x="4300" y="9752"/>
                      <a:pt x="4190" y="9794"/>
                      <a:pt x="4038" y="9862"/>
                    </a:cubicBezTo>
                    <a:cubicBezTo>
                      <a:pt x="3886" y="9904"/>
                      <a:pt x="3687" y="9951"/>
                      <a:pt x="3446" y="9972"/>
                    </a:cubicBezTo>
                    <a:cubicBezTo>
                      <a:pt x="3315" y="9984"/>
                      <a:pt x="3172" y="9991"/>
                      <a:pt x="3022" y="9991"/>
                    </a:cubicBezTo>
                    <a:cubicBezTo>
                      <a:pt x="2651" y="9991"/>
                      <a:pt x="2236" y="9949"/>
                      <a:pt x="1833" y="9841"/>
                    </a:cubicBezTo>
                    <a:cubicBezTo>
                      <a:pt x="1246" y="9642"/>
                      <a:pt x="854" y="9558"/>
                      <a:pt x="613" y="9448"/>
                    </a:cubicBezTo>
                    <a:cubicBezTo>
                      <a:pt x="351" y="9317"/>
                      <a:pt x="262" y="9186"/>
                      <a:pt x="220" y="8877"/>
                    </a:cubicBezTo>
                    <a:cubicBezTo>
                      <a:pt x="131" y="8249"/>
                      <a:pt x="435" y="7306"/>
                      <a:pt x="545" y="5473"/>
                    </a:cubicBezTo>
                    <a:cubicBezTo>
                      <a:pt x="676" y="3640"/>
                      <a:pt x="435" y="2462"/>
                      <a:pt x="524" y="1656"/>
                    </a:cubicBezTo>
                    <a:cubicBezTo>
                      <a:pt x="613" y="870"/>
                      <a:pt x="1089" y="498"/>
                      <a:pt x="1089" y="498"/>
                    </a:cubicBezTo>
                    <a:cubicBezTo>
                      <a:pt x="1089" y="498"/>
                      <a:pt x="1246" y="325"/>
                      <a:pt x="1419" y="215"/>
                    </a:cubicBezTo>
                    <a:cubicBezTo>
                      <a:pt x="1529" y="153"/>
                      <a:pt x="1613" y="132"/>
                      <a:pt x="1723" y="105"/>
                    </a:cubicBezTo>
                    <a:close/>
                    <a:moveTo>
                      <a:pt x="1723" y="1"/>
                    </a:moveTo>
                    <a:cubicBezTo>
                      <a:pt x="1592" y="1"/>
                      <a:pt x="1482" y="64"/>
                      <a:pt x="1377" y="132"/>
                    </a:cubicBezTo>
                    <a:cubicBezTo>
                      <a:pt x="1157" y="236"/>
                      <a:pt x="1027" y="414"/>
                      <a:pt x="1006" y="435"/>
                    </a:cubicBezTo>
                    <a:cubicBezTo>
                      <a:pt x="1006" y="435"/>
                      <a:pt x="503" y="828"/>
                      <a:pt x="414" y="1656"/>
                    </a:cubicBezTo>
                    <a:cubicBezTo>
                      <a:pt x="304" y="2488"/>
                      <a:pt x="566" y="3640"/>
                      <a:pt x="435" y="5452"/>
                    </a:cubicBezTo>
                    <a:cubicBezTo>
                      <a:pt x="330" y="7285"/>
                      <a:pt x="0" y="8202"/>
                      <a:pt x="89" y="8877"/>
                    </a:cubicBezTo>
                    <a:cubicBezTo>
                      <a:pt x="131" y="9228"/>
                      <a:pt x="283" y="9427"/>
                      <a:pt x="566" y="9558"/>
                    </a:cubicBezTo>
                    <a:cubicBezTo>
                      <a:pt x="828" y="9689"/>
                      <a:pt x="1220" y="9752"/>
                      <a:pt x="1812" y="9951"/>
                    </a:cubicBezTo>
                    <a:cubicBezTo>
                      <a:pt x="2205" y="10067"/>
                      <a:pt x="2600" y="10114"/>
                      <a:pt x="2962" y="10114"/>
                    </a:cubicBezTo>
                    <a:cubicBezTo>
                      <a:pt x="3142" y="10114"/>
                      <a:pt x="3313" y="10103"/>
                      <a:pt x="3472" y="10082"/>
                    </a:cubicBezTo>
                    <a:cubicBezTo>
                      <a:pt x="3708" y="10056"/>
                      <a:pt x="3907" y="10014"/>
                      <a:pt x="4059" y="9972"/>
                    </a:cubicBezTo>
                    <a:cubicBezTo>
                      <a:pt x="4231" y="9904"/>
                      <a:pt x="4341" y="9862"/>
                      <a:pt x="4410" y="9794"/>
                    </a:cubicBezTo>
                    <a:cubicBezTo>
                      <a:pt x="4472" y="9710"/>
                      <a:pt x="4493" y="9621"/>
                      <a:pt x="4520" y="9490"/>
                    </a:cubicBezTo>
                    <a:cubicBezTo>
                      <a:pt x="4540" y="9338"/>
                      <a:pt x="4561" y="9186"/>
                      <a:pt x="4561" y="8987"/>
                    </a:cubicBezTo>
                    <a:cubicBezTo>
                      <a:pt x="4582" y="8594"/>
                      <a:pt x="4603" y="8092"/>
                      <a:pt x="4650" y="7526"/>
                    </a:cubicBezTo>
                    <a:cubicBezTo>
                      <a:pt x="4755" y="6390"/>
                      <a:pt x="4671" y="5039"/>
                      <a:pt x="4671" y="5039"/>
                    </a:cubicBezTo>
                    <a:cubicBezTo>
                      <a:pt x="4671" y="5039"/>
                      <a:pt x="4624" y="4494"/>
                      <a:pt x="4561" y="3881"/>
                    </a:cubicBezTo>
                    <a:cubicBezTo>
                      <a:pt x="4520" y="3598"/>
                      <a:pt x="4472" y="3274"/>
                      <a:pt x="4410" y="2986"/>
                    </a:cubicBezTo>
                    <a:cubicBezTo>
                      <a:pt x="4341" y="2724"/>
                      <a:pt x="4258" y="2488"/>
                      <a:pt x="4169" y="2357"/>
                    </a:cubicBezTo>
                    <a:cubicBezTo>
                      <a:pt x="3970" y="2116"/>
                      <a:pt x="3556" y="1677"/>
                      <a:pt x="3142" y="1242"/>
                    </a:cubicBezTo>
                    <a:cubicBezTo>
                      <a:pt x="2728" y="828"/>
                      <a:pt x="2294" y="393"/>
                      <a:pt x="2095" y="174"/>
                    </a:cubicBezTo>
                    <a:cubicBezTo>
                      <a:pt x="1985" y="43"/>
                      <a:pt x="1854" y="1"/>
                      <a:pt x="172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6"/>
              <p:cNvSpPr/>
              <p:nvPr/>
            </p:nvSpPr>
            <p:spPr>
              <a:xfrm>
                <a:off x="1121976" y="1829875"/>
                <a:ext cx="261363" cy="68746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4824" extrusionOk="0">
                    <a:moveTo>
                      <a:pt x="48" y="1"/>
                    </a:moveTo>
                    <a:lnTo>
                      <a:pt x="1" y="393"/>
                    </a:lnTo>
                    <a:cubicBezTo>
                      <a:pt x="1" y="393"/>
                      <a:pt x="786" y="1179"/>
                      <a:pt x="1247" y="2425"/>
                    </a:cubicBezTo>
                    <a:cubicBezTo>
                      <a:pt x="1703" y="3693"/>
                      <a:pt x="1703" y="4824"/>
                      <a:pt x="1703" y="4824"/>
                    </a:cubicBezTo>
                    <a:lnTo>
                      <a:pt x="1834" y="2535"/>
                    </a:lnTo>
                    <a:lnTo>
                      <a:pt x="1572" y="2404"/>
                    </a:lnTo>
                    <a:lnTo>
                      <a:pt x="1813" y="2163"/>
                    </a:lnTo>
                    <a:cubicBezTo>
                      <a:pt x="1813" y="2163"/>
                      <a:pt x="1441" y="1205"/>
                      <a:pt x="1006" y="613"/>
                    </a:cubicBezTo>
                    <a:cubicBezTo>
                      <a:pt x="545" y="48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6"/>
              <p:cNvSpPr/>
              <p:nvPr/>
            </p:nvSpPr>
            <p:spPr>
              <a:xfrm>
                <a:off x="1112998" y="1820896"/>
                <a:ext cx="280032" cy="6964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7" extrusionOk="0">
                    <a:moveTo>
                      <a:pt x="174" y="132"/>
                    </a:moveTo>
                    <a:cubicBezTo>
                      <a:pt x="195" y="132"/>
                      <a:pt x="263" y="153"/>
                      <a:pt x="394" y="194"/>
                    </a:cubicBezTo>
                    <a:cubicBezTo>
                      <a:pt x="567" y="283"/>
                      <a:pt x="807" y="435"/>
                      <a:pt x="1027" y="718"/>
                    </a:cubicBezTo>
                    <a:cubicBezTo>
                      <a:pt x="1441" y="1268"/>
                      <a:pt x="1787" y="2158"/>
                      <a:pt x="1813" y="2226"/>
                    </a:cubicBezTo>
                    <a:lnTo>
                      <a:pt x="1525" y="2488"/>
                    </a:lnTo>
                    <a:lnTo>
                      <a:pt x="1834" y="2619"/>
                    </a:lnTo>
                    <a:lnTo>
                      <a:pt x="1745" y="4101"/>
                    </a:lnTo>
                    <a:cubicBezTo>
                      <a:pt x="1703" y="3667"/>
                      <a:pt x="1593" y="3101"/>
                      <a:pt x="1352" y="2467"/>
                    </a:cubicBezTo>
                    <a:cubicBezTo>
                      <a:pt x="917" y="1221"/>
                      <a:pt x="153" y="456"/>
                      <a:pt x="132" y="435"/>
                    </a:cubicBezTo>
                    <a:lnTo>
                      <a:pt x="174" y="132"/>
                    </a:lnTo>
                    <a:close/>
                    <a:moveTo>
                      <a:pt x="64" y="1"/>
                    </a:moveTo>
                    <a:lnTo>
                      <a:pt x="1" y="482"/>
                    </a:lnTo>
                    <a:lnTo>
                      <a:pt x="22" y="482"/>
                    </a:lnTo>
                    <a:cubicBezTo>
                      <a:pt x="22" y="482"/>
                      <a:pt x="807" y="1268"/>
                      <a:pt x="1263" y="2509"/>
                    </a:cubicBezTo>
                    <a:cubicBezTo>
                      <a:pt x="1703" y="3756"/>
                      <a:pt x="1703" y="4866"/>
                      <a:pt x="1703" y="4887"/>
                    </a:cubicBezTo>
                    <a:lnTo>
                      <a:pt x="1813" y="4887"/>
                    </a:lnTo>
                    <a:lnTo>
                      <a:pt x="1965" y="2551"/>
                    </a:lnTo>
                    <a:lnTo>
                      <a:pt x="1724" y="2446"/>
                    </a:lnTo>
                    <a:lnTo>
                      <a:pt x="1944" y="2247"/>
                    </a:lnTo>
                    <a:lnTo>
                      <a:pt x="1944" y="2205"/>
                    </a:lnTo>
                    <a:cubicBezTo>
                      <a:pt x="1944" y="2205"/>
                      <a:pt x="1572" y="1242"/>
                      <a:pt x="1111" y="655"/>
                    </a:cubicBezTo>
                    <a:cubicBezTo>
                      <a:pt x="870" y="352"/>
                      <a:pt x="635" y="194"/>
                      <a:pt x="436" y="111"/>
                    </a:cubicBezTo>
                    <a:cubicBezTo>
                      <a:pt x="263" y="22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6"/>
              <p:cNvSpPr/>
              <p:nvPr/>
            </p:nvSpPr>
            <p:spPr>
              <a:xfrm>
                <a:off x="870440" y="1721707"/>
                <a:ext cx="267349" cy="2798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64" extrusionOk="0">
                    <a:moveTo>
                      <a:pt x="457" y="0"/>
                    </a:moveTo>
                    <a:lnTo>
                      <a:pt x="1" y="1000"/>
                    </a:lnTo>
                    <a:cubicBezTo>
                      <a:pt x="1" y="1000"/>
                      <a:pt x="394" y="1440"/>
                      <a:pt x="917" y="1702"/>
                    </a:cubicBezTo>
                    <a:cubicBezTo>
                      <a:pt x="1420" y="1964"/>
                      <a:pt x="1876" y="1964"/>
                      <a:pt x="1876" y="1964"/>
                    </a:cubicBezTo>
                    <a:lnTo>
                      <a:pt x="1855" y="173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6"/>
              <p:cNvSpPr/>
              <p:nvPr/>
            </p:nvSpPr>
            <p:spPr>
              <a:xfrm>
                <a:off x="860749" y="1712016"/>
                <a:ext cx="283025" cy="29855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095" extrusionOk="0">
                    <a:moveTo>
                      <a:pt x="545" y="131"/>
                    </a:moveTo>
                    <a:lnTo>
                      <a:pt x="1855" y="283"/>
                    </a:lnTo>
                    <a:lnTo>
                      <a:pt x="1881" y="1964"/>
                    </a:lnTo>
                    <a:cubicBezTo>
                      <a:pt x="1792" y="1964"/>
                      <a:pt x="1441" y="1943"/>
                      <a:pt x="1006" y="1723"/>
                    </a:cubicBezTo>
                    <a:cubicBezTo>
                      <a:pt x="525" y="1461"/>
                      <a:pt x="153" y="1068"/>
                      <a:pt x="132" y="1047"/>
                    </a:cubicBezTo>
                    <a:lnTo>
                      <a:pt x="545" y="131"/>
                    </a:lnTo>
                    <a:close/>
                    <a:moveTo>
                      <a:pt x="483" y="0"/>
                    </a:moveTo>
                    <a:lnTo>
                      <a:pt x="1" y="1068"/>
                    </a:lnTo>
                    <a:lnTo>
                      <a:pt x="22" y="1089"/>
                    </a:lnTo>
                    <a:cubicBezTo>
                      <a:pt x="22" y="1089"/>
                      <a:pt x="441" y="1550"/>
                      <a:pt x="938" y="1812"/>
                    </a:cubicBezTo>
                    <a:cubicBezTo>
                      <a:pt x="1462" y="2095"/>
                      <a:pt x="1944" y="2095"/>
                      <a:pt x="1944" y="2095"/>
                    </a:cubicBezTo>
                    <a:lnTo>
                      <a:pt x="1986" y="2095"/>
                    </a:lnTo>
                    <a:lnTo>
                      <a:pt x="1986" y="199"/>
                    </a:lnTo>
                    <a:lnTo>
                      <a:pt x="1923" y="173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6"/>
              <p:cNvSpPr/>
              <p:nvPr/>
            </p:nvSpPr>
            <p:spPr>
              <a:xfrm>
                <a:off x="727215" y="1828165"/>
                <a:ext cx="513606" cy="723523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5077" extrusionOk="0">
                    <a:moveTo>
                      <a:pt x="876" y="1"/>
                    </a:moveTo>
                    <a:cubicBezTo>
                      <a:pt x="680" y="1"/>
                      <a:pt x="440" y="187"/>
                      <a:pt x="0" y="494"/>
                    </a:cubicBezTo>
                    <a:cubicBezTo>
                      <a:pt x="0" y="494"/>
                      <a:pt x="89" y="562"/>
                      <a:pt x="262" y="604"/>
                    </a:cubicBezTo>
                    <a:cubicBezTo>
                      <a:pt x="414" y="625"/>
                      <a:pt x="854" y="693"/>
                      <a:pt x="1661" y="1521"/>
                    </a:cubicBezTo>
                    <a:cubicBezTo>
                      <a:pt x="2446" y="2327"/>
                      <a:pt x="2556" y="2699"/>
                      <a:pt x="2556" y="2699"/>
                    </a:cubicBezTo>
                    <a:lnTo>
                      <a:pt x="3054" y="2741"/>
                    </a:lnTo>
                    <a:lnTo>
                      <a:pt x="2729" y="2940"/>
                    </a:lnTo>
                    <a:cubicBezTo>
                      <a:pt x="2729" y="2940"/>
                      <a:pt x="2818" y="3092"/>
                      <a:pt x="2949" y="3443"/>
                    </a:cubicBezTo>
                    <a:cubicBezTo>
                      <a:pt x="3101" y="3767"/>
                      <a:pt x="3556" y="5077"/>
                      <a:pt x="3556" y="5077"/>
                    </a:cubicBezTo>
                    <a:cubicBezTo>
                      <a:pt x="3556" y="5077"/>
                      <a:pt x="3603" y="2741"/>
                      <a:pt x="3080" y="1610"/>
                    </a:cubicBezTo>
                    <a:cubicBezTo>
                      <a:pt x="2556" y="473"/>
                      <a:pt x="1200" y="81"/>
                      <a:pt x="959" y="13"/>
                    </a:cubicBezTo>
                    <a:cubicBezTo>
                      <a:pt x="932" y="5"/>
                      <a:pt x="904" y="1"/>
                      <a:pt x="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6"/>
              <p:cNvSpPr/>
              <p:nvPr/>
            </p:nvSpPr>
            <p:spPr>
              <a:xfrm>
                <a:off x="714531" y="1821609"/>
                <a:ext cx="529282" cy="733071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5144" extrusionOk="0">
                    <a:moveTo>
                      <a:pt x="939" y="106"/>
                    </a:moveTo>
                    <a:cubicBezTo>
                      <a:pt x="970" y="106"/>
                      <a:pt x="999" y="113"/>
                      <a:pt x="1027" y="127"/>
                    </a:cubicBezTo>
                    <a:cubicBezTo>
                      <a:pt x="1268" y="168"/>
                      <a:pt x="2598" y="582"/>
                      <a:pt x="3101" y="1677"/>
                    </a:cubicBezTo>
                    <a:cubicBezTo>
                      <a:pt x="3363" y="2221"/>
                      <a:pt x="3493" y="3096"/>
                      <a:pt x="3535" y="3813"/>
                    </a:cubicBezTo>
                    <a:cubicBezTo>
                      <a:pt x="3582" y="4358"/>
                      <a:pt x="3582" y="4578"/>
                      <a:pt x="3582" y="4772"/>
                    </a:cubicBezTo>
                    <a:cubicBezTo>
                      <a:pt x="3452" y="4426"/>
                      <a:pt x="3211" y="3751"/>
                      <a:pt x="3101" y="3463"/>
                    </a:cubicBezTo>
                    <a:cubicBezTo>
                      <a:pt x="2970" y="3159"/>
                      <a:pt x="2907" y="3028"/>
                      <a:pt x="2907" y="3007"/>
                    </a:cubicBezTo>
                    <a:lnTo>
                      <a:pt x="3321" y="2745"/>
                    </a:lnTo>
                    <a:lnTo>
                      <a:pt x="2687" y="2703"/>
                    </a:lnTo>
                    <a:cubicBezTo>
                      <a:pt x="2687" y="2656"/>
                      <a:pt x="2666" y="2593"/>
                      <a:pt x="2556" y="2441"/>
                    </a:cubicBezTo>
                    <a:cubicBezTo>
                      <a:pt x="2425" y="2242"/>
                      <a:pt x="2184" y="1939"/>
                      <a:pt x="1770" y="1525"/>
                    </a:cubicBezTo>
                    <a:cubicBezTo>
                      <a:pt x="1378" y="1106"/>
                      <a:pt x="1074" y="891"/>
                      <a:pt x="833" y="760"/>
                    </a:cubicBezTo>
                    <a:cubicBezTo>
                      <a:pt x="592" y="629"/>
                      <a:pt x="440" y="608"/>
                      <a:pt x="351" y="582"/>
                    </a:cubicBezTo>
                    <a:cubicBezTo>
                      <a:pt x="288" y="582"/>
                      <a:pt x="241" y="561"/>
                      <a:pt x="199" y="540"/>
                    </a:cubicBezTo>
                    <a:cubicBezTo>
                      <a:pt x="393" y="388"/>
                      <a:pt x="571" y="258"/>
                      <a:pt x="702" y="189"/>
                    </a:cubicBezTo>
                    <a:cubicBezTo>
                      <a:pt x="803" y="134"/>
                      <a:pt x="877" y="106"/>
                      <a:pt x="939" y="106"/>
                    </a:cubicBezTo>
                    <a:close/>
                    <a:moveTo>
                      <a:pt x="969" y="0"/>
                    </a:moveTo>
                    <a:cubicBezTo>
                      <a:pt x="870" y="0"/>
                      <a:pt x="765" y="40"/>
                      <a:pt x="634" y="106"/>
                    </a:cubicBezTo>
                    <a:cubicBezTo>
                      <a:pt x="482" y="189"/>
                      <a:pt x="309" y="320"/>
                      <a:pt x="69" y="498"/>
                    </a:cubicBezTo>
                    <a:lnTo>
                      <a:pt x="0" y="540"/>
                    </a:lnTo>
                    <a:lnTo>
                      <a:pt x="48" y="582"/>
                    </a:lnTo>
                    <a:lnTo>
                      <a:pt x="131" y="629"/>
                    </a:lnTo>
                    <a:cubicBezTo>
                      <a:pt x="178" y="650"/>
                      <a:pt x="241" y="692"/>
                      <a:pt x="330" y="692"/>
                    </a:cubicBezTo>
                    <a:cubicBezTo>
                      <a:pt x="419" y="713"/>
                      <a:pt x="550" y="739"/>
                      <a:pt x="765" y="844"/>
                    </a:cubicBezTo>
                    <a:cubicBezTo>
                      <a:pt x="1006" y="975"/>
                      <a:pt x="1289" y="1195"/>
                      <a:pt x="1702" y="1609"/>
                    </a:cubicBezTo>
                    <a:cubicBezTo>
                      <a:pt x="2095" y="2001"/>
                      <a:pt x="2315" y="2310"/>
                      <a:pt x="2446" y="2483"/>
                    </a:cubicBezTo>
                    <a:cubicBezTo>
                      <a:pt x="2577" y="2677"/>
                      <a:pt x="2598" y="2766"/>
                      <a:pt x="2598" y="2766"/>
                    </a:cubicBezTo>
                    <a:lnTo>
                      <a:pt x="2598" y="2787"/>
                    </a:lnTo>
                    <a:lnTo>
                      <a:pt x="2970" y="2834"/>
                    </a:lnTo>
                    <a:lnTo>
                      <a:pt x="2750" y="2965"/>
                    </a:lnTo>
                    <a:lnTo>
                      <a:pt x="2776" y="3007"/>
                    </a:lnTo>
                    <a:cubicBezTo>
                      <a:pt x="2776" y="3007"/>
                      <a:pt x="2839" y="3159"/>
                      <a:pt x="2991" y="3510"/>
                    </a:cubicBezTo>
                    <a:cubicBezTo>
                      <a:pt x="3122" y="3834"/>
                      <a:pt x="3582" y="5144"/>
                      <a:pt x="3582" y="5144"/>
                    </a:cubicBezTo>
                    <a:lnTo>
                      <a:pt x="3713" y="5123"/>
                    </a:lnTo>
                    <a:cubicBezTo>
                      <a:pt x="3713" y="5123"/>
                      <a:pt x="3713" y="4536"/>
                      <a:pt x="3645" y="3813"/>
                    </a:cubicBezTo>
                    <a:cubicBezTo>
                      <a:pt x="3603" y="3070"/>
                      <a:pt x="3472" y="2200"/>
                      <a:pt x="3211" y="1630"/>
                    </a:cubicBezTo>
                    <a:cubicBezTo>
                      <a:pt x="2687" y="477"/>
                      <a:pt x="1289" y="59"/>
                      <a:pt x="1074" y="17"/>
                    </a:cubicBezTo>
                    <a:cubicBezTo>
                      <a:pt x="1039" y="5"/>
                      <a:pt x="1004" y="0"/>
                      <a:pt x="9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6"/>
              <p:cNvSpPr/>
              <p:nvPr/>
            </p:nvSpPr>
            <p:spPr>
              <a:xfrm>
                <a:off x="870440" y="1783558"/>
                <a:ext cx="283025" cy="16331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146" extrusionOk="0">
                    <a:moveTo>
                      <a:pt x="242" y="1"/>
                    </a:moveTo>
                    <a:lnTo>
                      <a:pt x="1" y="394"/>
                    </a:lnTo>
                    <a:cubicBezTo>
                      <a:pt x="1" y="394"/>
                      <a:pt x="828" y="896"/>
                      <a:pt x="1069" y="1069"/>
                    </a:cubicBezTo>
                    <a:cubicBezTo>
                      <a:pt x="1157" y="1127"/>
                      <a:pt x="1222" y="1146"/>
                      <a:pt x="1270" y="1146"/>
                    </a:cubicBezTo>
                    <a:cubicBezTo>
                      <a:pt x="1366" y="1146"/>
                      <a:pt x="1394" y="1069"/>
                      <a:pt x="1394" y="1069"/>
                    </a:cubicBezTo>
                    <a:lnTo>
                      <a:pt x="1352" y="786"/>
                    </a:lnTo>
                    <a:lnTo>
                      <a:pt x="1986" y="1027"/>
                    </a:lnTo>
                    <a:lnTo>
                      <a:pt x="1986" y="1027"/>
                    </a:lnTo>
                    <a:lnTo>
                      <a:pt x="1373" y="525"/>
                    </a:lnTo>
                    <a:cubicBezTo>
                      <a:pt x="1373" y="525"/>
                      <a:pt x="718" y="284"/>
                      <a:pt x="436" y="242"/>
                    </a:cubicBezTo>
                    <a:cubicBezTo>
                      <a:pt x="174" y="22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6"/>
              <p:cNvSpPr/>
              <p:nvPr/>
            </p:nvSpPr>
            <p:spPr>
              <a:xfrm>
                <a:off x="857757" y="1780565"/>
                <a:ext cx="298701" cy="174717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26" extrusionOk="0">
                    <a:moveTo>
                      <a:pt x="305" y="174"/>
                    </a:moveTo>
                    <a:cubicBezTo>
                      <a:pt x="331" y="242"/>
                      <a:pt x="394" y="305"/>
                      <a:pt x="525" y="326"/>
                    </a:cubicBezTo>
                    <a:cubicBezTo>
                      <a:pt x="656" y="347"/>
                      <a:pt x="896" y="415"/>
                      <a:pt x="1090" y="477"/>
                    </a:cubicBezTo>
                    <a:cubicBezTo>
                      <a:pt x="1289" y="546"/>
                      <a:pt x="1441" y="587"/>
                      <a:pt x="1441" y="587"/>
                    </a:cubicBezTo>
                    <a:lnTo>
                      <a:pt x="1771" y="870"/>
                    </a:lnTo>
                    <a:lnTo>
                      <a:pt x="1378" y="718"/>
                    </a:lnTo>
                    <a:lnTo>
                      <a:pt x="1420" y="1069"/>
                    </a:lnTo>
                    <a:cubicBezTo>
                      <a:pt x="1420" y="1069"/>
                      <a:pt x="1420" y="1090"/>
                      <a:pt x="1399" y="1111"/>
                    </a:cubicBezTo>
                    <a:cubicBezTo>
                      <a:pt x="1392" y="1111"/>
                      <a:pt x="1380" y="1113"/>
                      <a:pt x="1363" y="1113"/>
                    </a:cubicBezTo>
                    <a:cubicBezTo>
                      <a:pt x="1328" y="1113"/>
                      <a:pt x="1273" y="1104"/>
                      <a:pt x="1200" y="1048"/>
                    </a:cubicBezTo>
                    <a:cubicBezTo>
                      <a:pt x="959" y="870"/>
                      <a:pt x="221" y="436"/>
                      <a:pt x="153" y="394"/>
                    </a:cubicBezTo>
                    <a:lnTo>
                      <a:pt x="305" y="174"/>
                    </a:lnTo>
                    <a:close/>
                    <a:moveTo>
                      <a:pt x="284" y="1"/>
                    </a:moveTo>
                    <a:lnTo>
                      <a:pt x="1" y="436"/>
                    </a:lnTo>
                    <a:lnTo>
                      <a:pt x="43" y="456"/>
                    </a:lnTo>
                    <a:cubicBezTo>
                      <a:pt x="43" y="456"/>
                      <a:pt x="875" y="980"/>
                      <a:pt x="1137" y="1132"/>
                    </a:cubicBezTo>
                    <a:cubicBezTo>
                      <a:pt x="1218" y="1200"/>
                      <a:pt x="1291" y="1226"/>
                      <a:pt x="1350" y="1226"/>
                    </a:cubicBezTo>
                    <a:cubicBezTo>
                      <a:pt x="1386" y="1226"/>
                      <a:pt x="1417" y="1216"/>
                      <a:pt x="1441" y="1200"/>
                    </a:cubicBezTo>
                    <a:cubicBezTo>
                      <a:pt x="1509" y="1179"/>
                      <a:pt x="1530" y="1090"/>
                      <a:pt x="1530" y="1090"/>
                    </a:cubicBezTo>
                    <a:lnTo>
                      <a:pt x="1509" y="896"/>
                    </a:lnTo>
                    <a:lnTo>
                      <a:pt x="2054" y="1090"/>
                    </a:lnTo>
                    <a:lnTo>
                      <a:pt x="2096" y="1001"/>
                    </a:lnTo>
                    <a:lnTo>
                      <a:pt x="1483" y="504"/>
                    </a:lnTo>
                    <a:cubicBezTo>
                      <a:pt x="1483" y="504"/>
                      <a:pt x="1331" y="436"/>
                      <a:pt x="1116" y="373"/>
                    </a:cubicBezTo>
                    <a:cubicBezTo>
                      <a:pt x="917" y="305"/>
                      <a:pt x="697" y="216"/>
                      <a:pt x="546" y="216"/>
                    </a:cubicBezTo>
                    <a:cubicBezTo>
                      <a:pt x="415" y="195"/>
                      <a:pt x="394" y="153"/>
                      <a:pt x="394" y="132"/>
                    </a:cubicBezTo>
                    <a:cubicBezTo>
                      <a:pt x="373" y="85"/>
                      <a:pt x="394" y="43"/>
                      <a:pt x="394" y="43"/>
                    </a:cubicBez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6"/>
              <p:cNvSpPr/>
              <p:nvPr/>
            </p:nvSpPr>
            <p:spPr>
              <a:xfrm>
                <a:off x="1137652" y="1829875"/>
                <a:ext cx="77810" cy="90494"/>
              </a:xfrm>
              <a:custGeom>
                <a:avLst/>
                <a:gdLst/>
                <a:ahLst/>
                <a:cxnLst/>
                <a:rect l="l" t="t" r="r" b="b"/>
                <a:pathLst>
                  <a:path w="54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545" y="5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6"/>
              <p:cNvSpPr/>
              <p:nvPr/>
            </p:nvSpPr>
            <p:spPr>
              <a:xfrm>
                <a:off x="1128674" y="1811205"/>
                <a:ext cx="102465" cy="11885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834" extrusionOk="0">
                    <a:moveTo>
                      <a:pt x="132" y="289"/>
                    </a:moveTo>
                    <a:lnTo>
                      <a:pt x="477" y="655"/>
                    </a:lnTo>
                    <a:lnTo>
                      <a:pt x="132" y="702"/>
                    </a:lnTo>
                    <a:lnTo>
                      <a:pt x="132" y="289"/>
                    </a:lnTo>
                    <a:close/>
                    <a:moveTo>
                      <a:pt x="1" y="1"/>
                    </a:moveTo>
                    <a:lnTo>
                      <a:pt x="22" y="833"/>
                    </a:lnTo>
                    <a:lnTo>
                      <a:pt x="85" y="812"/>
                    </a:lnTo>
                    <a:lnTo>
                      <a:pt x="718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46"/>
              <p:cNvSpPr/>
              <p:nvPr/>
            </p:nvSpPr>
            <p:spPr>
              <a:xfrm>
                <a:off x="755575" y="2856114"/>
                <a:ext cx="294996" cy="31138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185" extrusionOk="0">
                    <a:moveTo>
                      <a:pt x="236" y="0"/>
                    </a:moveTo>
                    <a:lnTo>
                      <a:pt x="0" y="1357"/>
                    </a:lnTo>
                    <a:cubicBezTo>
                      <a:pt x="0" y="1357"/>
                      <a:pt x="21" y="2032"/>
                      <a:pt x="786" y="2163"/>
                    </a:cubicBezTo>
                    <a:cubicBezTo>
                      <a:pt x="867" y="2178"/>
                      <a:pt x="945" y="2185"/>
                      <a:pt x="1020" y="2185"/>
                    </a:cubicBezTo>
                    <a:cubicBezTo>
                      <a:pt x="1606" y="2185"/>
                      <a:pt x="1985" y="1772"/>
                      <a:pt x="1985" y="1618"/>
                    </a:cubicBezTo>
                    <a:cubicBezTo>
                      <a:pt x="2006" y="1419"/>
                      <a:pt x="2069" y="241"/>
                      <a:pt x="2069" y="241"/>
                    </a:cubicBezTo>
                    <a:lnTo>
                      <a:pt x="2069" y="241"/>
                    </a:lnTo>
                    <a:cubicBezTo>
                      <a:pt x="2069" y="241"/>
                      <a:pt x="1997" y="244"/>
                      <a:pt x="1880" y="244"/>
                    </a:cubicBezTo>
                    <a:cubicBezTo>
                      <a:pt x="1520" y="244"/>
                      <a:pt x="729" y="217"/>
                      <a:pt x="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46"/>
              <p:cNvSpPr/>
              <p:nvPr/>
            </p:nvSpPr>
            <p:spPr>
              <a:xfrm>
                <a:off x="745884" y="2847136"/>
                <a:ext cx="314377" cy="329198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310" extrusionOk="0">
                    <a:moveTo>
                      <a:pt x="351" y="131"/>
                    </a:moveTo>
                    <a:cubicBezTo>
                      <a:pt x="676" y="262"/>
                      <a:pt x="1116" y="325"/>
                      <a:pt x="1461" y="351"/>
                    </a:cubicBezTo>
                    <a:cubicBezTo>
                      <a:pt x="1812" y="372"/>
                      <a:pt x="2053" y="372"/>
                      <a:pt x="2095" y="372"/>
                    </a:cubicBezTo>
                    <a:cubicBezTo>
                      <a:pt x="2074" y="456"/>
                      <a:pt x="2006" y="1503"/>
                      <a:pt x="2006" y="1681"/>
                    </a:cubicBezTo>
                    <a:cubicBezTo>
                      <a:pt x="2006" y="1702"/>
                      <a:pt x="1985" y="1744"/>
                      <a:pt x="1922" y="1812"/>
                    </a:cubicBezTo>
                    <a:cubicBezTo>
                      <a:pt x="1875" y="1875"/>
                      <a:pt x="1791" y="1964"/>
                      <a:pt x="1681" y="2027"/>
                    </a:cubicBezTo>
                    <a:cubicBezTo>
                      <a:pt x="1517" y="2118"/>
                      <a:pt x="1295" y="2195"/>
                      <a:pt x="1039" y="2195"/>
                    </a:cubicBezTo>
                    <a:cubicBezTo>
                      <a:pt x="986" y="2195"/>
                      <a:pt x="931" y="2191"/>
                      <a:pt x="875" y="2184"/>
                    </a:cubicBezTo>
                    <a:cubicBezTo>
                      <a:pt x="503" y="2116"/>
                      <a:pt x="330" y="1922"/>
                      <a:pt x="220" y="1744"/>
                    </a:cubicBezTo>
                    <a:cubicBezTo>
                      <a:pt x="131" y="1572"/>
                      <a:pt x="110" y="1420"/>
                      <a:pt x="110" y="1420"/>
                    </a:cubicBezTo>
                    <a:lnTo>
                      <a:pt x="351" y="131"/>
                    </a:lnTo>
                    <a:close/>
                    <a:moveTo>
                      <a:pt x="262" y="0"/>
                    </a:moveTo>
                    <a:lnTo>
                      <a:pt x="241" y="63"/>
                    </a:lnTo>
                    <a:lnTo>
                      <a:pt x="0" y="1420"/>
                    </a:lnTo>
                    <a:cubicBezTo>
                      <a:pt x="0" y="1420"/>
                      <a:pt x="0" y="1613"/>
                      <a:pt x="131" y="1812"/>
                    </a:cubicBezTo>
                    <a:cubicBezTo>
                      <a:pt x="241" y="2006"/>
                      <a:pt x="461" y="2226"/>
                      <a:pt x="854" y="2289"/>
                    </a:cubicBezTo>
                    <a:cubicBezTo>
                      <a:pt x="931" y="2303"/>
                      <a:pt x="1006" y="2310"/>
                      <a:pt x="1078" y="2310"/>
                    </a:cubicBezTo>
                    <a:cubicBezTo>
                      <a:pt x="1347" y="2310"/>
                      <a:pt x="1575" y="2219"/>
                      <a:pt x="1744" y="2116"/>
                    </a:cubicBezTo>
                    <a:cubicBezTo>
                      <a:pt x="1854" y="2053"/>
                      <a:pt x="1943" y="1964"/>
                      <a:pt x="2006" y="1896"/>
                    </a:cubicBezTo>
                    <a:cubicBezTo>
                      <a:pt x="2074" y="1812"/>
                      <a:pt x="2116" y="1744"/>
                      <a:pt x="2116" y="1681"/>
                    </a:cubicBezTo>
                    <a:cubicBezTo>
                      <a:pt x="2137" y="1482"/>
                      <a:pt x="2205" y="304"/>
                      <a:pt x="2205" y="304"/>
                    </a:cubicBezTo>
                    <a:lnTo>
                      <a:pt x="2205" y="262"/>
                    </a:lnTo>
                    <a:lnTo>
                      <a:pt x="2137" y="262"/>
                    </a:lnTo>
                    <a:cubicBezTo>
                      <a:pt x="2137" y="262"/>
                      <a:pt x="1854" y="262"/>
                      <a:pt x="1482" y="241"/>
                    </a:cubicBezTo>
                    <a:cubicBezTo>
                      <a:pt x="1090" y="220"/>
                      <a:pt x="634" y="152"/>
                      <a:pt x="330" y="21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6"/>
              <p:cNvSpPr/>
              <p:nvPr/>
            </p:nvSpPr>
            <p:spPr>
              <a:xfrm>
                <a:off x="639854" y="1026384"/>
                <a:ext cx="715828" cy="754733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296" extrusionOk="0">
                    <a:moveTo>
                      <a:pt x="2352" y="0"/>
                    </a:moveTo>
                    <a:cubicBezTo>
                      <a:pt x="1693" y="0"/>
                      <a:pt x="1125" y="297"/>
                      <a:pt x="985" y="580"/>
                    </a:cubicBezTo>
                    <a:cubicBezTo>
                      <a:pt x="833" y="951"/>
                      <a:pt x="1027" y="2214"/>
                      <a:pt x="1027" y="2214"/>
                    </a:cubicBezTo>
                    <a:cubicBezTo>
                      <a:pt x="1027" y="2214"/>
                      <a:pt x="853" y="2137"/>
                      <a:pt x="640" y="2137"/>
                    </a:cubicBezTo>
                    <a:cubicBezTo>
                      <a:pt x="534" y="2137"/>
                      <a:pt x="418" y="2156"/>
                      <a:pt x="310" y="2214"/>
                    </a:cubicBezTo>
                    <a:cubicBezTo>
                      <a:pt x="1" y="2392"/>
                      <a:pt x="132" y="2936"/>
                      <a:pt x="373" y="3088"/>
                    </a:cubicBezTo>
                    <a:cubicBezTo>
                      <a:pt x="471" y="3150"/>
                      <a:pt x="606" y="3169"/>
                      <a:pt x="731" y="3169"/>
                    </a:cubicBezTo>
                    <a:cubicBezTo>
                      <a:pt x="913" y="3169"/>
                      <a:pt x="1074" y="3130"/>
                      <a:pt x="1074" y="3130"/>
                    </a:cubicBezTo>
                    <a:lnTo>
                      <a:pt x="1074" y="3130"/>
                    </a:lnTo>
                    <a:lnTo>
                      <a:pt x="1048" y="3240"/>
                    </a:lnTo>
                    <a:cubicBezTo>
                      <a:pt x="1048" y="3240"/>
                      <a:pt x="1095" y="4308"/>
                      <a:pt x="1834" y="4879"/>
                    </a:cubicBezTo>
                    <a:cubicBezTo>
                      <a:pt x="2189" y="5150"/>
                      <a:pt x="2720" y="5296"/>
                      <a:pt x="3227" y="5296"/>
                    </a:cubicBezTo>
                    <a:cubicBezTo>
                      <a:pt x="3780" y="5296"/>
                      <a:pt x="4304" y="5122"/>
                      <a:pt x="4541" y="4748"/>
                    </a:cubicBezTo>
                    <a:cubicBezTo>
                      <a:pt x="5023" y="4005"/>
                      <a:pt x="4871" y="3350"/>
                      <a:pt x="4824" y="2847"/>
                    </a:cubicBezTo>
                    <a:cubicBezTo>
                      <a:pt x="4761" y="2365"/>
                      <a:pt x="4714" y="1475"/>
                      <a:pt x="4761" y="993"/>
                    </a:cubicBezTo>
                    <a:cubicBezTo>
                      <a:pt x="4761" y="993"/>
                      <a:pt x="4782" y="862"/>
                      <a:pt x="4693" y="773"/>
                    </a:cubicBezTo>
                    <a:cubicBezTo>
                      <a:pt x="4609" y="690"/>
                      <a:pt x="4609" y="752"/>
                      <a:pt x="4258" y="642"/>
                    </a:cubicBezTo>
                    <a:cubicBezTo>
                      <a:pt x="3907" y="533"/>
                      <a:pt x="3714" y="271"/>
                      <a:pt x="2839" y="56"/>
                    </a:cubicBezTo>
                    <a:cubicBezTo>
                      <a:pt x="2675" y="17"/>
                      <a:pt x="2511" y="0"/>
                      <a:pt x="2352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6"/>
              <p:cNvSpPr/>
              <p:nvPr/>
            </p:nvSpPr>
            <p:spPr>
              <a:xfrm>
                <a:off x="646552" y="1018545"/>
                <a:ext cx="718108" cy="771122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5411" extrusionOk="0">
                    <a:moveTo>
                      <a:pt x="2179" y="111"/>
                    </a:moveTo>
                    <a:cubicBezTo>
                      <a:pt x="2378" y="111"/>
                      <a:pt x="2572" y="132"/>
                      <a:pt x="2792" y="174"/>
                    </a:cubicBezTo>
                    <a:cubicBezTo>
                      <a:pt x="3646" y="373"/>
                      <a:pt x="3840" y="635"/>
                      <a:pt x="4190" y="766"/>
                    </a:cubicBezTo>
                    <a:cubicBezTo>
                      <a:pt x="4363" y="807"/>
                      <a:pt x="4473" y="828"/>
                      <a:pt x="4515" y="828"/>
                    </a:cubicBezTo>
                    <a:cubicBezTo>
                      <a:pt x="4562" y="849"/>
                      <a:pt x="4562" y="828"/>
                      <a:pt x="4604" y="876"/>
                    </a:cubicBezTo>
                    <a:cubicBezTo>
                      <a:pt x="4667" y="938"/>
                      <a:pt x="4646" y="1048"/>
                      <a:pt x="4646" y="1048"/>
                    </a:cubicBezTo>
                    <a:cubicBezTo>
                      <a:pt x="4604" y="1551"/>
                      <a:pt x="4667" y="2420"/>
                      <a:pt x="4714" y="2923"/>
                    </a:cubicBezTo>
                    <a:cubicBezTo>
                      <a:pt x="4777" y="3405"/>
                      <a:pt x="4908" y="4039"/>
                      <a:pt x="4452" y="4756"/>
                    </a:cubicBezTo>
                    <a:cubicBezTo>
                      <a:pt x="4232" y="5107"/>
                      <a:pt x="3777" y="5280"/>
                      <a:pt x="3253" y="5301"/>
                    </a:cubicBezTo>
                    <a:cubicBezTo>
                      <a:pt x="2729" y="5301"/>
                      <a:pt x="2179" y="5149"/>
                      <a:pt x="1834" y="4887"/>
                    </a:cubicBezTo>
                    <a:cubicBezTo>
                      <a:pt x="1111" y="4321"/>
                      <a:pt x="1048" y="3295"/>
                      <a:pt x="1048" y="3295"/>
                    </a:cubicBezTo>
                    <a:lnTo>
                      <a:pt x="1090" y="3101"/>
                    </a:lnTo>
                    <a:lnTo>
                      <a:pt x="1001" y="3122"/>
                    </a:lnTo>
                    <a:cubicBezTo>
                      <a:pt x="1001" y="3122"/>
                      <a:pt x="896" y="3164"/>
                      <a:pt x="765" y="3164"/>
                    </a:cubicBezTo>
                    <a:cubicBezTo>
                      <a:pt x="608" y="3164"/>
                      <a:pt x="456" y="3164"/>
                      <a:pt x="347" y="3101"/>
                    </a:cubicBezTo>
                    <a:cubicBezTo>
                      <a:pt x="263" y="3033"/>
                      <a:pt x="174" y="2881"/>
                      <a:pt x="153" y="2708"/>
                    </a:cubicBezTo>
                    <a:cubicBezTo>
                      <a:pt x="132" y="2551"/>
                      <a:pt x="174" y="2399"/>
                      <a:pt x="305" y="2316"/>
                    </a:cubicBezTo>
                    <a:cubicBezTo>
                      <a:pt x="391" y="2268"/>
                      <a:pt x="486" y="2251"/>
                      <a:pt x="576" y="2251"/>
                    </a:cubicBezTo>
                    <a:cubicBezTo>
                      <a:pt x="780" y="2251"/>
                      <a:pt x="959" y="2337"/>
                      <a:pt x="959" y="2337"/>
                    </a:cubicBezTo>
                    <a:lnTo>
                      <a:pt x="1069" y="2379"/>
                    </a:lnTo>
                    <a:lnTo>
                      <a:pt x="1048" y="2269"/>
                    </a:lnTo>
                    <a:cubicBezTo>
                      <a:pt x="1048" y="2269"/>
                      <a:pt x="1001" y="1965"/>
                      <a:pt x="959" y="1593"/>
                    </a:cubicBezTo>
                    <a:cubicBezTo>
                      <a:pt x="959" y="1420"/>
                      <a:pt x="938" y="1221"/>
                      <a:pt x="938" y="1048"/>
                    </a:cubicBezTo>
                    <a:cubicBezTo>
                      <a:pt x="938" y="896"/>
                      <a:pt x="959" y="745"/>
                      <a:pt x="1001" y="656"/>
                    </a:cubicBezTo>
                    <a:cubicBezTo>
                      <a:pt x="1069" y="504"/>
                      <a:pt x="1310" y="326"/>
                      <a:pt x="1635" y="221"/>
                    </a:cubicBezTo>
                    <a:cubicBezTo>
                      <a:pt x="1787" y="174"/>
                      <a:pt x="1986" y="132"/>
                      <a:pt x="2179" y="111"/>
                    </a:cubicBezTo>
                    <a:close/>
                    <a:moveTo>
                      <a:pt x="2158" y="1"/>
                    </a:moveTo>
                    <a:cubicBezTo>
                      <a:pt x="1965" y="22"/>
                      <a:pt x="1766" y="64"/>
                      <a:pt x="1593" y="111"/>
                    </a:cubicBezTo>
                    <a:cubicBezTo>
                      <a:pt x="1242" y="221"/>
                      <a:pt x="980" y="415"/>
                      <a:pt x="896" y="614"/>
                    </a:cubicBezTo>
                    <a:cubicBezTo>
                      <a:pt x="849" y="718"/>
                      <a:pt x="828" y="876"/>
                      <a:pt x="828" y="1048"/>
                    </a:cubicBezTo>
                    <a:cubicBezTo>
                      <a:pt x="828" y="1221"/>
                      <a:pt x="828" y="1420"/>
                      <a:pt x="849" y="1593"/>
                    </a:cubicBezTo>
                    <a:cubicBezTo>
                      <a:pt x="870" y="1923"/>
                      <a:pt x="917" y="2138"/>
                      <a:pt x="917" y="2206"/>
                    </a:cubicBezTo>
                    <a:cubicBezTo>
                      <a:pt x="853" y="2178"/>
                      <a:pt x="730" y="2131"/>
                      <a:pt x="582" y="2131"/>
                    </a:cubicBezTo>
                    <a:cubicBezTo>
                      <a:pt x="477" y="2131"/>
                      <a:pt x="359" y="2155"/>
                      <a:pt x="242" y="2227"/>
                    </a:cubicBezTo>
                    <a:cubicBezTo>
                      <a:pt x="64" y="2337"/>
                      <a:pt x="1" y="2530"/>
                      <a:pt x="43" y="2729"/>
                    </a:cubicBezTo>
                    <a:cubicBezTo>
                      <a:pt x="64" y="2923"/>
                      <a:pt x="153" y="3101"/>
                      <a:pt x="305" y="3185"/>
                    </a:cubicBezTo>
                    <a:cubicBezTo>
                      <a:pt x="405" y="3253"/>
                      <a:pt x="530" y="3282"/>
                      <a:pt x="654" y="3282"/>
                    </a:cubicBezTo>
                    <a:cubicBezTo>
                      <a:pt x="691" y="3282"/>
                      <a:pt x="729" y="3279"/>
                      <a:pt x="765" y="3274"/>
                    </a:cubicBezTo>
                    <a:cubicBezTo>
                      <a:pt x="870" y="3274"/>
                      <a:pt x="896" y="3253"/>
                      <a:pt x="938" y="3253"/>
                    </a:cubicBezTo>
                    <a:lnTo>
                      <a:pt x="938" y="3274"/>
                    </a:lnTo>
                    <a:lnTo>
                      <a:pt x="938" y="3295"/>
                    </a:lnTo>
                    <a:cubicBezTo>
                      <a:pt x="938" y="3295"/>
                      <a:pt x="980" y="4384"/>
                      <a:pt x="1766" y="4976"/>
                    </a:cubicBezTo>
                    <a:cubicBezTo>
                      <a:pt x="2138" y="5259"/>
                      <a:pt x="2703" y="5411"/>
                      <a:pt x="3253" y="5411"/>
                    </a:cubicBezTo>
                    <a:cubicBezTo>
                      <a:pt x="3798" y="5390"/>
                      <a:pt x="4300" y="5217"/>
                      <a:pt x="4562" y="4824"/>
                    </a:cubicBezTo>
                    <a:cubicBezTo>
                      <a:pt x="5039" y="4081"/>
                      <a:pt x="4887" y="3384"/>
                      <a:pt x="4824" y="2902"/>
                    </a:cubicBezTo>
                    <a:cubicBezTo>
                      <a:pt x="4777" y="2420"/>
                      <a:pt x="4714" y="1530"/>
                      <a:pt x="4777" y="1048"/>
                    </a:cubicBezTo>
                    <a:lnTo>
                      <a:pt x="4777" y="1048"/>
                    </a:lnTo>
                    <a:lnTo>
                      <a:pt x="4777" y="1069"/>
                    </a:lnTo>
                    <a:cubicBezTo>
                      <a:pt x="4777" y="1069"/>
                      <a:pt x="4798" y="896"/>
                      <a:pt x="4693" y="787"/>
                    </a:cubicBezTo>
                    <a:cubicBezTo>
                      <a:pt x="4625" y="745"/>
                      <a:pt x="4583" y="718"/>
                      <a:pt x="4536" y="718"/>
                    </a:cubicBezTo>
                    <a:cubicBezTo>
                      <a:pt x="4473" y="718"/>
                      <a:pt x="4405" y="697"/>
                      <a:pt x="4232" y="656"/>
                    </a:cubicBezTo>
                    <a:cubicBezTo>
                      <a:pt x="3908" y="546"/>
                      <a:pt x="3688" y="263"/>
                      <a:pt x="2813" y="64"/>
                    </a:cubicBezTo>
                    <a:cubicBezTo>
                      <a:pt x="2598" y="1"/>
                      <a:pt x="2378" y="1"/>
                      <a:pt x="215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6"/>
              <p:cNvSpPr/>
              <p:nvPr/>
            </p:nvSpPr>
            <p:spPr>
              <a:xfrm>
                <a:off x="565320" y="845249"/>
                <a:ext cx="880712" cy="949402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662" extrusionOk="0">
                    <a:moveTo>
                      <a:pt x="3296" y="1"/>
                    </a:moveTo>
                    <a:cubicBezTo>
                      <a:pt x="3200" y="1"/>
                      <a:pt x="3098" y="6"/>
                      <a:pt x="2990" y="18"/>
                    </a:cubicBezTo>
                    <a:cubicBezTo>
                      <a:pt x="1770" y="149"/>
                      <a:pt x="1288" y="782"/>
                      <a:pt x="1288" y="782"/>
                    </a:cubicBezTo>
                    <a:cubicBezTo>
                      <a:pt x="1288" y="782"/>
                      <a:pt x="938" y="404"/>
                      <a:pt x="663" y="404"/>
                    </a:cubicBezTo>
                    <a:cubicBezTo>
                      <a:pt x="577" y="404"/>
                      <a:pt x="498" y="442"/>
                      <a:pt x="440" y="541"/>
                    </a:cubicBezTo>
                    <a:cubicBezTo>
                      <a:pt x="178" y="955"/>
                      <a:pt x="833" y="1390"/>
                      <a:pt x="833" y="1390"/>
                    </a:cubicBezTo>
                    <a:cubicBezTo>
                      <a:pt x="833" y="1390"/>
                      <a:pt x="547" y="1223"/>
                      <a:pt x="336" y="1223"/>
                    </a:cubicBezTo>
                    <a:cubicBezTo>
                      <a:pt x="243" y="1223"/>
                      <a:pt x="165" y="1255"/>
                      <a:pt x="131" y="1348"/>
                    </a:cubicBezTo>
                    <a:cubicBezTo>
                      <a:pt x="0" y="1652"/>
                      <a:pt x="702" y="1872"/>
                      <a:pt x="702" y="1872"/>
                    </a:cubicBezTo>
                    <a:cubicBezTo>
                      <a:pt x="702" y="1872"/>
                      <a:pt x="503" y="2112"/>
                      <a:pt x="503" y="2678"/>
                    </a:cubicBezTo>
                    <a:cubicBezTo>
                      <a:pt x="482" y="3270"/>
                      <a:pt x="744" y="3574"/>
                      <a:pt x="744" y="3574"/>
                    </a:cubicBezTo>
                    <a:cubicBezTo>
                      <a:pt x="744" y="3574"/>
                      <a:pt x="917" y="3422"/>
                      <a:pt x="1116" y="3422"/>
                    </a:cubicBezTo>
                    <a:cubicBezTo>
                      <a:pt x="1288" y="3422"/>
                      <a:pt x="1571" y="3506"/>
                      <a:pt x="1571" y="3506"/>
                    </a:cubicBezTo>
                    <a:cubicBezTo>
                      <a:pt x="1571" y="3506"/>
                      <a:pt x="1770" y="3856"/>
                      <a:pt x="1728" y="4029"/>
                    </a:cubicBezTo>
                    <a:cubicBezTo>
                      <a:pt x="1702" y="4228"/>
                      <a:pt x="1529" y="4422"/>
                      <a:pt x="1529" y="4422"/>
                    </a:cubicBezTo>
                    <a:cubicBezTo>
                      <a:pt x="1529" y="4422"/>
                      <a:pt x="1508" y="4642"/>
                      <a:pt x="1508" y="4752"/>
                    </a:cubicBezTo>
                    <a:cubicBezTo>
                      <a:pt x="1529" y="4841"/>
                      <a:pt x="1660" y="5427"/>
                      <a:pt x="2095" y="5972"/>
                    </a:cubicBezTo>
                    <a:cubicBezTo>
                      <a:pt x="2475" y="6466"/>
                      <a:pt x="3016" y="6662"/>
                      <a:pt x="3592" y="6662"/>
                    </a:cubicBezTo>
                    <a:cubicBezTo>
                      <a:pt x="3682" y="6662"/>
                      <a:pt x="3773" y="6657"/>
                      <a:pt x="3865" y="6648"/>
                    </a:cubicBezTo>
                    <a:cubicBezTo>
                      <a:pt x="4561" y="6606"/>
                      <a:pt x="5001" y="6454"/>
                      <a:pt x="5305" y="5799"/>
                    </a:cubicBezTo>
                    <a:cubicBezTo>
                      <a:pt x="5609" y="5124"/>
                      <a:pt x="5478" y="4511"/>
                      <a:pt x="5436" y="4448"/>
                    </a:cubicBezTo>
                    <a:cubicBezTo>
                      <a:pt x="5394" y="4380"/>
                      <a:pt x="5237" y="4228"/>
                      <a:pt x="4609" y="4160"/>
                    </a:cubicBezTo>
                    <a:cubicBezTo>
                      <a:pt x="4559" y="4155"/>
                      <a:pt x="4507" y="4153"/>
                      <a:pt x="4454" y="4153"/>
                    </a:cubicBezTo>
                    <a:cubicBezTo>
                      <a:pt x="3945" y="4153"/>
                      <a:pt x="3279" y="4348"/>
                      <a:pt x="2882" y="4348"/>
                    </a:cubicBezTo>
                    <a:cubicBezTo>
                      <a:pt x="2769" y="4348"/>
                      <a:pt x="2678" y="4332"/>
                      <a:pt x="2618" y="4291"/>
                    </a:cubicBezTo>
                    <a:cubicBezTo>
                      <a:pt x="2336" y="4097"/>
                      <a:pt x="2294" y="2720"/>
                      <a:pt x="2226" y="2505"/>
                    </a:cubicBezTo>
                    <a:cubicBezTo>
                      <a:pt x="2163" y="2306"/>
                      <a:pt x="2294" y="2196"/>
                      <a:pt x="2488" y="2092"/>
                    </a:cubicBezTo>
                    <a:cubicBezTo>
                      <a:pt x="2580" y="2045"/>
                      <a:pt x="2725" y="1999"/>
                      <a:pt x="2922" y="1999"/>
                    </a:cubicBezTo>
                    <a:cubicBezTo>
                      <a:pt x="3104" y="1999"/>
                      <a:pt x="3331" y="2039"/>
                      <a:pt x="3603" y="2154"/>
                    </a:cubicBezTo>
                    <a:cubicBezTo>
                      <a:pt x="4012" y="2328"/>
                      <a:pt x="4614" y="2410"/>
                      <a:pt x="5000" y="2410"/>
                    </a:cubicBezTo>
                    <a:cubicBezTo>
                      <a:pt x="5149" y="2410"/>
                      <a:pt x="5265" y="2398"/>
                      <a:pt x="5326" y="2374"/>
                    </a:cubicBezTo>
                    <a:cubicBezTo>
                      <a:pt x="5525" y="2264"/>
                      <a:pt x="5499" y="2023"/>
                      <a:pt x="5499" y="2023"/>
                    </a:cubicBezTo>
                    <a:cubicBezTo>
                      <a:pt x="5499" y="2023"/>
                      <a:pt x="6180" y="1500"/>
                      <a:pt x="5787" y="887"/>
                    </a:cubicBezTo>
                    <a:cubicBezTo>
                      <a:pt x="5609" y="672"/>
                      <a:pt x="5284" y="824"/>
                      <a:pt x="4954" y="672"/>
                    </a:cubicBezTo>
                    <a:cubicBezTo>
                      <a:pt x="4659" y="553"/>
                      <a:pt x="4268" y="1"/>
                      <a:pt x="3296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6"/>
              <p:cNvSpPr/>
              <p:nvPr/>
            </p:nvSpPr>
            <p:spPr>
              <a:xfrm>
                <a:off x="572018" y="835701"/>
                <a:ext cx="855345" cy="96835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6795" extrusionOk="0">
                    <a:moveTo>
                      <a:pt x="3187" y="118"/>
                    </a:moveTo>
                    <a:cubicBezTo>
                      <a:pt x="3646" y="118"/>
                      <a:pt x="3972" y="220"/>
                      <a:pt x="4232" y="368"/>
                    </a:cubicBezTo>
                    <a:cubicBezTo>
                      <a:pt x="4514" y="519"/>
                      <a:pt x="4713" y="718"/>
                      <a:pt x="4886" y="802"/>
                    </a:cubicBezTo>
                    <a:cubicBezTo>
                      <a:pt x="5059" y="870"/>
                      <a:pt x="5237" y="870"/>
                      <a:pt x="5368" y="870"/>
                    </a:cubicBezTo>
                    <a:cubicBezTo>
                      <a:pt x="5520" y="891"/>
                      <a:pt x="5609" y="912"/>
                      <a:pt x="5693" y="1001"/>
                    </a:cubicBezTo>
                    <a:cubicBezTo>
                      <a:pt x="5871" y="1284"/>
                      <a:pt x="5803" y="1525"/>
                      <a:pt x="5693" y="1719"/>
                    </a:cubicBezTo>
                    <a:cubicBezTo>
                      <a:pt x="5583" y="1939"/>
                      <a:pt x="5410" y="2049"/>
                      <a:pt x="5410" y="2049"/>
                    </a:cubicBezTo>
                    <a:lnTo>
                      <a:pt x="5389" y="2070"/>
                    </a:lnTo>
                    <a:lnTo>
                      <a:pt x="5389" y="2111"/>
                    </a:lnTo>
                    <a:cubicBezTo>
                      <a:pt x="5389" y="2111"/>
                      <a:pt x="5410" y="2310"/>
                      <a:pt x="5237" y="2373"/>
                    </a:cubicBezTo>
                    <a:cubicBezTo>
                      <a:pt x="5216" y="2394"/>
                      <a:pt x="5127" y="2420"/>
                      <a:pt x="4996" y="2420"/>
                    </a:cubicBezTo>
                    <a:cubicBezTo>
                      <a:pt x="4865" y="2420"/>
                      <a:pt x="4713" y="2420"/>
                      <a:pt x="4562" y="2394"/>
                    </a:cubicBezTo>
                    <a:cubicBezTo>
                      <a:pt x="4232" y="2352"/>
                      <a:pt x="3839" y="2289"/>
                      <a:pt x="3577" y="2159"/>
                    </a:cubicBezTo>
                    <a:cubicBezTo>
                      <a:pt x="3299" y="2044"/>
                      <a:pt x="3064" y="2003"/>
                      <a:pt x="2873" y="2003"/>
                    </a:cubicBezTo>
                    <a:cubicBezTo>
                      <a:pt x="2661" y="2003"/>
                      <a:pt x="2503" y="2054"/>
                      <a:pt x="2399" y="2111"/>
                    </a:cubicBezTo>
                    <a:cubicBezTo>
                      <a:pt x="2310" y="2179"/>
                      <a:pt x="2226" y="2221"/>
                      <a:pt x="2179" y="2289"/>
                    </a:cubicBezTo>
                    <a:cubicBezTo>
                      <a:pt x="2116" y="2373"/>
                      <a:pt x="2095" y="2483"/>
                      <a:pt x="2137" y="2593"/>
                    </a:cubicBezTo>
                    <a:cubicBezTo>
                      <a:pt x="2137" y="2635"/>
                      <a:pt x="2158" y="2766"/>
                      <a:pt x="2179" y="2918"/>
                    </a:cubicBezTo>
                    <a:cubicBezTo>
                      <a:pt x="2205" y="3096"/>
                      <a:pt x="2226" y="3290"/>
                      <a:pt x="2247" y="3489"/>
                    </a:cubicBezTo>
                    <a:cubicBezTo>
                      <a:pt x="2268" y="3682"/>
                      <a:pt x="2310" y="3881"/>
                      <a:pt x="2357" y="4033"/>
                    </a:cubicBezTo>
                    <a:cubicBezTo>
                      <a:pt x="2399" y="4206"/>
                      <a:pt x="2441" y="4337"/>
                      <a:pt x="2530" y="4405"/>
                    </a:cubicBezTo>
                    <a:cubicBezTo>
                      <a:pt x="2612" y="4452"/>
                      <a:pt x="2695" y="4476"/>
                      <a:pt x="2795" y="4476"/>
                    </a:cubicBezTo>
                    <a:cubicBezTo>
                      <a:pt x="2828" y="4476"/>
                      <a:pt x="2863" y="4473"/>
                      <a:pt x="2901" y="4468"/>
                    </a:cubicBezTo>
                    <a:cubicBezTo>
                      <a:pt x="3053" y="4468"/>
                      <a:pt x="3252" y="4447"/>
                      <a:pt x="3425" y="4405"/>
                    </a:cubicBezTo>
                    <a:cubicBezTo>
                      <a:pt x="3745" y="4350"/>
                      <a:pt x="4078" y="4284"/>
                      <a:pt x="4355" y="4284"/>
                    </a:cubicBezTo>
                    <a:cubicBezTo>
                      <a:pt x="4418" y="4284"/>
                      <a:pt x="4479" y="4287"/>
                      <a:pt x="4535" y="4295"/>
                    </a:cubicBezTo>
                    <a:cubicBezTo>
                      <a:pt x="5190" y="4337"/>
                      <a:pt x="5321" y="4489"/>
                      <a:pt x="5347" y="4536"/>
                    </a:cubicBezTo>
                    <a:lnTo>
                      <a:pt x="5347" y="4578"/>
                    </a:lnTo>
                    <a:cubicBezTo>
                      <a:pt x="5347" y="4599"/>
                      <a:pt x="5368" y="4620"/>
                      <a:pt x="5368" y="4667"/>
                    </a:cubicBezTo>
                    <a:cubicBezTo>
                      <a:pt x="5389" y="4730"/>
                      <a:pt x="5389" y="4840"/>
                      <a:pt x="5389" y="4971"/>
                    </a:cubicBezTo>
                    <a:cubicBezTo>
                      <a:pt x="5389" y="5212"/>
                      <a:pt x="5347" y="5515"/>
                      <a:pt x="5190" y="5845"/>
                    </a:cubicBezTo>
                    <a:cubicBezTo>
                      <a:pt x="5059" y="6149"/>
                      <a:pt x="4886" y="6348"/>
                      <a:pt x="4645" y="6479"/>
                    </a:cubicBezTo>
                    <a:cubicBezTo>
                      <a:pt x="4431" y="6584"/>
                      <a:pt x="4169" y="6631"/>
                      <a:pt x="3818" y="6673"/>
                    </a:cubicBezTo>
                    <a:cubicBezTo>
                      <a:pt x="3733" y="6681"/>
                      <a:pt x="3649" y="6686"/>
                      <a:pt x="3565" y="6686"/>
                    </a:cubicBezTo>
                    <a:cubicBezTo>
                      <a:pt x="2986" y="6686"/>
                      <a:pt x="2457" y="6476"/>
                      <a:pt x="2095" y="6018"/>
                    </a:cubicBezTo>
                    <a:cubicBezTo>
                      <a:pt x="1875" y="5735"/>
                      <a:pt x="1723" y="5474"/>
                      <a:pt x="1634" y="5233"/>
                    </a:cubicBezTo>
                    <a:cubicBezTo>
                      <a:pt x="1550" y="5013"/>
                      <a:pt x="1524" y="4840"/>
                      <a:pt x="1524" y="4798"/>
                    </a:cubicBezTo>
                    <a:cubicBezTo>
                      <a:pt x="1503" y="4709"/>
                      <a:pt x="1524" y="4515"/>
                      <a:pt x="1524" y="4515"/>
                    </a:cubicBezTo>
                    <a:cubicBezTo>
                      <a:pt x="1550" y="4489"/>
                      <a:pt x="1702" y="4316"/>
                      <a:pt x="1744" y="4122"/>
                    </a:cubicBezTo>
                    <a:cubicBezTo>
                      <a:pt x="1765" y="3991"/>
                      <a:pt x="1723" y="3861"/>
                      <a:pt x="1681" y="3751"/>
                    </a:cubicBezTo>
                    <a:cubicBezTo>
                      <a:pt x="1613" y="3641"/>
                      <a:pt x="1571" y="3531"/>
                      <a:pt x="1571" y="3531"/>
                    </a:cubicBezTo>
                    <a:lnTo>
                      <a:pt x="1550" y="3510"/>
                    </a:lnTo>
                    <a:cubicBezTo>
                      <a:pt x="1550" y="3510"/>
                      <a:pt x="1320" y="3438"/>
                      <a:pt x="1132" y="3438"/>
                    </a:cubicBezTo>
                    <a:cubicBezTo>
                      <a:pt x="1110" y="3438"/>
                      <a:pt x="1089" y="3439"/>
                      <a:pt x="1069" y="3442"/>
                    </a:cubicBezTo>
                    <a:cubicBezTo>
                      <a:pt x="870" y="3442"/>
                      <a:pt x="765" y="3531"/>
                      <a:pt x="718" y="3573"/>
                    </a:cubicBezTo>
                    <a:cubicBezTo>
                      <a:pt x="697" y="3531"/>
                      <a:pt x="503" y="3269"/>
                      <a:pt x="503" y="2745"/>
                    </a:cubicBezTo>
                    <a:cubicBezTo>
                      <a:pt x="503" y="2462"/>
                      <a:pt x="566" y="2263"/>
                      <a:pt x="608" y="2159"/>
                    </a:cubicBezTo>
                    <a:cubicBezTo>
                      <a:pt x="655" y="2028"/>
                      <a:pt x="697" y="1980"/>
                      <a:pt x="697" y="1980"/>
                    </a:cubicBezTo>
                    <a:lnTo>
                      <a:pt x="739" y="1918"/>
                    </a:lnTo>
                    <a:lnTo>
                      <a:pt x="676" y="1897"/>
                    </a:lnTo>
                    <a:cubicBezTo>
                      <a:pt x="676" y="1897"/>
                      <a:pt x="503" y="1829"/>
                      <a:pt x="346" y="1740"/>
                    </a:cubicBezTo>
                    <a:cubicBezTo>
                      <a:pt x="283" y="1698"/>
                      <a:pt x="215" y="1635"/>
                      <a:pt x="173" y="1588"/>
                    </a:cubicBezTo>
                    <a:cubicBezTo>
                      <a:pt x="131" y="1525"/>
                      <a:pt x="110" y="1478"/>
                      <a:pt x="131" y="1436"/>
                    </a:cubicBezTo>
                    <a:cubicBezTo>
                      <a:pt x="152" y="1373"/>
                      <a:pt x="194" y="1347"/>
                      <a:pt x="241" y="1347"/>
                    </a:cubicBezTo>
                    <a:cubicBezTo>
                      <a:pt x="304" y="1347"/>
                      <a:pt x="393" y="1347"/>
                      <a:pt x="456" y="1373"/>
                    </a:cubicBezTo>
                    <a:cubicBezTo>
                      <a:pt x="608" y="1436"/>
                      <a:pt x="765" y="1504"/>
                      <a:pt x="765" y="1504"/>
                    </a:cubicBezTo>
                    <a:lnTo>
                      <a:pt x="828" y="1415"/>
                    </a:lnTo>
                    <a:cubicBezTo>
                      <a:pt x="828" y="1415"/>
                      <a:pt x="655" y="1305"/>
                      <a:pt x="545" y="1153"/>
                    </a:cubicBezTo>
                    <a:cubicBezTo>
                      <a:pt x="477" y="1064"/>
                      <a:pt x="414" y="980"/>
                      <a:pt x="393" y="891"/>
                    </a:cubicBezTo>
                    <a:cubicBezTo>
                      <a:pt x="372" y="802"/>
                      <a:pt x="372" y="718"/>
                      <a:pt x="435" y="629"/>
                    </a:cubicBezTo>
                    <a:cubicBezTo>
                      <a:pt x="477" y="540"/>
                      <a:pt x="545" y="519"/>
                      <a:pt x="634" y="519"/>
                    </a:cubicBezTo>
                    <a:cubicBezTo>
                      <a:pt x="697" y="519"/>
                      <a:pt x="786" y="561"/>
                      <a:pt x="870" y="608"/>
                    </a:cubicBezTo>
                    <a:cubicBezTo>
                      <a:pt x="1048" y="718"/>
                      <a:pt x="1199" y="870"/>
                      <a:pt x="1199" y="870"/>
                    </a:cubicBezTo>
                    <a:lnTo>
                      <a:pt x="1241" y="933"/>
                    </a:lnTo>
                    <a:lnTo>
                      <a:pt x="1288" y="870"/>
                    </a:lnTo>
                    <a:cubicBezTo>
                      <a:pt x="1288" y="870"/>
                      <a:pt x="1393" y="718"/>
                      <a:pt x="1655" y="561"/>
                    </a:cubicBezTo>
                    <a:cubicBezTo>
                      <a:pt x="1917" y="388"/>
                      <a:pt x="2336" y="195"/>
                      <a:pt x="2943" y="127"/>
                    </a:cubicBezTo>
                    <a:cubicBezTo>
                      <a:pt x="3029" y="121"/>
                      <a:pt x="3110" y="118"/>
                      <a:pt x="3187" y="118"/>
                    </a:cubicBezTo>
                    <a:close/>
                    <a:moveTo>
                      <a:pt x="3234" y="1"/>
                    </a:moveTo>
                    <a:cubicBezTo>
                      <a:pt x="3136" y="1"/>
                      <a:pt x="3033" y="6"/>
                      <a:pt x="2922" y="17"/>
                    </a:cubicBezTo>
                    <a:cubicBezTo>
                      <a:pt x="2310" y="85"/>
                      <a:pt x="1875" y="278"/>
                      <a:pt x="1592" y="457"/>
                    </a:cubicBezTo>
                    <a:cubicBezTo>
                      <a:pt x="1351" y="608"/>
                      <a:pt x="1262" y="739"/>
                      <a:pt x="1241" y="760"/>
                    </a:cubicBezTo>
                    <a:cubicBezTo>
                      <a:pt x="1199" y="739"/>
                      <a:pt x="1110" y="629"/>
                      <a:pt x="938" y="519"/>
                    </a:cubicBezTo>
                    <a:cubicBezTo>
                      <a:pt x="849" y="457"/>
                      <a:pt x="739" y="409"/>
                      <a:pt x="634" y="409"/>
                    </a:cubicBezTo>
                    <a:cubicBezTo>
                      <a:pt x="524" y="409"/>
                      <a:pt x="414" y="457"/>
                      <a:pt x="346" y="561"/>
                    </a:cubicBezTo>
                    <a:cubicBezTo>
                      <a:pt x="262" y="692"/>
                      <a:pt x="262" y="802"/>
                      <a:pt x="283" y="933"/>
                    </a:cubicBezTo>
                    <a:cubicBezTo>
                      <a:pt x="304" y="1043"/>
                      <a:pt x="372" y="1132"/>
                      <a:pt x="456" y="1216"/>
                    </a:cubicBezTo>
                    <a:cubicBezTo>
                      <a:pt x="470" y="1248"/>
                      <a:pt x="475" y="1249"/>
                      <a:pt x="484" y="1259"/>
                    </a:cubicBezTo>
                    <a:lnTo>
                      <a:pt x="484" y="1259"/>
                    </a:lnTo>
                    <a:cubicBezTo>
                      <a:pt x="428" y="1245"/>
                      <a:pt x="372" y="1231"/>
                      <a:pt x="318" y="1231"/>
                    </a:cubicBezTo>
                    <a:cubicBezTo>
                      <a:pt x="292" y="1231"/>
                      <a:pt x="266" y="1234"/>
                      <a:pt x="241" y="1242"/>
                    </a:cubicBezTo>
                    <a:cubicBezTo>
                      <a:pt x="152" y="1242"/>
                      <a:pt x="63" y="1305"/>
                      <a:pt x="21" y="1394"/>
                    </a:cubicBezTo>
                    <a:cubicBezTo>
                      <a:pt x="0" y="1478"/>
                      <a:pt x="21" y="1588"/>
                      <a:pt x="63" y="1656"/>
                    </a:cubicBezTo>
                    <a:cubicBezTo>
                      <a:pt x="131" y="1719"/>
                      <a:pt x="215" y="1787"/>
                      <a:pt x="283" y="1829"/>
                    </a:cubicBezTo>
                    <a:cubicBezTo>
                      <a:pt x="435" y="1918"/>
                      <a:pt x="524" y="1960"/>
                      <a:pt x="566" y="1980"/>
                    </a:cubicBezTo>
                    <a:cubicBezTo>
                      <a:pt x="545" y="2001"/>
                      <a:pt x="545" y="2028"/>
                      <a:pt x="503" y="2111"/>
                    </a:cubicBezTo>
                    <a:cubicBezTo>
                      <a:pt x="456" y="2242"/>
                      <a:pt x="393" y="2441"/>
                      <a:pt x="393" y="2745"/>
                    </a:cubicBezTo>
                    <a:cubicBezTo>
                      <a:pt x="372" y="3337"/>
                      <a:pt x="655" y="3682"/>
                      <a:pt x="655" y="3682"/>
                    </a:cubicBezTo>
                    <a:lnTo>
                      <a:pt x="697" y="3730"/>
                    </a:lnTo>
                    <a:lnTo>
                      <a:pt x="739" y="3682"/>
                    </a:lnTo>
                    <a:cubicBezTo>
                      <a:pt x="739" y="3682"/>
                      <a:pt x="896" y="3552"/>
                      <a:pt x="1069" y="3552"/>
                    </a:cubicBezTo>
                    <a:cubicBezTo>
                      <a:pt x="1220" y="3552"/>
                      <a:pt x="1461" y="3620"/>
                      <a:pt x="1482" y="3620"/>
                    </a:cubicBezTo>
                    <a:cubicBezTo>
                      <a:pt x="1503" y="3641"/>
                      <a:pt x="1524" y="3682"/>
                      <a:pt x="1571" y="3792"/>
                    </a:cubicBezTo>
                    <a:cubicBezTo>
                      <a:pt x="1613" y="3902"/>
                      <a:pt x="1634" y="4033"/>
                      <a:pt x="1634" y="4096"/>
                    </a:cubicBezTo>
                    <a:cubicBezTo>
                      <a:pt x="1592" y="4253"/>
                      <a:pt x="1440" y="4447"/>
                      <a:pt x="1440" y="4447"/>
                    </a:cubicBezTo>
                    <a:lnTo>
                      <a:pt x="1419" y="4468"/>
                    </a:lnTo>
                    <a:lnTo>
                      <a:pt x="1419" y="4489"/>
                    </a:lnTo>
                    <a:cubicBezTo>
                      <a:pt x="1419" y="4489"/>
                      <a:pt x="1393" y="4688"/>
                      <a:pt x="1393" y="4819"/>
                    </a:cubicBezTo>
                    <a:cubicBezTo>
                      <a:pt x="1419" y="4882"/>
                      <a:pt x="1440" y="5060"/>
                      <a:pt x="1550" y="5275"/>
                    </a:cubicBezTo>
                    <a:cubicBezTo>
                      <a:pt x="1634" y="5515"/>
                      <a:pt x="1765" y="5798"/>
                      <a:pt x="2006" y="6086"/>
                    </a:cubicBezTo>
                    <a:cubicBezTo>
                      <a:pt x="2412" y="6584"/>
                      <a:pt x="2968" y="6794"/>
                      <a:pt x="3571" y="6794"/>
                    </a:cubicBezTo>
                    <a:cubicBezTo>
                      <a:pt x="3652" y="6794"/>
                      <a:pt x="3735" y="6790"/>
                      <a:pt x="3818" y="6783"/>
                    </a:cubicBezTo>
                    <a:cubicBezTo>
                      <a:pt x="4169" y="6762"/>
                      <a:pt x="4472" y="6694"/>
                      <a:pt x="4713" y="6563"/>
                    </a:cubicBezTo>
                    <a:cubicBezTo>
                      <a:pt x="4954" y="6432"/>
                      <a:pt x="5148" y="6217"/>
                      <a:pt x="5300" y="5887"/>
                    </a:cubicBezTo>
                    <a:cubicBezTo>
                      <a:pt x="5452" y="5536"/>
                      <a:pt x="5499" y="5212"/>
                      <a:pt x="5499" y="4971"/>
                    </a:cubicBezTo>
                    <a:cubicBezTo>
                      <a:pt x="5499" y="4840"/>
                      <a:pt x="5499" y="4730"/>
                      <a:pt x="5478" y="4646"/>
                    </a:cubicBezTo>
                    <a:cubicBezTo>
                      <a:pt x="5478" y="4599"/>
                      <a:pt x="5478" y="4578"/>
                      <a:pt x="5452" y="4536"/>
                    </a:cubicBezTo>
                    <a:cubicBezTo>
                      <a:pt x="5452" y="4515"/>
                      <a:pt x="5452" y="4489"/>
                      <a:pt x="5431" y="4489"/>
                    </a:cubicBezTo>
                    <a:cubicBezTo>
                      <a:pt x="5389" y="4405"/>
                      <a:pt x="5216" y="4227"/>
                      <a:pt x="4562" y="4164"/>
                    </a:cubicBezTo>
                    <a:cubicBezTo>
                      <a:pt x="4524" y="4162"/>
                      <a:pt x="4486" y="4161"/>
                      <a:pt x="4447" y="4161"/>
                    </a:cubicBezTo>
                    <a:cubicBezTo>
                      <a:pt x="4123" y="4161"/>
                      <a:pt x="3755" y="4234"/>
                      <a:pt x="3404" y="4295"/>
                    </a:cubicBezTo>
                    <a:cubicBezTo>
                      <a:pt x="3226" y="4316"/>
                      <a:pt x="3053" y="4358"/>
                      <a:pt x="2901" y="4358"/>
                    </a:cubicBezTo>
                    <a:cubicBezTo>
                      <a:pt x="2770" y="4358"/>
                      <a:pt x="2661" y="4358"/>
                      <a:pt x="2619" y="4316"/>
                    </a:cubicBezTo>
                    <a:cubicBezTo>
                      <a:pt x="2551" y="4274"/>
                      <a:pt x="2509" y="4164"/>
                      <a:pt x="2467" y="4012"/>
                    </a:cubicBezTo>
                    <a:cubicBezTo>
                      <a:pt x="2420" y="3861"/>
                      <a:pt x="2378" y="3662"/>
                      <a:pt x="2357" y="3468"/>
                    </a:cubicBezTo>
                    <a:cubicBezTo>
                      <a:pt x="2336" y="3269"/>
                      <a:pt x="2310" y="3075"/>
                      <a:pt x="2289" y="2918"/>
                    </a:cubicBezTo>
                    <a:cubicBezTo>
                      <a:pt x="2268" y="2745"/>
                      <a:pt x="2247" y="2635"/>
                      <a:pt x="2247" y="2572"/>
                    </a:cubicBezTo>
                    <a:cubicBezTo>
                      <a:pt x="2205" y="2462"/>
                      <a:pt x="2226" y="2420"/>
                      <a:pt x="2268" y="2373"/>
                    </a:cubicBezTo>
                    <a:cubicBezTo>
                      <a:pt x="2310" y="2310"/>
                      <a:pt x="2378" y="2263"/>
                      <a:pt x="2467" y="2221"/>
                    </a:cubicBezTo>
                    <a:cubicBezTo>
                      <a:pt x="2550" y="2173"/>
                      <a:pt x="2690" y="2119"/>
                      <a:pt x="2894" y="2119"/>
                    </a:cubicBezTo>
                    <a:cubicBezTo>
                      <a:pt x="3063" y="2119"/>
                      <a:pt x="3276" y="2156"/>
                      <a:pt x="3535" y="2263"/>
                    </a:cubicBezTo>
                    <a:cubicBezTo>
                      <a:pt x="3818" y="2394"/>
                      <a:pt x="4211" y="2462"/>
                      <a:pt x="4535" y="2504"/>
                    </a:cubicBezTo>
                    <a:cubicBezTo>
                      <a:pt x="4713" y="2525"/>
                      <a:pt x="4865" y="2525"/>
                      <a:pt x="4996" y="2525"/>
                    </a:cubicBezTo>
                    <a:cubicBezTo>
                      <a:pt x="5127" y="2525"/>
                      <a:pt x="5237" y="2504"/>
                      <a:pt x="5300" y="2483"/>
                    </a:cubicBezTo>
                    <a:cubicBezTo>
                      <a:pt x="5499" y="2373"/>
                      <a:pt x="5499" y="2159"/>
                      <a:pt x="5499" y="2111"/>
                    </a:cubicBezTo>
                    <a:cubicBezTo>
                      <a:pt x="5520" y="2111"/>
                      <a:pt x="5672" y="2001"/>
                      <a:pt x="5803" y="1787"/>
                    </a:cubicBezTo>
                    <a:cubicBezTo>
                      <a:pt x="5934" y="1567"/>
                      <a:pt x="6002" y="1263"/>
                      <a:pt x="5782" y="912"/>
                    </a:cubicBezTo>
                    <a:cubicBezTo>
                      <a:pt x="5672" y="802"/>
                      <a:pt x="5520" y="781"/>
                      <a:pt x="5389" y="760"/>
                    </a:cubicBezTo>
                    <a:cubicBezTo>
                      <a:pt x="5237" y="760"/>
                      <a:pt x="5085" y="760"/>
                      <a:pt x="4928" y="692"/>
                    </a:cubicBezTo>
                    <a:cubicBezTo>
                      <a:pt x="4776" y="629"/>
                      <a:pt x="4582" y="430"/>
                      <a:pt x="4273" y="258"/>
                    </a:cubicBezTo>
                    <a:cubicBezTo>
                      <a:pt x="4023" y="115"/>
                      <a:pt x="3697" y="1"/>
                      <a:pt x="32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6"/>
              <p:cNvSpPr/>
              <p:nvPr/>
            </p:nvSpPr>
            <p:spPr>
              <a:xfrm>
                <a:off x="954095" y="1201960"/>
                <a:ext cx="129684" cy="6641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466" extrusionOk="0">
                    <a:moveTo>
                      <a:pt x="653" y="0"/>
                    </a:moveTo>
                    <a:cubicBezTo>
                      <a:pt x="640" y="0"/>
                      <a:pt x="627" y="1"/>
                      <a:pt x="613" y="2"/>
                    </a:cubicBezTo>
                    <a:cubicBezTo>
                      <a:pt x="372" y="2"/>
                      <a:pt x="89" y="65"/>
                      <a:pt x="48" y="112"/>
                    </a:cubicBezTo>
                    <a:cubicBezTo>
                      <a:pt x="0" y="154"/>
                      <a:pt x="69" y="306"/>
                      <a:pt x="69" y="306"/>
                    </a:cubicBezTo>
                    <a:cubicBezTo>
                      <a:pt x="97" y="396"/>
                      <a:pt x="138" y="466"/>
                      <a:pt x="217" y="466"/>
                    </a:cubicBezTo>
                    <a:cubicBezTo>
                      <a:pt x="253" y="466"/>
                      <a:pt x="297" y="451"/>
                      <a:pt x="351" y="416"/>
                    </a:cubicBezTo>
                    <a:cubicBezTo>
                      <a:pt x="431" y="347"/>
                      <a:pt x="517" y="320"/>
                      <a:pt x="596" y="320"/>
                    </a:cubicBezTo>
                    <a:cubicBezTo>
                      <a:pt x="668" y="320"/>
                      <a:pt x="734" y="342"/>
                      <a:pt x="786" y="374"/>
                    </a:cubicBezTo>
                    <a:cubicBezTo>
                      <a:pt x="810" y="386"/>
                      <a:pt x="829" y="391"/>
                      <a:pt x="844" y="391"/>
                    </a:cubicBezTo>
                    <a:cubicBezTo>
                      <a:pt x="910" y="391"/>
                      <a:pt x="896" y="290"/>
                      <a:pt x="896" y="217"/>
                    </a:cubicBezTo>
                    <a:cubicBezTo>
                      <a:pt x="896" y="139"/>
                      <a:pt x="841" y="0"/>
                      <a:pt x="653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6"/>
              <p:cNvSpPr/>
              <p:nvPr/>
            </p:nvSpPr>
            <p:spPr>
              <a:xfrm>
                <a:off x="948110" y="1192554"/>
                <a:ext cx="143508" cy="8436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92" extrusionOk="0">
                    <a:moveTo>
                      <a:pt x="655" y="110"/>
                    </a:moveTo>
                    <a:cubicBezTo>
                      <a:pt x="765" y="110"/>
                      <a:pt x="807" y="131"/>
                      <a:pt x="849" y="178"/>
                    </a:cubicBezTo>
                    <a:cubicBezTo>
                      <a:pt x="875" y="199"/>
                      <a:pt x="896" y="241"/>
                      <a:pt x="896" y="283"/>
                    </a:cubicBezTo>
                    <a:cubicBezTo>
                      <a:pt x="896" y="330"/>
                      <a:pt x="896" y="372"/>
                      <a:pt x="875" y="393"/>
                    </a:cubicBezTo>
                    <a:cubicBezTo>
                      <a:pt x="817" y="356"/>
                      <a:pt x="741" y="335"/>
                      <a:pt x="660" y="335"/>
                    </a:cubicBezTo>
                    <a:cubicBezTo>
                      <a:pt x="558" y="335"/>
                      <a:pt x="447" y="367"/>
                      <a:pt x="351" y="440"/>
                    </a:cubicBezTo>
                    <a:cubicBezTo>
                      <a:pt x="325" y="461"/>
                      <a:pt x="283" y="461"/>
                      <a:pt x="262" y="482"/>
                    </a:cubicBezTo>
                    <a:cubicBezTo>
                      <a:pt x="262" y="482"/>
                      <a:pt x="241" y="482"/>
                      <a:pt x="241" y="461"/>
                    </a:cubicBezTo>
                    <a:cubicBezTo>
                      <a:pt x="221" y="461"/>
                      <a:pt x="173" y="414"/>
                      <a:pt x="152" y="351"/>
                    </a:cubicBezTo>
                    <a:lnTo>
                      <a:pt x="152" y="330"/>
                    </a:lnTo>
                    <a:cubicBezTo>
                      <a:pt x="152" y="330"/>
                      <a:pt x="131" y="309"/>
                      <a:pt x="131" y="262"/>
                    </a:cubicBezTo>
                    <a:lnTo>
                      <a:pt x="131" y="220"/>
                    </a:lnTo>
                    <a:cubicBezTo>
                      <a:pt x="111" y="220"/>
                      <a:pt x="131" y="199"/>
                      <a:pt x="173" y="199"/>
                    </a:cubicBezTo>
                    <a:cubicBezTo>
                      <a:pt x="221" y="178"/>
                      <a:pt x="262" y="178"/>
                      <a:pt x="304" y="152"/>
                    </a:cubicBezTo>
                    <a:cubicBezTo>
                      <a:pt x="414" y="131"/>
                      <a:pt x="524" y="110"/>
                      <a:pt x="655" y="110"/>
                    </a:cubicBezTo>
                    <a:close/>
                    <a:moveTo>
                      <a:pt x="634" y="0"/>
                    </a:moveTo>
                    <a:cubicBezTo>
                      <a:pt x="524" y="0"/>
                      <a:pt x="393" y="21"/>
                      <a:pt x="283" y="47"/>
                    </a:cubicBezTo>
                    <a:cubicBezTo>
                      <a:pt x="221" y="68"/>
                      <a:pt x="173" y="68"/>
                      <a:pt x="131" y="89"/>
                    </a:cubicBezTo>
                    <a:cubicBezTo>
                      <a:pt x="90" y="89"/>
                      <a:pt x="63" y="110"/>
                      <a:pt x="42" y="131"/>
                    </a:cubicBezTo>
                    <a:cubicBezTo>
                      <a:pt x="22" y="152"/>
                      <a:pt x="1" y="199"/>
                      <a:pt x="1" y="220"/>
                    </a:cubicBezTo>
                    <a:cubicBezTo>
                      <a:pt x="1" y="262"/>
                      <a:pt x="22" y="283"/>
                      <a:pt x="22" y="309"/>
                    </a:cubicBezTo>
                    <a:cubicBezTo>
                      <a:pt x="42" y="351"/>
                      <a:pt x="42" y="372"/>
                      <a:pt x="42" y="372"/>
                    </a:cubicBezTo>
                    <a:cubicBezTo>
                      <a:pt x="90" y="461"/>
                      <a:pt x="111" y="524"/>
                      <a:pt x="173" y="571"/>
                    </a:cubicBezTo>
                    <a:cubicBezTo>
                      <a:pt x="221" y="592"/>
                      <a:pt x="262" y="592"/>
                      <a:pt x="283" y="592"/>
                    </a:cubicBezTo>
                    <a:cubicBezTo>
                      <a:pt x="325" y="571"/>
                      <a:pt x="372" y="545"/>
                      <a:pt x="414" y="524"/>
                    </a:cubicBezTo>
                    <a:cubicBezTo>
                      <a:pt x="494" y="466"/>
                      <a:pt x="574" y="446"/>
                      <a:pt x="645" y="446"/>
                    </a:cubicBezTo>
                    <a:cubicBezTo>
                      <a:pt x="709" y="446"/>
                      <a:pt x="765" y="462"/>
                      <a:pt x="807" y="482"/>
                    </a:cubicBezTo>
                    <a:cubicBezTo>
                      <a:pt x="837" y="497"/>
                      <a:pt x="858" y="512"/>
                      <a:pt x="883" y="512"/>
                    </a:cubicBezTo>
                    <a:cubicBezTo>
                      <a:pt x="894" y="512"/>
                      <a:pt x="905" y="509"/>
                      <a:pt x="917" y="503"/>
                    </a:cubicBezTo>
                    <a:cubicBezTo>
                      <a:pt x="959" y="503"/>
                      <a:pt x="980" y="461"/>
                      <a:pt x="980" y="440"/>
                    </a:cubicBezTo>
                    <a:cubicBezTo>
                      <a:pt x="1006" y="372"/>
                      <a:pt x="1006" y="330"/>
                      <a:pt x="1006" y="283"/>
                    </a:cubicBezTo>
                    <a:cubicBezTo>
                      <a:pt x="1006" y="220"/>
                      <a:pt x="980" y="152"/>
                      <a:pt x="917" y="89"/>
                    </a:cubicBezTo>
                    <a:cubicBezTo>
                      <a:pt x="875" y="47"/>
                      <a:pt x="765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6"/>
              <p:cNvSpPr/>
              <p:nvPr/>
            </p:nvSpPr>
            <p:spPr>
              <a:xfrm>
                <a:off x="1209336" y="1209228"/>
                <a:ext cx="99329" cy="6099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28" extrusionOk="0">
                    <a:moveTo>
                      <a:pt x="282" y="0"/>
                    </a:moveTo>
                    <a:cubicBezTo>
                      <a:pt x="223" y="0"/>
                      <a:pt x="165" y="5"/>
                      <a:pt x="110" y="14"/>
                    </a:cubicBezTo>
                    <a:cubicBezTo>
                      <a:pt x="0" y="14"/>
                      <a:pt x="42" y="145"/>
                      <a:pt x="42" y="145"/>
                    </a:cubicBezTo>
                    <a:cubicBezTo>
                      <a:pt x="25" y="293"/>
                      <a:pt x="83" y="376"/>
                      <a:pt x="178" y="376"/>
                    </a:cubicBezTo>
                    <a:cubicBezTo>
                      <a:pt x="198" y="376"/>
                      <a:pt x="219" y="372"/>
                      <a:pt x="241" y="365"/>
                    </a:cubicBezTo>
                    <a:cubicBezTo>
                      <a:pt x="305" y="341"/>
                      <a:pt x="377" y="314"/>
                      <a:pt x="441" y="314"/>
                    </a:cubicBezTo>
                    <a:cubicBezTo>
                      <a:pt x="488" y="314"/>
                      <a:pt x="531" y="328"/>
                      <a:pt x="566" y="365"/>
                    </a:cubicBezTo>
                    <a:cubicBezTo>
                      <a:pt x="606" y="405"/>
                      <a:pt x="633" y="427"/>
                      <a:pt x="649" y="427"/>
                    </a:cubicBezTo>
                    <a:cubicBezTo>
                      <a:pt x="670" y="427"/>
                      <a:pt x="676" y="395"/>
                      <a:pt x="676" y="323"/>
                    </a:cubicBezTo>
                    <a:cubicBezTo>
                      <a:pt x="697" y="166"/>
                      <a:pt x="697" y="103"/>
                      <a:pt x="545" y="35"/>
                    </a:cubicBezTo>
                    <a:cubicBezTo>
                      <a:pt x="456" y="11"/>
                      <a:pt x="367" y="0"/>
                      <a:pt x="28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6"/>
              <p:cNvSpPr/>
              <p:nvPr/>
            </p:nvSpPr>
            <p:spPr>
              <a:xfrm>
                <a:off x="1206344" y="1201675"/>
                <a:ext cx="112155" cy="7652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37" extrusionOk="0">
                    <a:moveTo>
                      <a:pt x="152" y="114"/>
                    </a:moveTo>
                    <a:cubicBezTo>
                      <a:pt x="262" y="114"/>
                      <a:pt x="414" y="114"/>
                      <a:pt x="566" y="156"/>
                    </a:cubicBezTo>
                    <a:cubicBezTo>
                      <a:pt x="634" y="177"/>
                      <a:pt x="634" y="198"/>
                      <a:pt x="655" y="219"/>
                    </a:cubicBezTo>
                    <a:lnTo>
                      <a:pt x="655" y="350"/>
                    </a:lnTo>
                    <a:lnTo>
                      <a:pt x="655" y="397"/>
                    </a:lnTo>
                    <a:cubicBezTo>
                      <a:pt x="634" y="397"/>
                      <a:pt x="634" y="397"/>
                      <a:pt x="634" y="376"/>
                    </a:cubicBezTo>
                    <a:cubicBezTo>
                      <a:pt x="566" y="329"/>
                      <a:pt x="503" y="308"/>
                      <a:pt x="435" y="308"/>
                    </a:cubicBezTo>
                    <a:cubicBezTo>
                      <a:pt x="372" y="308"/>
                      <a:pt x="304" y="329"/>
                      <a:pt x="241" y="350"/>
                    </a:cubicBezTo>
                    <a:cubicBezTo>
                      <a:pt x="218" y="363"/>
                      <a:pt x="201" y="370"/>
                      <a:pt x="187" y="370"/>
                    </a:cubicBezTo>
                    <a:cubicBezTo>
                      <a:pt x="173" y="370"/>
                      <a:pt x="163" y="363"/>
                      <a:pt x="152" y="350"/>
                    </a:cubicBezTo>
                    <a:cubicBezTo>
                      <a:pt x="131" y="329"/>
                      <a:pt x="111" y="287"/>
                      <a:pt x="111" y="198"/>
                    </a:cubicBezTo>
                    <a:lnTo>
                      <a:pt x="21" y="198"/>
                    </a:lnTo>
                    <a:lnTo>
                      <a:pt x="111" y="177"/>
                    </a:lnTo>
                    <a:lnTo>
                      <a:pt x="111" y="135"/>
                    </a:lnTo>
                    <a:lnTo>
                      <a:pt x="131" y="135"/>
                    </a:lnTo>
                    <a:cubicBezTo>
                      <a:pt x="131" y="135"/>
                      <a:pt x="131" y="114"/>
                      <a:pt x="152" y="114"/>
                    </a:cubicBezTo>
                    <a:close/>
                    <a:moveTo>
                      <a:pt x="296" y="1"/>
                    </a:moveTo>
                    <a:cubicBezTo>
                      <a:pt x="233" y="1"/>
                      <a:pt x="175" y="4"/>
                      <a:pt x="131" y="4"/>
                    </a:cubicBezTo>
                    <a:cubicBezTo>
                      <a:pt x="111" y="4"/>
                      <a:pt x="63" y="25"/>
                      <a:pt x="42" y="46"/>
                    </a:cubicBezTo>
                    <a:cubicBezTo>
                      <a:pt x="21" y="67"/>
                      <a:pt x="1" y="88"/>
                      <a:pt x="1" y="135"/>
                    </a:cubicBezTo>
                    <a:lnTo>
                      <a:pt x="1" y="198"/>
                    </a:lnTo>
                    <a:lnTo>
                      <a:pt x="1" y="219"/>
                    </a:lnTo>
                    <a:cubicBezTo>
                      <a:pt x="1" y="308"/>
                      <a:pt x="21" y="376"/>
                      <a:pt x="63" y="439"/>
                    </a:cubicBezTo>
                    <a:cubicBezTo>
                      <a:pt x="93" y="465"/>
                      <a:pt x="136" y="485"/>
                      <a:pt x="186" y="485"/>
                    </a:cubicBezTo>
                    <a:cubicBezTo>
                      <a:pt x="217" y="485"/>
                      <a:pt x="250" y="478"/>
                      <a:pt x="283" y="460"/>
                    </a:cubicBezTo>
                    <a:cubicBezTo>
                      <a:pt x="325" y="439"/>
                      <a:pt x="393" y="418"/>
                      <a:pt x="435" y="418"/>
                    </a:cubicBezTo>
                    <a:cubicBezTo>
                      <a:pt x="477" y="418"/>
                      <a:pt x="524" y="418"/>
                      <a:pt x="545" y="460"/>
                    </a:cubicBezTo>
                    <a:cubicBezTo>
                      <a:pt x="566" y="481"/>
                      <a:pt x="587" y="507"/>
                      <a:pt x="608" y="507"/>
                    </a:cubicBezTo>
                    <a:cubicBezTo>
                      <a:pt x="627" y="522"/>
                      <a:pt x="642" y="537"/>
                      <a:pt x="665" y="537"/>
                    </a:cubicBezTo>
                    <a:cubicBezTo>
                      <a:pt x="674" y="537"/>
                      <a:pt x="685" y="534"/>
                      <a:pt x="697" y="528"/>
                    </a:cubicBezTo>
                    <a:cubicBezTo>
                      <a:pt x="718" y="528"/>
                      <a:pt x="739" y="481"/>
                      <a:pt x="739" y="460"/>
                    </a:cubicBezTo>
                    <a:cubicBezTo>
                      <a:pt x="765" y="439"/>
                      <a:pt x="765" y="418"/>
                      <a:pt x="765" y="376"/>
                    </a:cubicBezTo>
                    <a:cubicBezTo>
                      <a:pt x="765" y="308"/>
                      <a:pt x="786" y="245"/>
                      <a:pt x="765" y="177"/>
                    </a:cubicBezTo>
                    <a:cubicBezTo>
                      <a:pt x="739" y="114"/>
                      <a:pt x="676" y="67"/>
                      <a:pt x="587" y="46"/>
                    </a:cubicBezTo>
                    <a:cubicBezTo>
                      <a:pt x="496" y="8"/>
                      <a:pt x="390" y="1"/>
                      <a:pt x="29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6"/>
              <p:cNvSpPr/>
              <p:nvPr/>
            </p:nvSpPr>
            <p:spPr>
              <a:xfrm>
                <a:off x="677192" y="1394781"/>
                <a:ext cx="56149" cy="64842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55" extrusionOk="0">
                    <a:moveTo>
                      <a:pt x="69" y="0"/>
                    </a:moveTo>
                    <a:cubicBezTo>
                      <a:pt x="27" y="21"/>
                      <a:pt x="1" y="42"/>
                      <a:pt x="27" y="68"/>
                    </a:cubicBezTo>
                    <a:cubicBezTo>
                      <a:pt x="48" y="262"/>
                      <a:pt x="179" y="351"/>
                      <a:pt x="289" y="435"/>
                    </a:cubicBezTo>
                    <a:cubicBezTo>
                      <a:pt x="310" y="448"/>
                      <a:pt x="325" y="455"/>
                      <a:pt x="338" y="455"/>
                    </a:cubicBezTo>
                    <a:cubicBezTo>
                      <a:pt x="351" y="455"/>
                      <a:pt x="362" y="448"/>
                      <a:pt x="372" y="435"/>
                    </a:cubicBezTo>
                    <a:cubicBezTo>
                      <a:pt x="393" y="393"/>
                      <a:pt x="393" y="372"/>
                      <a:pt x="351" y="351"/>
                    </a:cubicBezTo>
                    <a:cubicBezTo>
                      <a:pt x="241" y="262"/>
                      <a:pt x="158" y="199"/>
                      <a:pt x="132" y="42"/>
                    </a:cubicBezTo>
                    <a:cubicBezTo>
                      <a:pt x="111" y="21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6"/>
              <p:cNvSpPr/>
              <p:nvPr/>
            </p:nvSpPr>
            <p:spPr>
              <a:xfrm>
                <a:off x="736905" y="1442523"/>
                <a:ext cx="40473" cy="1809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7" extrusionOk="0">
                    <a:moveTo>
                      <a:pt x="76" y="1"/>
                    </a:moveTo>
                    <a:cubicBezTo>
                      <a:pt x="69" y="1"/>
                      <a:pt x="63" y="6"/>
                      <a:pt x="63" y="16"/>
                    </a:cubicBezTo>
                    <a:cubicBezTo>
                      <a:pt x="42" y="16"/>
                      <a:pt x="21" y="16"/>
                      <a:pt x="21" y="37"/>
                    </a:cubicBezTo>
                    <a:cubicBezTo>
                      <a:pt x="1" y="58"/>
                      <a:pt x="21" y="100"/>
                      <a:pt x="42" y="100"/>
                    </a:cubicBezTo>
                    <a:cubicBezTo>
                      <a:pt x="84" y="126"/>
                      <a:pt x="105" y="126"/>
                      <a:pt x="152" y="126"/>
                    </a:cubicBezTo>
                    <a:lnTo>
                      <a:pt x="215" y="126"/>
                    </a:lnTo>
                    <a:cubicBezTo>
                      <a:pt x="262" y="126"/>
                      <a:pt x="283" y="100"/>
                      <a:pt x="283" y="79"/>
                    </a:cubicBezTo>
                    <a:cubicBezTo>
                      <a:pt x="283" y="37"/>
                      <a:pt x="262" y="16"/>
                      <a:pt x="236" y="16"/>
                    </a:cubicBezTo>
                    <a:lnTo>
                      <a:pt x="105" y="16"/>
                    </a:lnTo>
                    <a:cubicBezTo>
                      <a:pt x="95" y="6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6"/>
              <p:cNvSpPr/>
              <p:nvPr/>
            </p:nvSpPr>
            <p:spPr>
              <a:xfrm>
                <a:off x="602516" y="1659001"/>
                <a:ext cx="989019" cy="643860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4518" extrusionOk="0">
                    <a:moveTo>
                      <a:pt x="5086" y="0"/>
                    </a:moveTo>
                    <a:cubicBezTo>
                      <a:pt x="5086" y="0"/>
                      <a:pt x="5023" y="110"/>
                      <a:pt x="4693" y="524"/>
                    </a:cubicBezTo>
                    <a:cubicBezTo>
                      <a:pt x="4348" y="964"/>
                      <a:pt x="3122" y="1901"/>
                      <a:pt x="1834" y="2142"/>
                    </a:cubicBezTo>
                    <a:cubicBezTo>
                      <a:pt x="525" y="2404"/>
                      <a:pt x="1" y="2729"/>
                      <a:pt x="90" y="3645"/>
                    </a:cubicBezTo>
                    <a:cubicBezTo>
                      <a:pt x="237" y="4271"/>
                      <a:pt x="706" y="4517"/>
                      <a:pt x="1437" y="4517"/>
                    </a:cubicBezTo>
                    <a:cubicBezTo>
                      <a:pt x="2009" y="4517"/>
                      <a:pt x="2741" y="4366"/>
                      <a:pt x="3604" y="4127"/>
                    </a:cubicBezTo>
                    <a:cubicBezTo>
                      <a:pt x="5589" y="3556"/>
                      <a:pt x="6940" y="1749"/>
                      <a:pt x="6940" y="1749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6"/>
              <p:cNvSpPr/>
              <p:nvPr/>
            </p:nvSpPr>
            <p:spPr>
              <a:xfrm>
                <a:off x="599523" y="1647030"/>
                <a:ext cx="1004696" cy="663099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4653" extrusionOk="0">
                    <a:moveTo>
                      <a:pt x="5128" y="173"/>
                    </a:moveTo>
                    <a:lnTo>
                      <a:pt x="6898" y="1833"/>
                    </a:lnTo>
                    <a:cubicBezTo>
                      <a:pt x="6830" y="1896"/>
                      <a:pt x="5547" y="3598"/>
                      <a:pt x="3625" y="4143"/>
                    </a:cubicBezTo>
                    <a:cubicBezTo>
                      <a:pt x="2738" y="4392"/>
                      <a:pt x="2006" y="4544"/>
                      <a:pt x="1443" y="4544"/>
                    </a:cubicBezTo>
                    <a:cubicBezTo>
                      <a:pt x="1368" y="4544"/>
                      <a:pt x="1296" y="4541"/>
                      <a:pt x="1226" y="4536"/>
                    </a:cubicBezTo>
                    <a:cubicBezTo>
                      <a:pt x="938" y="4515"/>
                      <a:pt x="703" y="4426"/>
                      <a:pt x="525" y="4295"/>
                    </a:cubicBezTo>
                    <a:cubicBezTo>
                      <a:pt x="352" y="4164"/>
                      <a:pt x="242" y="3991"/>
                      <a:pt x="179" y="3708"/>
                    </a:cubicBezTo>
                    <a:cubicBezTo>
                      <a:pt x="132" y="3274"/>
                      <a:pt x="221" y="2986"/>
                      <a:pt x="483" y="2771"/>
                    </a:cubicBezTo>
                    <a:cubicBezTo>
                      <a:pt x="766" y="2551"/>
                      <a:pt x="1200" y="2420"/>
                      <a:pt x="1855" y="2289"/>
                    </a:cubicBezTo>
                    <a:cubicBezTo>
                      <a:pt x="2509" y="2158"/>
                      <a:pt x="3164" y="1875"/>
                      <a:pt x="3667" y="1545"/>
                    </a:cubicBezTo>
                    <a:cubicBezTo>
                      <a:pt x="4190" y="1221"/>
                      <a:pt x="4583" y="870"/>
                      <a:pt x="4761" y="655"/>
                    </a:cubicBezTo>
                    <a:cubicBezTo>
                      <a:pt x="5065" y="262"/>
                      <a:pt x="5107" y="194"/>
                      <a:pt x="5128" y="173"/>
                    </a:cubicBezTo>
                    <a:close/>
                    <a:moveTo>
                      <a:pt x="5107" y="0"/>
                    </a:moveTo>
                    <a:lnTo>
                      <a:pt x="5065" y="63"/>
                    </a:lnTo>
                    <a:cubicBezTo>
                      <a:pt x="5065" y="63"/>
                      <a:pt x="4997" y="152"/>
                      <a:pt x="4672" y="587"/>
                    </a:cubicBezTo>
                    <a:cubicBezTo>
                      <a:pt x="4499" y="786"/>
                      <a:pt x="4128" y="1132"/>
                      <a:pt x="3604" y="1441"/>
                    </a:cubicBezTo>
                    <a:cubicBezTo>
                      <a:pt x="3101" y="1765"/>
                      <a:pt x="2488" y="2048"/>
                      <a:pt x="1834" y="2179"/>
                    </a:cubicBezTo>
                    <a:cubicBezTo>
                      <a:pt x="1179" y="2289"/>
                      <a:pt x="724" y="2441"/>
                      <a:pt x="415" y="2682"/>
                    </a:cubicBezTo>
                    <a:cubicBezTo>
                      <a:pt x="111" y="2923"/>
                      <a:pt x="1" y="3274"/>
                      <a:pt x="48" y="3729"/>
                    </a:cubicBezTo>
                    <a:lnTo>
                      <a:pt x="69" y="3729"/>
                    </a:lnTo>
                    <a:cubicBezTo>
                      <a:pt x="132" y="4033"/>
                      <a:pt x="263" y="4253"/>
                      <a:pt x="462" y="4405"/>
                    </a:cubicBezTo>
                    <a:cubicBezTo>
                      <a:pt x="656" y="4536"/>
                      <a:pt x="917" y="4625"/>
                      <a:pt x="1226" y="4646"/>
                    </a:cubicBezTo>
                    <a:cubicBezTo>
                      <a:pt x="1293" y="4650"/>
                      <a:pt x="1363" y="4652"/>
                      <a:pt x="1435" y="4652"/>
                    </a:cubicBezTo>
                    <a:cubicBezTo>
                      <a:pt x="2019" y="4652"/>
                      <a:pt x="2774" y="4505"/>
                      <a:pt x="3646" y="4253"/>
                    </a:cubicBezTo>
                    <a:cubicBezTo>
                      <a:pt x="5652" y="3687"/>
                      <a:pt x="7008" y="1854"/>
                      <a:pt x="7008" y="1854"/>
                    </a:cubicBezTo>
                    <a:lnTo>
                      <a:pt x="7050" y="180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6"/>
              <p:cNvSpPr/>
              <p:nvPr/>
            </p:nvSpPr>
            <p:spPr>
              <a:xfrm>
                <a:off x="1383202" y="1228895"/>
                <a:ext cx="401736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3720" extrusionOk="0">
                    <a:moveTo>
                      <a:pt x="1118" y="1"/>
                    </a:moveTo>
                    <a:cubicBezTo>
                      <a:pt x="1033" y="1"/>
                      <a:pt x="955" y="53"/>
                      <a:pt x="917" y="185"/>
                    </a:cubicBezTo>
                    <a:cubicBezTo>
                      <a:pt x="833" y="489"/>
                      <a:pt x="592" y="730"/>
                      <a:pt x="462" y="903"/>
                    </a:cubicBezTo>
                    <a:cubicBezTo>
                      <a:pt x="352" y="1075"/>
                      <a:pt x="331" y="1295"/>
                      <a:pt x="263" y="1646"/>
                    </a:cubicBezTo>
                    <a:cubicBezTo>
                      <a:pt x="200" y="2018"/>
                      <a:pt x="1" y="2625"/>
                      <a:pt x="1" y="2625"/>
                    </a:cubicBezTo>
                    <a:cubicBezTo>
                      <a:pt x="1" y="2625"/>
                      <a:pt x="373" y="3217"/>
                      <a:pt x="723" y="3432"/>
                    </a:cubicBezTo>
                    <a:cubicBezTo>
                      <a:pt x="1069" y="3673"/>
                      <a:pt x="1682" y="3720"/>
                      <a:pt x="1682" y="3720"/>
                    </a:cubicBezTo>
                    <a:cubicBezTo>
                      <a:pt x="1682" y="3720"/>
                      <a:pt x="1923" y="3128"/>
                      <a:pt x="2143" y="2997"/>
                    </a:cubicBezTo>
                    <a:cubicBezTo>
                      <a:pt x="2357" y="2845"/>
                      <a:pt x="2818" y="2646"/>
                      <a:pt x="2818" y="2646"/>
                    </a:cubicBezTo>
                    <a:cubicBezTo>
                      <a:pt x="2818" y="2646"/>
                      <a:pt x="2565" y="922"/>
                      <a:pt x="2288" y="922"/>
                    </a:cubicBezTo>
                    <a:cubicBezTo>
                      <a:pt x="2283" y="922"/>
                      <a:pt x="2278" y="922"/>
                      <a:pt x="2274" y="923"/>
                    </a:cubicBezTo>
                    <a:cubicBezTo>
                      <a:pt x="2012" y="1013"/>
                      <a:pt x="1399" y="1075"/>
                      <a:pt x="1399" y="1075"/>
                    </a:cubicBezTo>
                    <a:cubicBezTo>
                      <a:pt x="1399" y="1075"/>
                      <a:pt x="1268" y="992"/>
                      <a:pt x="1289" y="840"/>
                    </a:cubicBezTo>
                    <a:cubicBezTo>
                      <a:pt x="1289" y="709"/>
                      <a:pt x="1530" y="379"/>
                      <a:pt x="1420" y="206"/>
                    </a:cubicBezTo>
                    <a:cubicBezTo>
                      <a:pt x="1357" y="92"/>
                      <a:pt x="1231" y="1"/>
                      <a:pt x="111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6"/>
              <p:cNvSpPr/>
              <p:nvPr/>
            </p:nvSpPr>
            <p:spPr>
              <a:xfrm>
                <a:off x="1377217" y="1221912"/>
                <a:ext cx="416557" cy="54609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3832" extrusionOk="0">
                    <a:moveTo>
                      <a:pt x="1158" y="115"/>
                    </a:moveTo>
                    <a:cubicBezTo>
                      <a:pt x="1172" y="115"/>
                      <a:pt x="1186" y="117"/>
                      <a:pt x="1200" y="124"/>
                    </a:cubicBezTo>
                    <a:cubicBezTo>
                      <a:pt x="1268" y="124"/>
                      <a:pt x="1373" y="208"/>
                      <a:pt x="1420" y="276"/>
                    </a:cubicBezTo>
                    <a:cubicBezTo>
                      <a:pt x="1441" y="339"/>
                      <a:pt x="1420" y="449"/>
                      <a:pt x="1373" y="559"/>
                    </a:cubicBezTo>
                    <a:cubicBezTo>
                      <a:pt x="1331" y="690"/>
                      <a:pt x="1289" y="800"/>
                      <a:pt x="1268" y="889"/>
                    </a:cubicBezTo>
                    <a:cubicBezTo>
                      <a:pt x="1242" y="1062"/>
                      <a:pt x="1420" y="1171"/>
                      <a:pt x="1420" y="1171"/>
                    </a:cubicBezTo>
                    <a:lnTo>
                      <a:pt x="1441" y="1192"/>
                    </a:lnTo>
                    <a:lnTo>
                      <a:pt x="1462" y="1192"/>
                    </a:lnTo>
                    <a:cubicBezTo>
                      <a:pt x="1462" y="1192"/>
                      <a:pt x="2054" y="1103"/>
                      <a:pt x="2336" y="1041"/>
                    </a:cubicBezTo>
                    <a:lnTo>
                      <a:pt x="2357" y="1041"/>
                    </a:lnTo>
                    <a:cubicBezTo>
                      <a:pt x="2357" y="1041"/>
                      <a:pt x="2378" y="1041"/>
                      <a:pt x="2378" y="1062"/>
                    </a:cubicBezTo>
                    <a:cubicBezTo>
                      <a:pt x="2399" y="1103"/>
                      <a:pt x="2446" y="1171"/>
                      <a:pt x="2467" y="1234"/>
                    </a:cubicBezTo>
                    <a:cubicBezTo>
                      <a:pt x="2530" y="1386"/>
                      <a:pt x="2598" y="1606"/>
                      <a:pt x="2640" y="1826"/>
                    </a:cubicBezTo>
                    <a:cubicBezTo>
                      <a:pt x="2729" y="2240"/>
                      <a:pt x="2792" y="2633"/>
                      <a:pt x="2792" y="2654"/>
                    </a:cubicBezTo>
                    <a:cubicBezTo>
                      <a:pt x="2750" y="2674"/>
                      <a:pt x="2357" y="2853"/>
                      <a:pt x="2158" y="2983"/>
                    </a:cubicBezTo>
                    <a:cubicBezTo>
                      <a:pt x="2027" y="3067"/>
                      <a:pt x="1923" y="3266"/>
                      <a:pt x="1813" y="3439"/>
                    </a:cubicBezTo>
                    <a:cubicBezTo>
                      <a:pt x="1745" y="3570"/>
                      <a:pt x="1703" y="3680"/>
                      <a:pt x="1682" y="3701"/>
                    </a:cubicBezTo>
                    <a:cubicBezTo>
                      <a:pt x="1661" y="3701"/>
                      <a:pt x="1551" y="3701"/>
                      <a:pt x="1373" y="3659"/>
                    </a:cubicBezTo>
                    <a:cubicBezTo>
                      <a:pt x="1200" y="3612"/>
                      <a:pt x="959" y="3549"/>
                      <a:pt x="807" y="3439"/>
                    </a:cubicBezTo>
                    <a:cubicBezTo>
                      <a:pt x="634" y="3350"/>
                      <a:pt x="456" y="3135"/>
                      <a:pt x="325" y="2957"/>
                    </a:cubicBezTo>
                    <a:cubicBezTo>
                      <a:pt x="195" y="2805"/>
                      <a:pt x="132" y="2674"/>
                      <a:pt x="111" y="2674"/>
                    </a:cubicBezTo>
                    <a:cubicBezTo>
                      <a:pt x="132" y="2633"/>
                      <a:pt x="284" y="2067"/>
                      <a:pt x="352" y="1716"/>
                    </a:cubicBezTo>
                    <a:cubicBezTo>
                      <a:pt x="415" y="1344"/>
                      <a:pt x="435" y="1124"/>
                      <a:pt x="545" y="993"/>
                    </a:cubicBezTo>
                    <a:cubicBezTo>
                      <a:pt x="655" y="821"/>
                      <a:pt x="917" y="580"/>
                      <a:pt x="1027" y="255"/>
                    </a:cubicBezTo>
                    <a:cubicBezTo>
                      <a:pt x="1027" y="187"/>
                      <a:pt x="1069" y="145"/>
                      <a:pt x="1090" y="124"/>
                    </a:cubicBezTo>
                    <a:cubicBezTo>
                      <a:pt x="1104" y="124"/>
                      <a:pt x="1130" y="115"/>
                      <a:pt x="1158" y="115"/>
                    </a:cubicBezTo>
                    <a:close/>
                    <a:moveTo>
                      <a:pt x="1141" y="0"/>
                    </a:moveTo>
                    <a:cubicBezTo>
                      <a:pt x="1103" y="0"/>
                      <a:pt x="1064" y="11"/>
                      <a:pt x="1027" y="35"/>
                    </a:cubicBezTo>
                    <a:cubicBezTo>
                      <a:pt x="980" y="77"/>
                      <a:pt x="938" y="145"/>
                      <a:pt x="917" y="208"/>
                    </a:cubicBezTo>
                    <a:cubicBezTo>
                      <a:pt x="828" y="496"/>
                      <a:pt x="587" y="758"/>
                      <a:pt x="456" y="931"/>
                    </a:cubicBezTo>
                    <a:cubicBezTo>
                      <a:pt x="325" y="1103"/>
                      <a:pt x="305" y="1323"/>
                      <a:pt x="242" y="1695"/>
                    </a:cubicBezTo>
                    <a:cubicBezTo>
                      <a:pt x="174" y="2041"/>
                      <a:pt x="1" y="2654"/>
                      <a:pt x="1" y="2654"/>
                    </a:cubicBezTo>
                    <a:lnTo>
                      <a:pt x="1" y="2674"/>
                    </a:lnTo>
                    <a:lnTo>
                      <a:pt x="1" y="2695"/>
                    </a:lnTo>
                    <a:cubicBezTo>
                      <a:pt x="1" y="2695"/>
                      <a:pt x="111" y="2853"/>
                      <a:pt x="242" y="3046"/>
                    </a:cubicBezTo>
                    <a:cubicBezTo>
                      <a:pt x="373" y="3219"/>
                      <a:pt x="545" y="3418"/>
                      <a:pt x="744" y="3549"/>
                    </a:cubicBezTo>
                    <a:cubicBezTo>
                      <a:pt x="917" y="3659"/>
                      <a:pt x="1158" y="3722"/>
                      <a:pt x="1352" y="3769"/>
                    </a:cubicBezTo>
                    <a:cubicBezTo>
                      <a:pt x="1551" y="3811"/>
                      <a:pt x="1703" y="3832"/>
                      <a:pt x="1703" y="3832"/>
                    </a:cubicBezTo>
                    <a:lnTo>
                      <a:pt x="1745" y="3832"/>
                    </a:lnTo>
                    <a:lnTo>
                      <a:pt x="1766" y="3790"/>
                    </a:lnTo>
                    <a:lnTo>
                      <a:pt x="1923" y="3481"/>
                    </a:lnTo>
                    <a:cubicBezTo>
                      <a:pt x="2007" y="3329"/>
                      <a:pt x="2137" y="3135"/>
                      <a:pt x="2206" y="3088"/>
                    </a:cubicBezTo>
                    <a:cubicBezTo>
                      <a:pt x="2399" y="2957"/>
                      <a:pt x="2881" y="2743"/>
                      <a:pt x="2881" y="2743"/>
                    </a:cubicBezTo>
                    <a:lnTo>
                      <a:pt x="2923" y="2722"/>
                    </a:lnTo>
                    <a:lnTo>
                      <a:pt x="2902" y="2674"/>
                    </a:lnTo>
                    <a:cubicBezTo>
                      <a:pt x="2902" y="2674"/>
                      <a:pt x="2860" y="2240"/>
                      <a:pt x="2750" y="1805"/>
                    </a:cubicBezTo>
                    <a:cubicBezTo>
                      <a:pt x="2708" y="1585"/>
                      <a:pt x="2640" y="1365"/>
                      <a:pt x="2577" y="1192"/>
                    </a:cubicBezTo>
                    <a:cubicBezTo>
                      <a:pt x="2551" y="1103"/>
                      <a:pt x="2509" y="1041"/>
                      <a:pt x="2467" y="993"/>
                    </a:cubicBezTo>
                    <a:cubicBezTo>
                      <a:pt x="2446" y="972"/>
                      <a:pt x="2420" y="952"/>
                      <a:pt x="2399" y="931"/>
                    </a:cubicBezTo>
                    <a:cubicBezTo>
                      <a:pt x="2385" y="931"/>
                      <a:pt x="2362" y="921"/>
                      <a:pt x="2342" y="921"/>
                    </a:cubicBezTo>
                    <a:cubicBezTo>
                      <a:pt x="2332" y="921"/>
                      <a:pt x="2322" y="924"/>
                      <a:pt x="2316" y="931"/>
                    </a:cubicBezTo>
                    <a:cubicBezTo>
                      <a:pt x="2054" y="993"/>
                      <a:pt x="1504" y="1062"/>
                      <a:pt x="1462" y="1062"/>
                    </a:cubicBezTo>
                    <a:cubicBezTo>
                      <a:pt x="1462" y="1062"/>
                      <a:pt x="1373" y="993"/>
                      <a:pt x="1373" y="910"/>
                    </a:cubicBezTo>
                    <a:cubicBezTo>
                      <a:pt x="1373" y="863"/>
                      <a:pt x="1441" y="732"/>
                      <a:pt x="1483" y="601"/>
                    </a:cubicBezTo>
                    <a:cubicBezTo>
                      <a:pt x="1530" y="496"/>
                      <a:pt x="1572" y="339"/>
                      <a:pt x="1504" y="234"/>
                    </a:cubicBezTo>
                    <a:cubicBezTo>
                      <a:pt x="1462" y="124"/>
                      <a:pt x="1331" y="35"/>
                      <a:pt x="1221" y="14"/>
                    </a:cubicBezTo>
                    <a:cubicBezTo>
                      <a:pt x="1195" y="5"/>
                      <a:pt x="1168" y="0"/>
                      <a:pt x="11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6"/>
              <p:cNvSpPr/>
              <p:nvPr/>
            </p:nvSpPr>
            <p:spPr>
              <a:xfrm>
                <a:off x="1734782" y="1444803"/>
                <a:ext cx="230011" cy="16801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79" extrusionOk="0">
                    <a:moveTo>
                      <a:pt x="1508" y="0"/>
                    </a:moveTo>
                    <a:cubicBezTo>
                      <a:pt x="1508" y="0"/>
                      <a:pt x="697" y="241"/>
                      <a:pt x="372" y="346"/>
                    </a:cubicBezTo>
                    <a:cubicBezTo>
                      <a:pt x="42" y="477"/>
                      <a:pt x="0" y="524"/>
                      <a:pt x="42" y="676"/>
                    </a:cubicBezTo>
                    <a:cubicBezTo>
                      <a:pt x="68" y="828"/>
                      <a:pt x="220" y="1179"/>
                      <a:pt x="220" y="1179"/>
                    </a:cubicBezTo>
                    <a:cubicBezTo>
                      <a:pt x="220" y="1179"/>
                      <a:pt x="896" y="959"/>
                      <a:pt x="1268" y="718"/>
                    </a:cubicBezTo>
                    <a:cubicBezTo>
                      <a:pt x="1613" y="456"/>
                      <a:pt x="1509" y="0"/>
                      <a:pt x="1508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46"/>
              <p:cNvSpPr/>
              <p:nvPr/>
            </p:nvSpPr>
            <p:spPr>
              <a:xfrm>
                <a:off x="1753451" y="1432120"/>
                <a:ext cx="221033" cy="19267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52" extrusionOk="0">
                    <a:moveTo>
                      <a:pt x="1419" y="0"/>
                    </a:moveTo>
                    <a:lnTo>
                      <a:pt x="1351" y="21"/>
                    </a:lnTo>
                    <a:cubicBezTo>
                      <a:pt x="1351" y="21"/>
                      <a:pt x="545" y="262"/>
                      <a:pt x="220" y="393"/>
                    </a:cubicBezTo>
                    <a:cubicBezTo>
                      <a:pt x="152" y="414"/>
                      <a:pt x="110" y="435"/>
                      <a:pt x="42" y="461"/>
                    </a:cubicBezTo>
                    <a:cubicBezTo>
                      <a:pt x="68" y="503"/>
                      <a:pt x="68" y="524"/>
                      <a:pt x="89" y="566"/>
                    </a:cubicBezTo>
                    <a:cubicBezTo>
                      <a:pt x="131" y="545"/>
                      <a:pt x="173" y="524"/>
                      <a:pt x="262" y="503"/>
                    </a:cubicBezTo>
                    <a:cubicBezTo>
                      <a:pt x="566" y="393"/>
                      <a:pt x="1247" y="173"/>
                      <a:pt x="1330" y="152"/>
                    </a:cubicBezTo>
                    <a:lnTo>
                      <a:pt x="1330" y="152"/>
                    </a:lnTo>
                    <a:cubicBezTo>
                      <a:pt x="1330" y="241"/>
                      <a:pt x="1377" y="566"/>
                      <a:pt x="1089" y="765"/>
                    </a:cubicBezTo>
                    <a:cubicBezTo>
                      <a:pt x="765" y="985"/>
                      <a:pt x="173" y="1179"/>
                      <a:pt x="110" y="1199"/>
                    </a:cubicBezTo>
                    <a:cubicBezTo>
                      <a:pt x="89" y="1199"/>
                      <a:pt x="42" y="1220"/>
                      <a:pt x="0" y="1247"/>
                    </a:cubicBezTo>
                    <a:cubicBezTo>
                      <a:pt x="21" y="1268"/>
                      <a:pt x="21" y="1289"/>
                      <a:pt x="21" y="1289"/>
                    </a:cubicBezTo>
                    <a:lnTo>
                      <a:pt x="42" y="1351"/>
                    </a:lnTo>
                    <a:lnTo>
                      <a:pt x="110" y="1330"/>
                    </a:lnTo>
                    <a:cubicBezTo>
                      <a:pt x="110" y="1330"/>
                      <a:pt x="786" y="1116"/>
                      <a:pt x="1158" y="854"/>
                    </a:cubicBezTo>
                    <a:cubicBezTo>
                      <a:pt x="1550" y="566"/>
                      <a:pt x="1440" y="68"/>
                      <a:pt x="1440" y="68"/>
                    </a:cubicBez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46"/>
              <p:cNvSpPr/>
              <p:nvPr/>
            </p:nvSpPr>
            <p:spPr>
              <a:xfrm>
                <a:off x="1703429" y="1351314"/>
                <a:ext cx="258371" cy="205499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442" extrusionOk="0">
                    <a:moveTo>
                      <a:pt x="1574" y="0"/>
                    </a:moveTo>
                    <a:cubicBezTo>
                      <a:pt x="1523" y="0"/>
                      <a:pt x="1469" y="15"/>
                      <a:pt x="1420" y="44"/>
                    </a:cubicBezTo>
                    <a:cubicBezTo>
                      <a:pt x="1247" y="112"/>
                      <a:pt x="592" y="567"/>
                      <a:pt x="309" y="635"/>
                    </a:cubicBezTo>
                    <a:cubicBezTo>
                      <a:pt x="0" y="698"/>
                      <a:pt x="89" y="918"/>
                      <a:pt x="157" y="1070"/>
                    </a:cubicBezTo>
                    <a:cubicBezTo>
                      <a:pt x="220" y="1222"/>
                      <a:pt x="419" y="1442"/>
                      <a:pt x="419" y="1442"/>
                    </a:cubicBezTo>
                    <a:cubicBezTo>
                      <a:pt x="419" y="1442"/>
                      <a:pt x="1179" y="1201"/>
                      <a:pt x="1467" y="897"/>
                    </a:cubicBezTo>
                    <a:cubicBezTo>
                      <a:pt x="1770" y="609"/>
                      <a:pt x="1812" y="373"/>
                      <a:pt x="1791" y="195"/>
                    </a:cubicBezTo>
                    <a:cubicBezTo>
                      <a:pt x="1777" y="64"/>
                      <a:pt x="1681" y="0"/>
                      <a:pt x="157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46"/>
              <p:cNvSpPr/>
              <p:nvPr/>
            </p:nvSpPr>
            <p:spPr>
              <a:xfrm>
                <a:off x="1744473" y="1341766"/>
                <a:ext cx="227018" cy="2180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30" extrusionOk="0">
                    <a:moveTo>
                      <a:pt x="1262" y="1"/>
                    </a:moveTo>
                    <a:cubicBezTo>
                      <a:pt x="1200" y="22"/>
                      <a:pt x="1152" y="22"/>
                      <a:pt x="1111" y="48"/>
                    </a:cubicBezTo>
                    <a:cubicBezTo>
                      <a:pt x="1001" y="90"/>
                      <a:pt x="807" y="221"/>
                      <a:pt x="587" y="351"/>
                    </a:cubicBezTo>
                    <a:cubicBezTo>
                      <a:pt x="367" y="482"/>
                      <a:pt x="131" y="613"/>
                      <a:pt x="0" y="634"/>
                    </a:cubicBezTo>
                    <a:cubicBezTo>
                      <a:pt x="0" y="676"/>
                      <a:pt x="21" y="723"/>
                      <a:pt x="21" y="744"/>
                    </a:cubicBezTo>
                    <a:cubicBezTo>
                      <a:pt x="194" y="723"/>
                      <a:pt x="414" y="592"/>
                      <a:pt x="655" y="461"/>
                    </a:cubicBezTo>
                    <a:cubicBezTo>
                      <a:pt x="870" y="330"/>
                      <a:pt x="1090" y="179"/>
                      <a:pt x="1152" y="152"/>
                    </a:cubicBezTo>
                    <a:cubicBezTo>
                      <a:pt x="1201" y="138"/>
                      <a:pt x="1246" y="123"/>
                      <a:pt x="1293" y="123"/>
                    </a:cubicBezTo>
                    <a:cubicBezTo>
                      <a:pt x="1312" y="123"/>
                      <a:pt x="1332" y="125"/>
                      <a:pt x="1351" y="131"/>
                    </a:cubicBezTo>
                    <a:cubicBezTo>
                      <a:pt x="1414" y="152"/>
                      <a:pt x="1440" y="200"/>
                      <a:pt x="1461" y="262"/>
                    </a:cubicBezTo>
                    <a:cubicBezTo>
                      <a:pt x="1461" y="440"/>
                      <a:pt x="1414" y="655"/>
                      <a:pt x="1152" y="938"/>
                    </a:cubicBezTo>
                    <a:cubicBezTo>
                      <a:pt x="1022" y="1069"/>
                      <a:pt x="760" y="1200"/>
                      <a:pt x="524" y="1310"/>
                    </a:cubicBezTo>
                    <a:cubicBezTo>
                      <a:pt x="393" y="1357"/>
                      <a:pt x="283" y="1399"/>
                      <a:pt x="215" y="1420"/>
                    </a:cubicBezTo>
                    <a:cubicBezTo>
                      <a:pt x="215" y="1441"/>
                      <a:pt x="236" y="1462"/>
                      <a:pt x="236" y="1488"/>
                    </a:cubicBezTo>
                    <a:cubicBezTo>
                      <a:pt x="236" y="1488"/>
                      <a:pt x="236" y="1509"/>
                      <a:pt x="262" y="1530"/>
                    </a:cubicBezTo>
                    <a:cubicBezTo>
                      <a:pt x="325" y="1509"/>
                      <a:pt x="456" y="1462"/>
                      <a:pt x="587" y="1399"/>
                    </a:cubicBezTo>
                    <a:cubicBezTo>
                      <a:pt x="807" y="1310"/>
                      <a:pt x="1069" y="1179"/>
                      <a:pt x="1221" y="1006"/>
                    </a:cubicBezTo>
                    <a:cubicBezTo>
                      <a:pt x="1524" y="723"/>
                      <a:pt x="1592" y="461"/>
                      <a:pt x="1571" y="262"/>
                    </a:cubicBezTo>
                    <a:cubicBezTo>
                      <a:pt x="1545" y="131"/>
                      <a:pt x="1482" y="69"/>
                      <a:pt x="1393" y="22"/>
                    </a:cubicBezTo>
                    <a:cubicBezTo>
                      <a:pt x="1351" y="22"/>
                      <a:pt x="1310" y="1"/>
                      <a:pt x="12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6"/>
              <p:cNvSpPr/>
              <p:nvPr/>
            </p:nvSpPr>
            <p:spPr>
              <a:xfrm>
                <a:off x="1691458" y="1289606"/>
                <a:ext cx="267349" cy="226876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592" extrusionOk="0">
                    <a:moveTo>
                      <a:pt x="1498" y="1"/>
                    </a:moveTo>
                    <a:cubicBezTo>
                      <a:pt x="1369" y="1"/>
                      <a:pt x="1307" y="98"/>
                      <a:pt x="1132" y="236"/>
                    </a:cubicBezTo>
                    <a:cubicBezTo>
                      <a:pt x="917" y="435"/>
                      <a:pt x="241" y="738"/>
                      <a:pt x="131" y="827"/>
                    </a:cubicBezTo>
                    <a:cubicBezTo>
                      <a:pt x="1" y="911"/>
                      <a:pt x="346" y="1592"/>
                      <a:pt x="346" y="1592"/>
                    </a:cubicBezTo>
                    <a:cubicBezTo>
                      <a:pt x="346" y="1592"/>
                      <a:pt x="1132" y="1283"/>
                      <a:pt x="1462" y="1042"/>
                    </a:cubicBezTo>
                    <a:cubicBezTo>
                      <a:pt x="1765" y="780"/>
                      <a:pt x="1875" y="545"/>
                      <a:pt x="1875" y="367"/>
                    </a:cubicBezTo>
                    <a:cubicBezTo>
                      <a:pt x="1875" y="173"/>
                      <a:pt x="1812" y="63"/>
                      <a:pt x="1613" y="21"/>
                    </a:cubicBezTo>
                    <a:cubicBezTo>
                      <a:pt x="1568" y="7"/>
                      <a:pt x="1531" y="1"/>
                      <a:pt x="149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6"/>
              <p:cNvSpPr/>
              <p:nvPr/>
            </p:nvSpPr>
            <p:spPr>
              <a:xfrm>
                <a:off x="1728797" y="1281625"/>
                <a:ext cx="239702" cy="2311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22" extrusionOk="0">
                    <a:moveTo>
                      <a:pt x="1211" y="1"/>
                    </a:moveTo>
                    <a:cubicBezTo>
                      <a:pt x="1165" y="1"/>
                      <a:pt x="1120" y="20"/>
                      <a:pt x="1090" y="51"/>
                    </a:cubicBezTo>
                    <a:cubicBezTo>
                      <a:pt x="1001" y="98"/>
                      <a:pt x="938" y="161"/>
                      <a:pt x="828" y="250"/>
                    </a:cubicBezTo>
                    <a:cubicBezTo>
                      <a:pt x="739" y="339"/>
                      <a:pt x="503" y="470"/>
                      <a:pt x="304" y="574"/>
                    </a:cubicBezTo>
                    <a:cubicBezTo>
                      <a:pt x="194" y="643"/>
                      <a:pt x="84" y="684"/>
                      <a:pt x="0" y="732"/>
                    </a:cubicBezTo>
                    <a:cubicBezTo>
                      <a:pt x="21" y="773"/>
                      <a:pt x="21" y="815"/>
                      <a:pt x="42" y="836"/>
                    </a:cubicBezTo>
                    <a:cubicBezTo>
                      <a:pt x="131" y="794"/>
                      <a:pt x="241" y="752"/>
                      <a:pt x="346" y="684"/>
                    </a:cubicBezTo>
                    <a:cubicBezTo>
                      <a:pt x="566" y="553"/>
                      <a:pt x="786" y="444"/>
                      <a:pt x="896" y="339"/>
                    </a:cubicBezTo>
                    <a:cubicBezTo>
                      <a:pt x="1027" y="250"/>
                      <a:pt x="1090" y="182"/>
                      <a:pt x="1132" y="140"/>
                    </a:cubicBezTo>
                    <a:cubicBezTo>
                      <a:pt x="1180" y="125"/>
                      <a:pt x="1215" y="110"/>
                      <a:pt x="1263" y="110"/>
                    </a:cubicBezTo>
                    <a:cubicBezTo>
                      <a:pt x="1282" y="110"/>
                      <a:pt x="1304" y="113"/>
                      <a:pt x="1331" y="119"/>
                    </a:cubicBezTo>
                    <a:cubicBezTo>
                      <a:pt x="1420" y="140"/>
                      <a:pt x="1482" y="182"/>
                      <a:pt x="1503" y="229"/>
                    </a:cubicBezTo>
                    <a:cubicBezTo>
                      <a:pt x="1550" y="271"/>
                      <a:pt x="1550" y="339"/>
                      <a:pt x="1550" y="423"/>
                    </a:cubicBezTo>
                    <a:cubicBezTo>
                      <a:pt x="1550" y="574"/>
                      <a:pt x="1461" y="794"/>
                      <a:pt x="1158" y="1056"/>
                    </a:cubicBezTo>
                    <a:cubicBezTo>
                      <a:pt x="1001" y="1166"/>
                      <a:pt x="718" y="1297"/>
                      <a:pt x="503" y="1407"/>
                    </a:cubicBezTo>
                    <a:cubicBezTo>
                      <a:pt x="393" y="1449"/>
                      <a:pt x="304" y="1491"/>
                      <a:pt x="241" y="1517"/>
                    </a:cubicBezTo>
                    <a:cubicBezTo>
                      <a:pt x="241" y="1559"/>
                      <a:pt x="262" y="1601"/>
                      <a:pt x="262" y="1622"/>
                    </a:cubicBezTo>
                    <a:cubicBezTo>
                      <a:pt x="346" y="1601"/>
                      <a:pt x="435" y="1559"/>
                      <a:pt x="545" y="1517"/>
                    </a:cubicBezTo>
                    <a:cubicBezTo>
                      <a:pt x="786" y="1407"/>
                      <a:pt x="1048" y="1276"/>
                      <a:pt x="1221" y="1145"/>
                    </a:cubicBezTo>
                    <a:cubicBezTo>
                      <a:pt x="1550" y="862"/>
                      <a:pt x="1681" y="622"/>
                      <a:pt x="1681" y="402"/>
                    </a:cubicBezTo>
                    <a:cubicBezTo>
                      <a:pt x="1681" y="313"/>
                      <a:pt x="1655" y="229"/>
                      <a:pt x="1592" y="161"/>
                    </a:cubicBezTo>
                    <a:cubicBezTo>
                      <a:pt x="1550" y="98"/>
                      <a:pt x="1461" y="30"/>
                      <a:pt x="1351" y="9"/>
                    </a:cubicBezTo>
                    <a:lnTo>
                      <a:pt x="1262" y="9"/>
                    </a:lnTo>
                    <a:cubicBezTo>
                      <a:pt x="1246" y="3"/>
                      <a:pt x="1228" y="1"/>
                      <a:pt x="12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6"/>
              <p:cNvSpPr/>
              <p:nvPr/>
            </p:nvSpPr>
            <p:spPr>
              <a:xfrm>
                <a:off x="1684760" y="1246710"/>
                <a:ext cx="283737" cy="238562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74" extrusionOk="0">
                    <a:moveTo>
                      <a:pt x="1621" y="1"/>
                    </a:moveTo>
                    <a:cubicBezTo>
                      <a:pt x="1505" y="1"/>
                      <a:pt x="1357" y="92"/>
                      <a:pt x="1116" y="275"/>
                    </a:cubicBezTo>
                    <a:cubicBezTo>
                      <a:pt x="744" y="584"/>
                      <a:pt x="0" y="846"/>
                      <a:pt x="0" y="846"/>
                    </a:cubicBezTo>
                    <a:lnTo>
                      <a:pt x="288" y="1673"/>
                    </a:lnTo>
                    <a:cubicBezTo>
                      <a:pt x="288" y="1673"/>
                      <a:pt x="290" y="1673"/>
                      <a:pt x="292" y="1673"/>
                    </a:cubicBezTo>
                    <a:cubicBezTo>
                      <a:pt x="316" y="1673"/>
                      <a:pt x="454" y="1657"/>
                      <a:pt x="964" y="1343"/>
                    </a:cubicBezTo>
                    <a:cubicBezTo>
                      <a:pt x="1509" y="997"/>
                      <a:pt x="1791" y="689"/>
                      <a:pt x="1901" y="558"/>
                    </a:cubicBezTo>
                    <a:cubicBezTo>
                      <a:pt x="1990" y="406"/>
                      <a:pt x="1943" y="212"/>
                      <a:pt x="1791" y="81"/>
                    </a:cubicBezTo>
                    <a:cubicBezTo>
                      <a:pt x="1738" y="28"/>
                      <a:pt x="1684" y="1"/>
                      <a:pt x="1621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6"/>
              <p:cNvSpPr/>
              <p:nvPr/>
            </p:nvSpPr>
            <p:spPr>
              <a:xfrm>
                <a:off x="1675782" y="1239584"/>
                <a:ext cx="304686" cy="242695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1703" extrusionOk="0">
                    <a:moveTo>
                      <a:pt x="1572" y="0"/>
                    </a:moveTo>
                    <a:cubicBezTo>
                      <a:pt x="1462" y="42"/>
                      <a:pt x="1331" y="131"/>
                      <a:pt x="1137" y="283"/>
                    </a:cubicBezTo>
                    <a:cubicBezTo>
                      <a:pt x="786" y="566"/>
                      <a:pt x="42" y="848"/>
                      <a:pt x="42" y="848"/>
                    </a:cubicBezTo>
                    <a:lnTo>
                      <a:pt x="1" y="869"/>
                    </a:lnTo>
                    <a:lnTo>
                      <a:pt x="1" y="917"/>
                    </a:lnTo>
                    <a:lnTo>
                      <a:pt x="22" y="938"/>
                    </a:lnTo>
                    <a:cubicBezTo>
                      <a:pt x="63" y="917"/>
                      <a:pt x="131" y="917"/>
                      <a:pt x="194" y="917"/>
                    </a:cubicBezTo>
                    <a:cubicBezTo>
                      <a:pt x="372" y="828"/>
                      <a:pt x="896" y="634"/>
                      <a:pt x="1200" y="372"/>
                    </a:cubicBezTo>
                    <a:cubicBezTo>
                      <a:pt x="1399" y="241"/>
                      <a:pt x="1530" y="152"/>
                      <a:pt x="1614" y="110"/>
                    </a:cubicBezTo>
                    <a:cubicBezTo>
                      <a:pt x="1637" y="103"/>
                      <a:pt x="1657" y="100"/>
                      <a:pt x="1675" y="100"/>
                    </a:cubicBezTo>
                    <a:cubicBezTo>
                      <a:pt x="1728" y="100"/>
                      <a:pt x="1768" y="126"/>
                      <a:pt x="1833" y="173"/>
                    </a:cubicBezTo>
                    <a:cubicBezTo>
                      <a:pt x="1964" y="283"/>
                      <a:pt x="1985" y="456"/>
                      <a:pt x="1922" y="566"/>
                    </a:cubicBezTo>
                    <a:cubicBezTo>
                      <a:pt x="1813" y="697"/>
                      <a:pt x="1551" y="1000"/>
                      <a:pt x="980" y="1351"/>
                    </a:cubicBezTo>
                    <a:cubicBezTo>
                      <a:pt x="786" y="1461"/>
                      <a:pt x="634" y="1550"/>
                      <a:pt x="545" y="1592"/>
                    </a:cubicBezTo>
                    <a:cubicBezTo>
                      <a:pt x="545" y="1634"/>
                      <a:pt x="566" y="1655"/>
                      <a:pt x="566" y="1702"/>
                    </a:cubicBezTo>
                    <a:cubicBezTo>
                      <a:pt x="676" y="1655"/>
                      <a:pt x="828" y="1571"/>
                      <a:pt x="1048" y="1440"/>
                    </a:cubicBezTo>
                    <a:cubicBezTo>
                      <a:pt x="1614" y="1089"/>
                      <a:pt x="1896" y="765"/>
                      <a:pt x="2006" y="634"/>
                    </a:cubicBezTo>
                    <a:cubicBezTo>
                      <a:pt x="2137" y="477"/>
                      <a:pt x="2074" y="241"/>
                      <a:pt x="1896" y="84"/>
                    </a:cubicBezTo>
                    <a:cubicBezTo>
                      <a:pt x="1833" y="21"/>
                      <a:pt x="1765" y="0"/>
                      <a:pt x="16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6"/>
              <p:cNvSpPr/>
              <p:nvPr/>
            </p:nvSpPr>
            <p:spPr>
              <a:xfrm>
                <a:off x="1259359" y="1552971"/>
                <a:ext cx="450902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757" extrusionOk="0">
                    <a:moveTo>
                      <a:pt x="880" y="0"/>
                    </a:moveTo>
                    <a:cubicBezTo>
                      <a:pt x="859" y="0"/>
                      <a:pt x="843" y="6"/>
                      <a:pt x="828" y="6"/>
                    </a:cubicBezTo>
                    <a:cubicBezTo>
                      <a:pt x="739" y="48"/>
                      <a:pt x="629" y="111"/>
                      <a:pt x="587" y="179"/>
                    </a:cubicBezTo>
                    <a:cubicBezTo>
                      <a:pt x="587" y="179"/>
                      <a:pt x="456" y="310"/>
                      <a:pt x="236" y="613"/>
                    </a:cubicBezTo>
                    <a:cubicBezTo>
                      <a:pt x="0" y="922"/>
                      <a:pt x="105" y="1074"/>
                      <a:pt x="262" y="1289"/>
                    </a:cubicBezTo>
                    <a:cubicBezTo>
                      <a:pt x="414" y="1488"/>
                      <a:pt x="1917" y="2577"/>
                      <a:pt x="2200" y="2729"/>
                    </a:cubicBezTo>
                    <a:cubicBezTo>
                      <a:pt x="2235" y="2748"/>
                      <a:pt x="2270" y="2757"/>
                      <a:pt x="2306" y="2757"/>
                    </a:cubicBezTo>
                    <a:cubicBezTo>
                      <a:pt x="2564" y="2757"/>
                      <a:pt x="2831" y="2302"/>
                      <a:pt x="2964" y="2053"/>
                    </a:cubicBezTo>
                    <a:cubicBezTo>
                      <a:pt x="3116" y="1792"/>
                      <a:pt x="3163" y="1619"/>
                      <a:pt x="2964" y="1509"/>
                    </a:cubicBezTo>
                    <a:cubicBezTo>
                      <a:pt x="2792" y="1399"/>
                      <a:pt x="1765" y="943"/>
                      <a:pt x="1372" y="461"/>
                    </a:cubicBezTo>
                    <a:cubicBezTo>
                      <a:pt x="1061" y="51"/>
                      <a:pt x="945" y="0"/>
                      <a:pt x="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6"/>
              <p:cNvSpPr/>
              <p:nvPr/>
            </p:nvSpPr>
            <p:spPr>
              <a:xfrm>
                <a:off x="1262351" y="1546273"/>
                <a:ext cx="447909" cy="4068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855" extrusionOk="0">
                    <a:moveTo>
                      <a:pt x="873" y="110"/>
                    </a:moveTo>
                    <a:cubicBezTo>
                      <a:pt x="887" y="110"/>
                      <a:pt x="904" y="116"/>
                      <a:pt x="938" y="137"/>
                    </a:cubicBezTo>
                    <a:cubicBezTo>
                      <a:pt x="980" y="158"/>
                      <a:pt x="1111" y="268"/>
                      <a:pt x="1310" y="529"/>
                    </a:cubicBezTo>
                    <a:cubicBezTo>
                      <a:pt x="1503" y="791"/>
                      <a:pt x="1875" y="1032"/>
                      <a:pt x="2205" y="1231"/>
                    </a:cubicBezTo>
                    <a:cubicBezTo>
                      <a:pt x="2530" y="1404"/>
                      <a:pt x="2833" y="1556"/>
                      <a:pt x="2923" y="1598"/>
                    </a:cubicBezTo>
                    <a:cubicBezTo>
                      <a:pt x="3012" y="1645"/>
                      <a:pt x="3032" y="1687"/>
                      <a:pt x="3032" y="1776"/>
                    </a:cubicBezTo>
                    <a:cubicBezTo>
                      <a:pt x="3032" y="1839"/>
                      <a:pt x="2991" y="1949"/>
                      <a:pt x="2902" y="2080"/>
                    </a:cubicBezTo>
                    <a:cubicBezTo>
                      <a:pt x="2833" y="2210"/>
                      <a:pt x="2703" y="2409"/>
                      <a:pt x="2572" y="2561"/>
                    </a:cubicBezTo>
                    <a:cubicBezTo>
                      <a:pt x="2509" y="2624"/>
                      <a:pt x="2441" y="2692"/>
                      <a:pt x="2378" y="2713"/>
                    </a:cubicBezTo>
                    <a:cubicBezTo>
                      <a:pt x="2344" y="2734"/>
                      <a:pt x="2316" y="2745"/>
                      <a:pt x="2289" y="2745"/>
                    </a:cubicBezTo>
                    <a:cubicBezTo>
                      <a:pt x="2263" y="2745"/>
                      <a:pt x="2236" y="2734"/>
                      <a:pt x="2205" y="2713"/>
                    </a:cubicBezTo>
                    <a:cubicBezTo>
                      <a:pt x="2074" y="2645"/>
                      <a:pt x="1613" y="2341"/>
                      <a:pt x="1200" y="2038"/>
                    </a:cubicBezTo>
                    <a:cubicBezTo>
                      <a:pt x="980" y="1860"/>
                      <a:pt x="765" y="1708"/>
                      <a:pt x="587" y="1577"/>
                    </a:cubicBezTo>
                    <a:cubicBezTo>
                      <a:pt x="524" y="1514"/>
                      <a:pt x="435" y="1446"/>
                      <a:pt x="393" y="1404"/>
                    </a:cubicBezTo>
                    <a:cubicBezTo>
                      <a:pt x="325" y="1362"/>
                      <a:pt x="304" y="1315"/>
                      <a:pt x="283" y="1294"/>
                    </a:cubicBezTo>
                    <a:cubicBezTo>
                      <a:pt x="215" y="1205"/>
                      <a:pt x="152" y="1121"/>
                      <a:pt x="131" y="1032"/>
                    </a:cubicBezTo>
                    <a:cubicBezTo>
                      <a:pt x="131" y="943"/>
                      <a:pt x="152" y="838"/>
                      <a:pt x="262" y="681"/>
                    </a:cubicBezTo>
                    <a:cubicBezTo>
                      <a:pt x="477" y="398"/>
                      <a:pt x="587" y="268"/>
                      <a:pt x="587" y="268"/>
                    </a:cubicBezTo>
                    <a:lnTo>
                      <a:pt x="608" y="268"/>
                    </a:lnTo>
                    <a:cubicBezTo>
                      <a:pt x="655" y="205"/>
                      <a:pt x="739" y="158"/>
                      <a:pt x="828" y="116"/>
                    </a:cubicBezTo>
                    <a:cubicBezTo>
                      <a:pt x="849" y="116"/>
                      <a:pt x="859" y="110"/>
                      <a:pt x="873" y="110"/>
                    </a:cubicBezTo>
                    <a:close/>
                    <a:moveTo>
                      <a:pt x="870" y="0"/>
                    </a:moveTo>
                    <a:cubicBezTo>
                      <a:pt x="840" y="0"/>
                      <a:pt x="817" y="6"/>
                      <a:pt x="807" y="6"/>
                    </a:cubicBezTo>
                    <a:lnTo>
                      <a:pt x="786" y="6"/>
                    </a:lnTo>
                    <a:cubicBezTo>
                      <a:pt x="697" y="53"/>
                      <a:pt x="587" y="95"/>
                      <a:pt x="503" y="205"/>
                    </a:cubicBezTo>
                    <a:cubicBezTo>
                      <a:pt x="503" y="205"/>
                      <a:pt x="393" y="315"/>
                      <a:pt x="173" y="618"/>
                    </a:cubicBezTo>
                    <a:cubicBezTo>
                      <a:pt x="42" y="791"/>
                      <a:pt x="0" y="922"/>
                      <a:pt x="21" y="1032"/>
                    </a:cubicBezTo>
                    <a:cubicBezTo>
                      <a:pt x="42" y="1163"/>
                      <a:pt x="110" y="1273"/>
                      <a:pt x="194" y="1362"/>
                    </a:cubicBezTo>
                    <a:cubicBezTo>
                      <a:pt x="215" y="1404"/>
                      <a:pt x="262" y="1446"/>
                      <a:pt x="304" y="1493"/>
                    </a:cubicBezTo>
                    <a:cubicBezTo>
                      <a:pt x="372" y="1535"/>
                      <a:pt x="435" y="1598"/>
                      <a:pt x="524" y="1666"/>
                    </a:cubicBezTo>
                    <a:cubicBezTo>
                      <a:pt x="697" y="1797"/>
                      <a:pt x="917" y="1970"/>
                      <a:pt x="1131" y="2121"/>
                    </a:cubicBezTo>
                    <a:cubicBezTo>
                      <a:pt x="1550" y="2430"/>
                      <a:pt x="2006" y="2734"/>
                      <a:pt x="2158" y="2823"/>
                    </a:cubicBezTo>
                    <a:cubicBezTo>
                      <a:pt x="2202" y="2844"/>
                      <a:pt x="2252" y="2855"/>
                      <a:pt x="2299" y="2855"/>
                    </a:cubicBezTo>
                    <a:cubicBezTo>
                      <a:pt x="2345" y="2855"/>
                      <a:pt x="2388" y="2844"/>
                      <a:pt x="2420" y="2823"/>
                    </a:cubicBezTo>
                    <a:cubicBezTo>
                      <a:pt x="2509" y="2776"/>
                      <a:pt x="2598" y="2713"/>
                      <a:pt x="2661" y="2624"/>
                    </a:cubicBezTo>
                    <a:cubicBezTo>
                      <a:pt x="2813" y="2472"/>
                      <a:pt x="2923" y="2279"/>
                      <a:pt x="3012" y="2121"/>
                    </a:cubicBezTo>
                    <a:cubicBezTo>
                      <a:pt x="3074" y="1991"/>
                      <a:pt x="3142" y="1886"/>
                      <a:pt x="3142" y="1776"/>
                    </a:cubicBezTo>
                    <a:cubicBezTo>
                      <a:pt x="3142" y="1666"/>
                      <a:pt x="3095" y="1556"/>
                      <a:pt x="2991" y="1514"/>
                    </a:cubicBezTo>
                    <a:cubicBezTo>
                      <a:pt x="2881" y="1446"/>
                      <a:pt x="2572" y="1315"/>
                      <a:pt x="2247" y="1121"/>
                    </a:cubicBezTo>
                    <a:cubicBezTo>
                      <a:pt x="1943" y="943"/>
                      <a:pt x="1592" y="707"/>
                      <a:pt x="1393" y="467"/>
                    </a:cubicBezTo>
                    <a:cubicBezTo>
                      <a:pt x="1200" y="205"/>
                      <a:pt x="1069" y="74"/>
                      <a:pt x="980" y="27"/>
                    </a:cubicBezTo>
                    <a:cubicBezTo>
                      <a:pt x="938" y="6"/>
                      <a:pt x="900" y="0"/>
                      <a:pt x="87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6"/>
              <p:cNvSpPr/>
              <p:nvPr/>
            </p:nvSpPr>
            <p:spPr>
              <a:xfrm>
                <a:off x="1022787" y="1304427"/>
                <a:ext cx="40473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504" extrusionOk="0">
                    <a:moveTo>
                      <a:pt x="131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31" y="503"/>
                    </a:cubicBezTo>
                    <a:cubicBezTo>
                      <a:pt x="220" y="503"/>
                      <a:pt x="283" y="393"/>
                      <a:pt x="283" y="263"/>
                    </a:cubicBezTo>
                    <a:cubicBezTo>
                      <a:pt x="283" y="111"/>
                      <a:pt x="220" y="1"/>
                      <a:pt x="131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6"/>
              <p:cNvSpPr/>
              <p:nvPr/>
            </p:nvSpPr>
            <p:spPr>
              <a:xfrm>
                <a:off x="1262351" y="1304427"/>
                <a:ext cx="34487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04" extrusionOk="0">
                    <a:moveTo>
                      <a:pt x="110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10" y="503"/>
                    </a:cubicBezTo>
                    <a:cubicBezTo>
                      <a:pt x="173" y="503"/>
                      <a:pt x="241" y="393"/>
                      <a:pt x="241" y="263"/>
                    </a:cubicBezTo>
                    <a:cubicBezTo>
                      <a:pt x="241" y="111"/>
                      <a:pt x="173" y="1"/>
                      <a:pt x="110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6"/>
              <p:cNvSpPr/>
              <p:nvPr/>
            </p:nvSpPr>
            <p:spPr>
              <a:xfrm>
                <a:off x="1190667" y="1340483"/>
                <a:ext cx="68832" cy="10146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12" extrusionOk="0">
                    <a:moveTo>
                      <a:pt x="78" y="1"/>
                    </a:moveTo>
                    <a:cubicBezTo>
                      <a:pt x="68" y="1"/>
                      <a:pt x="56" y="3"/>
                      <a:pt x="42" y="10"/>
                    </a:cubicBezTo>
                    <a:cubicBezTo>
                      <a:pt x="22" y="10"/>
                      <a:pt x="1" y="57"/>
                      <a:pt x="22" y="78"/>
                    </a:cubicBezTo>
                    <a:cubicBezTo>
                      <a:pt x="42" y="161"/>
                      <a:pt x="90" y="209"/>
                      <a:pt x="152" y="250"/>
                    </a:cubicBezTo>
                    <a:cubicBezTo>
                      <a:pt x="194" y="271"/>
                      <a:pt x="241" y="271"/>
                      <a:pt x="304" y="319"/>
                    </a:cubicBezTo>
                    <a:cubicBezTo>
                      <a:pt x="351" y="360"/>
                      <a:pt x="372" y="402"/>
                      <a:pt x="372" y="449"/>
                    </a:cubicBezTo>
                    <a:cubicBezTo>
                      <a:pt x="372" y="491"/>
                      <a:pt x="351" y="512"/>
                      <a:pt x="304" y="554"/>
                    </a:cubicBezTo>
                    <a:cubicBezTo>
                      <a:pt x="262" y="580"/>
                      <a:pt x="221" y="580"/>
                      <a:pt x="194" y="580"/>
                    </a:cubicBezTo>
                    <a:cubicBezTo>
                      <a:pt x="180" y="587"/>
                      <a:pt x="171" y="590"/>
                      <a:pt x="165" y="590"/>
                    </a:cubicBezTo>
                    <a:cubicBezTo>
                      <a:pt x="152" y="590"/>
                      <a:pt x="152" y="580"/>
                      <a:pt x="152" y="580"/>
                    </a:cubicBezTo>
                    <a:cubicBezTo>
                      <a:pt x="111" y="580"/>
                      <a:pt x="90" y="601"/>
                      <a:pt x="90" y="622"/>
                    </a:cubicBezTo>
                    <a:cubicBezTo>
                      <a:pt x="63" y="664"/>
                      <a:pt x="90" y="685"/>
                      <a:pt x="131" y="685"/>
                    </a:cubicBezTo>
                    <a:cubicBezTo>
                      <a:pt x="131" y="685"/>
                      <a:pt x="152" y="711"/>
                      <a:pt x="194" y="711"/>
                    </a:cubicBezTo>
                    <a:cubicBezTo>
                      <a:pt x="241" y="685"/>
                      <a:pt x="304" y="685"/>
                      <a:pt x="372" y="643"/>
                    </a:cubicBezTo>
                    <a:cubicBezTo>
                      <a:pt x="435" y="601"/>
                      <a:pt x="482" y="533"/>
                      <a:pt x="482" y="449"/>
                    </a:cubicBezTo>
                    <a:cubicBezTo>
                      <a:pt x="482" y="381"/>
                      <a:pt x="435" y="292"/>
                      <a:pt x="372" y="230"/>
                    </a:cubicBezTo>
                    <a:cubicBezTo>
                      <a:pt x="283" y="188"/>
                      <a:pt x="221" y="161"/>
                      <a:pt x="194" y="140"/>
                    </a:cubicBezTo>
                    <a:cubicBezTo>
                      <a:pt x="173" y="120"/>
                      <a:pt x="152" y="120"/>
                      <a:pt x="131" y="31"/>
                    </a:cubicBezTo>
                    <a:cubicBezTo>
                      <a:pt x="117" y="16"/>
                      <a:pt x="102" y="1"/>
                      <a:pt x="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6"/>
              <p:cNvSpPr/>
              <p:nvPr/>
            </p:nvSpPr>
            <p:spPr>
              <a:xfrm>
                <a:off x="1084637" y="1485135"/>
                <a:ext cx="189823" cy="12469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875" extrusionOk="0">
                    <a:moveTo>
                      <a:pt x="724" y="0"/>
                    </a:moveTo>
                    <a:cubicBezTo>
                      <a:pt x="394" y="21"/>
                      <a:pt x="111" y="42"/>
                      <a:pt x="69" y="110"/>
                    </a:cubicBezTo>
                    <a:cubicBezTo>
                      <a:pt x="1" y="241"/>
                      <a:pt x="22" y="875"/>
                      <a:pt x="635" y="875"/>
                    </a:cubicBezTo>
                    <a:cubicBezTo>
                      <a:pt x="1268" y="875"/>
                      <a:pt x="1310" y="372"/>
                      <a:pt x="1310" y="262"/>
                    </a:cubicBezTo>
                    <a:cubicBezTo>
                      <a:pt x="1331" y="42"/>
                      <a:pt x="1200" y="42"/>
                      <a:pt x="1200" y="42"/>
                    </a:cubicBezTo>
                    <a:cubicBezTo>
                      <a:pt x="1200" y="42"/>
                      <a:pt x="1069" y="0"/>
                      <a:pt x="724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6"/>
              <p:cNvSpPr/>
              <p:nvPr/>
            </p:nvSpPr>
            <p:spPr>
              <a:xfrm>
                <a:off x="1081645" y="1478009"/>
                <a:ext cx="199514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88" extrusionOk="0">
                    <a:moveTo>
                      <a:pt x="903" y="108"/>
                    </a:moveTo>
                    <a:cubicBezTo>
                      <a:pt x="1113" y="108"/>
                      <a:pt x="1200" y="139"/>
                      <a:pt x="1200" y="139"/>
                    </a:cubicBezTo>
                    <a:lnTo>
                      <a:pt x="1221" y="139"/>
                    </a:lnTo>
                    <a:lnTo>
                      <a:pt x="1247" y="160"/>
                    </a:lnTo>
                    <a:cubicBezTo>
                      <a:pt x="1268" y="181"/>
                      <a:pt x="1289" y="202"/>
                      <a:pt x="1289" y="312"/>
                    </a:cubicBezTo>
                    <a:cubicBezTo>
                      <a:pt x="1268" y="354"/>
                      <a:pt x="1268" y="506"/>
                      <a:pt x="1179" y="637"/>
                    </a:cubicBezTo>
                    <a:cubicBezTo>
                      <a:pt x="1090" y="768"/>
                      <a:pt x="959" y="877"/>
                      <a:pt x="656" y="877"/>
                    </a:cubicBezTo>
                    <a:cubicBezTo>
                      <a:pt x="373" y="877"/>
                      <a:pt x="242" y="726"/>
                      <a:pt x="174" y="574"/>
                    </a:cubicBezTo>
                    <a:cubicBezTo>
                      <a:pt x="132" y="485"/>
                      <a:pt x="132" y="401"/>
                      <a:pt x="111" y="333"/>
                    </a:cubicBezTo>
                    <a:cubicBezTo>
                      <a:pt x="111" y="270"/>
                      <a:pt x="132" y="202"/>
                      <a:pt x="132" y="202"/>
                    </a:cubicBezTo>
                    <a:cubicBezTo>
                      <a:pt x="132" y="202"/>
                      <a:pt x="153" y="181"/>
                      <a:pt x="174" y="181"/>
                    </a:cubicBezTo>
                    <a:cubicBezTo>
                      <a:pt x="221" y="160"/>
                      <a:pt x="263" y="160"/>
                      <a:pt x="305" y="160"/>
                    </a:cubicBezTo>
                    <a:cubicBezTo>
                      <a:pt x="436" y="139"/>
                      <a:pt x="593" y="113"/>
                      <a:pt x="745" y="113"/>
                    </a:cubicBezTo>
                    <a:cubicBezTo>
                      <a:pt x="804" y="109"/>
                      <a:pt x="856" y="108"/>
                      <a:pt x="903" y="108"/>
                    </a:cubicBezTo>
                    <a:close/>
                    <a:moveTo>
                      <a:pt x="932" y="0"/>
                    </a:moveTo>
                    <a:cubicBezTo>
                      <a:pt x="878" y="0"/>
                      <a:pt x="815" y="2"/>
                      <a:pt x="745" y="8"/>
                    </a:cubicBezTo>
                    <a:cubicBezTo>
                      <a:pt x="567" y="8"/>
                      <a:pt x="415" y="29"/>
                      <a:pt x="305" y="29"/>
                    </a:cubicBezTo>
                    <a:cubicBezTo>
                      <a:pt x="242" y="50"/>
                      <a:pt x="174" y="50"/>
                      <a:pt x="132" y="71"/>
                    </a:cubicBezTo>
                    <a:cubicBezTo>
                      <a:pt x="111" y="92"/>
                      <a:pt x="69" y="92"/>
                      <a:pt x="43" y="139"/>
                    </a:cubicBezTo>
                    <a:cubicBezTo>
                      <a:pt x="22" y="181"/>
                      <a:pt x="1" y="244"/>
                      <a:pt x="1" y="333"/>
                    </a:cubicBezTo>
                    <a:cubicBezTo>
                      <a:pt x="1" y="422"/>
                      <a:pt x="22" y="506"/>
                      <a:pt x="69" y="616"/>
                    </a:cubicBezTo>
                    <a:cubicBezTo>
                      <a:pt x="153" y="815"/>
                      <a:pt x="331" y="987"/>
                      <a:pt x="656" y="987"/>
                    </a:cubicBezTo>
                    <a:cubicBezTo>
                      <a:pt x="986" y="987"/>
                      <a:pt x="1179" y="857"/>
                      <a:pt x="1268" y="684"/>
                    </a:cubicBezTo>
                    <a:cubicBezTo>
                      <a:pt x="1378" y="532"/>
                      <a:pt x="1399" y="375"/>
                      <a:pt x="1399" y="312"/>
                    </a:cubicBezTo>
                    <a:cubicBezTo>
                      <a:pt x="1399" y="202"/>
                      <a:pt x="1378" y="113"/>
                      <a:pt x="1331" y="71"/>
                    </a:cubicBezTo>
                    <a:cubicBezTo>
                      <a:pt x="1289" y="50"/>
                      <a:pt x="1247" y="29"/>
                      <a:pt x="1221" y="29"/>
                    </a:cubicBezTo>
                    <a:cubicBezTo>
                      <a:pt x="1221" y="29"/>
                      <a:pt x="1128" y="0"/>
                      <a:pt x="9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6"/>
              <p:cNvSpPr/>
              <p:nvPr/>
            </p:nvSpPr>
            <p:spPr>
              <a:xfrm>
                <a:off x="1100314" y="1485135"/>
                <a:ext cx="155478" cy="3334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34" extrusionOk="0">
                    <a:moveTo>
                      <a:pt x="614" y="0"/>
                    </a:moveTo>
                    <a:cubicBezTo>
                      <a:pt x="331" y="21"/>
                      <a:pt x="90" y="42"/>
                      <a:pt x="1" y="89"/>
                    </a:cubicBezTo>
                    <a:cubicBezTo>
                      <a:pt x="22" y="152"/>
                      <a:pt x="43" y="220"/>
                      <a:pt x="132" y="220"/>
                    </a:cubicBezTo>
                    <a:cubicBezTo>
                      <a:pt x="184" y="228"/>
                      <a:pt x="331" y="233"/>
                      <a:pt x="493" y="233"/>
                    </a:cubicBezTo>
                    <a:cubicBezTo>
                      <a:pt x="735" y="233"/>
                      <a:pt x="1011" y="222"/>
                      <a:pt x="1048" y="194"/>
                    </a:cubicBezTo>
                    <a:cubicBezTo>
                      <a:pt x="1069" y="173"/>
                      <a:pt x="1090" y="110"/>
                      <a:pt x="1090" y="42"/>
                    </a:cubicBezTo>
                    <a:cubicBezTo>
                      <a:pt x="1090" y="42"/>
                      <a:pt x="985" y="0"/>
                      <a:pt x="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6"/>
              <p:cNvSpPr/>
              <p:nvPr/>
            </p:nvSpPr>
            <p:spPr>
              <a:xfrm>
                <a:off x="1091478" y="1479149"/>
                <a:ext cx="174005" cy="46316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25" extrusionOk="0">
                    <a:moveTo>
                      <a:pt x="786" y="105"/>
                    </a:moveTo>
                    <a:cubicBezTo>
                      <a:pt x="1000" y="105"/>
                      <a:pt x="1068" y="131"/>
                      <a:pt x="1089" y="131"/>
                    </a:cubicBezTo>
                    <a:lnTo>
                      <a:pt x="1089" y="173"/>
                    </a:lnTo>
                    <a:cubicBezTo>
                      <a:pt x="1089" y="194"/>
                      <a:pt x="1068" y="194"/>
                      <a:pt x="1068" y="194"/>
                    </a:cubicBezTo>
                    <a:lnTo>
                      <a:pt x="1047" y="194"/>
                    </a:lnTo>
                    <a:cubicBezTo>
                      <a:pt x="1021" y="194"/>
                      <a:pt x="1000" y="194"/>
                      <a:pt x="958" y="215"/>
                    </a:cubicBezTo>
                    <a:lnTo>
                      <a:pt x="194" y="215"/>
                    </a:lnTo>
                    <a:cubicBezTo>
                      <a:pt x="173" y="215"/>
                      <a:pt x="152" y="215"/>
                      <a:pt x="152" y="194"/>
                    </a:cubicBezTo>
                    <a:lnTo>
                      <a:pt x="131" y="173"/>
                    </a:lnTo>
                    <a:cubicBezTo>
                      <a:pt x="173" y="152"/>
                      <a:pt x="215" y="152"/>
                      <a:pt x="304" y="131"/>
                    </a:cubicBezTo>
                    <a:cubicBezTo>
                      <a:pt x="414" y="131"/>
                      <a:pt x="545" y="105"/>
                      <a:pt x="676" y="105"/>
                    </a:cubicBezTo>
                    <a:close/>
                    <a:moveTo>
                      <a:pt x="676" y="0"/>
                    </a:moveTo>
                    <a:cubicBezTo>
                      <a:pt x="545" y="0"/>
                      <a:pt x="393" y="0"/>
                      <a:pt x="283" y="21"/>
                    </a:cubicBezTo>
                    <a:cubicBezTo>
                      <a:pt x="173" y="42"/>
                      <a:pt x="84" y="42"/>
                      <a:pt x="42" y="84"/>
                    </a:cubicBezTo>
                    <a:lnTo>
                      <a:pt x="0" y="84"/>
                    </a:lnTo>
                    <a:lnTo>
                      <a:pt x="0" y="152"/>
                    </a:lnTo>
                    <a:cubicBezTo>
                      <a:pt x="21" y="173"/>
                      <a:pt x="21" y="215"/>
                      <a:pt x="63" y="262"/>
                    </a:cubicBezTo>
                    <a:cubicBezTo>
                      <a:pt x="84" y="304"/>
                      <a:pt x="131" y="325"/>
                      <a:pt x="194" y="325"/>
                    </a:cubicBezTo>
                    <a:lnTo>
                      <a:pt x="958" y="325"/>
                    </a:lnTo>
                    <a:cubicBezTo>
                      <a:pt x="1000" y="325"/>
                      <a:pt x="1047" y="325"/>
                      <a:pt x="1068" y="304"/>
                    </a:cubicBezTo>
                    <a:lnTo>
                      <a:pt x="1110" y="304"/>
                    </a:lnTo>
                    <a:cubicBezTo>
                      <a:pt x="1110" y="304"/>
                      <a:pt x="1131" y="304"/>
                      <a:pt x="1152" y="283"/>
                    </a:cubicBezTo>
                    <a:cubicBezTo>
                      <a:pt x="1178" y="262"/>
                      <a:pt x="1199" y="215"/>
                      <a:pt x="1199" y="194"/>
                    </a:cubicBezTo>
                    <a:cubicBezTo>
                      <a:pt x="1199" y="152"/>
                      <a:pt x="1220" y="131"/>
                      <a:pt x="1220" y="84"/>
                    </a:cubicBezTo>
                    <a:lnTo>
                      <a:pt x="1220" y="42"/>
                    </a:lnTo>
                    <a:lnTo>
                      <a:pt x="1178" y="21"/>
                    </a:lnTo>
                    <a:cubicBezTo>
                      <a:pt x="1178" y="21"/>
                      <a:pt x="1047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6"/>
              <p:cNvSpPr/>
              <p:nvPr/>
            </p:nvSpPr>
            <p:spPr>
              <a:xfrm>
                <a:off x="1097321" y="1541000"/>
                <a:ext cx="146500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83" extrusionOk="0">
                    <a:moveTo>
                      <a:pt x="415" y="1"/>
                    </a:moveTo>
                    <a:cubicBezTo>
                      <a:pt x="221" y="1"/>
                      <a:pt x="90" y="64"/>
                      <a:pt x="1" y="132"/>
                    </a:cubicBezTo>
                    <a:cubicBezTo>
                      <a:pt x="64" y="326"/>
                      <a:pt x="242" y="483"/>
                      <a:pt x="546" y="483"/>
                    </a:cubicBezTo>
                    <a:cubicBezTo>
                      <a:pt x="786" y="483"/>
                      <a:pt x="917" y="415"/>
                      <a:pt x="1027" y="326"/>
                    </a:cubicBezTo>
                    <a:cubicBezTo>
                      <a:pt x="938" y="174"/>
                      <a:pt x="786" y="22"/>
                      <a:pt x="483" y="1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6"/>
              <p:cNvSpPr/>
              <p:nvPr/>
            </p:nvSpPr>
            <p:spPr>
              <a:xfrm>
                <a:off x="1087630" y="1531309"/>
                <a:ext cx="165169" cy="87501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614" extrusionOk="0">
                    <a:moveTo>
                      <a:pt x="483" y="111"/>
                    </a:moveTo>
                    <a:cubicBezTo>
                      <a:pt x="504" y="111"/>
                      <a:pt x="525" y="132"/>
                      <a:pt x="551" y="132"/>
                    </a:cubicBezTo>
                    <a:cubicBezTo>
                      <a:pt x="786" y="158"/>
                      <a:pt x="917" y="263"/>
                      <a:pt x="1006" y="373"/>
                    </a:cubicBezTo>
                    <a:cubicBezTo>
                      <a:pt x="917" y="441"/>
                      <a:pt x="813" y="503"/>
                      <a:pt x="614" y="503"/>
                    </a:cubicBezTo>
                    <a:cubicBezTo>
                      <a:pt x="352" y="503"/>
                      <a:pt x="221" y="373"/>
                      <a:pt x="158" y="221"/>
                    </a:cubicBezTo>
                    <a:cubicBezTo>
                      <a:pt x="242" y="179"/>
                      <a:pt x="331" y="111"/>
                      <a:pt x="483" y="111"/>
                    </a:cubicBezTo>
                    <a:close/>
                    <a:moveTo>
                      <a:pt x="441" y="1"/>
                    </a:moveTo>
                    <a:lnTo>
                      <a:pt x="441" y="27"/>
                    </a:lnTo>
                    <a:cubicBezTo>
                      <a:pt x="263" y="48"/>
                      <a:pt x="111" y="111"/>
                      <a:pt x="27" y="158"/>
                    </a:cubicBezTo>
                    <a:lnTo>
                      <a:pt x="1" y="179"/>
                    </a:lnTo>
                    <a:lnTo>
                      <a:pt x="27" y="221"/>
                    </a:lnTo>
                    <a:cubicBezTo>
                      <a:pt x="90" y="420"/>
                      <a:pt x="289" y="613"/>
                      <a:pt x="614" y="613"/>
                    </a:cubicBezTo>
                    <a:cubicBezTo>
                      <a:pt x="854" y="613"/>
                      <a:pt x="1027" y="551"/>
                      <a:pt x="1137" y="441"/>
                    </a:cubicBezTo>
                    <a:lnTo>
                      <a:pt x="1158" y="420"/>
                    </a:lnTo>
                    <a:lnTo>
                      <a:pt x="1137" y="373"/>
                    </a:lnTo>
                    <a:cubicBezTo>
                      <a:pt x="1048" y="200"/>
                      <a:pt x="875" y="48"/>
                      <a:pt x="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6" name="Google Shape;2036;p46"/>
            <p:cNvGrpSpPr/>
            <p:nvPr/>
          </p:nvGrpSpPr>
          <p:grpSpPr>
            <a:xfrm>
              <a:off x="5778868" y="1396581"/>
              <a:ext cx="968336" cy="844519"/>
              <a:chOff x="4096163" y="1061575"/>
              <a:chExt cx="3672113" cy="3202576"/>
            </a:xfrm>
          </p:grpSpPr>
          <p:sp>
            <p:nvSpPr>
              <p:cNvPr id="2037" name="Google Shape;2037;p46"/>
              <p:cNvSpPr/>
              <p:nvPr/>
            </p:nvSpPr>
            <p:spPr>
              <a:xfrm>
                <a:off x="4107402" y="1078605"/>
                <a:ext cx="3056610" cy="3056306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10050" extrusionOk="0">
                    <a:moveTo>
                      <a:pt x="5028" y="0"/>
                    </a:moveTo>
                    <a:cubicBezTo>
                      <a:pt x="2255" y="0"/>
                      <a:pt x="0" y="2255"/>
                      <a:pt x="0" y="5027"/>
                    </a:cubicBezTo>
                    <a:cubicBezTo>
                      <a:pt x="0" y="7800"/>
                      <a:pt x="2255" y="10050"/>
                      <a:pt x="5028" y="10050"/>
                    </a:cubicBezTo>
                    <a:cubicBezTo>
                      <a:pt x="7800" y="10050"/>
                      <a:pt x="10050" y="7800"/>
                      <a:pt x="10050" y="5027"/>
                    </a:cubicBezTo>
                    <a:cubicBezTo>
                      <a:pt x="10050" y="2255"/>
                      <a:pt x="7800" y="0"/>
                      <a:pt x="50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6"/>
              <p:cNvSpPr/>
              <p:nvPr/>
            </p:nvSpPr>
            <p:spPr>
              <a:xfrm>
                <a:off x="4096163" y="1061575"/>
                <a:ext cx="3086108" cy="3091582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10166" extrusionOk="0">
                    <a:moveTo>
                      <a:pt x="5065" y="93"/>
                    </a:moveTo>
                    <a:cubicBezTo>
                      <a:pt x="7819" y="93"/>
                      <a:pt x="10032" y="2329"/>
                      <a:pt x="10032" y="5083"/>
                    </a:cubicBezTo>
                    <a:cubicBezTo>
                      <a:pt x="10032" y="7832"/>
                      <a:pt x="7819" y="10050"/>
                      <a:pt x="5065" y="10050"/>
                    </a:cubicBezTo>
                    <a:cubicBezTo>
                      <a:pt x="2329" y="10050"/>
                      <a:pt x="98" y="7832"/>
                      <a:pt x="98" y="5083"/>
                    </a:cubicBezTo>
                    <a:cubicBezTo>
                      <a:pt x="98" y="2329"/>
                      <a:pt x="2329" y="93"/>
                      <a:pt x="5065" y="93"/>
                    </a:cubicBezTo>
                    <a:close/>
                    <a:moveTo>
                      <a:pt x="5065" y="1"/>
                    </a:moveTo>
                    <a:cubicBezTo>
                      <a:pt x="2274" y="1"/>
                      <a:pt x="1" y="2269"/>
                      <a:pt x="1" y="5083"/>
                    </a:cubicBezTo>
                    <a:cubicBezTo>
                      <a:pt x="1" y="7892"/>
                      <a:pt x="2274" y="10166"/>
                      <a:pt x="5065" y="10166"/>
                    </a:cubicBezTo>
                    <a:cubicBezTo>
                      <a:pt x="7874" y="10166"/>
                      <a:pt x="10147" y="7892"/>
                      <a:pt x="10147" y="5083"/>
                    </a:cubicBezTo>
                    <a:cubicBezTo>
                      <a:pt x="10147" y="2269"/>
                      <a:pt x="7874" y="1"/>
                      <a:pt x="50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6"/>
              <p:cNvSpPr/>
              <p:nvPr/>
            </p:nvSpPr>
            <p:spPr>
              <a:xfrm>
                <a:off x="4231175" y="1195079"/>
                <a:ext cx="2810585" cy="2817579"/>
              </a:xfrm>
              <a:custGeom>
                <a:avLst/>
                <a:gdLst/>
                <a:ahLst/>
                <a:cxnLst/>
                <a:rect l="l" t="t" r="r" b="b"/>
                <a:pathLst>
                  <a:path w="9242" h="9265" extrusionOk="0">
                    <a:moveTo>
                      <a:pt x="4621" y="1"/>
                    </a:moveTo>
                    <a:cubicBezTo>
                      <a:pt x="2061" y="1"/>
                      <a:pt x="0" y="2080"/>
                      <a:pt x="0" y="4644"/>
                    </a:cubicBezTo>
                    <a:cubicBezTo>
                      <a:pt x="0" y="7204"/>
                      <a:pt x="2061" y="9265"/>
                      <a:pt x="4621" y="9265"/>
                    </a:cubicBezTo>
                    <a:cubicBezTo>
                      <a:pt x="7180" y="9265"/>
                      <a:pt x="9241" y="7204"/>
                      <a:pt x="9241" y="4644"/>
                    </a:cubicBezTo>
                    <a:cubicBezTo>
                      <a:pt x="9241" y="2080"/>
                      <a:pt x="7180" y="1"/>
                      <a:pt x="4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6"/>
              <p:cNvSpPr/>
              <p:nvPr/>
            </p:nvSpPr>
            <p:spPr>
              <a:xfrm>
                <a:off x="4212928" y="1183827"/>
                <a:ext cx="2845557" cy="2845861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9358" extrusionOk="0">
                    <a:moveTo>
                      <a:pt x="4681" y="98"/>
                    </a:moveTo>
                    <a:cubicBezTo>
                      <a:pt x="7204" y="98"/>
                      <a:pt x="9264" y="2158"/>
                      <a:pt x="9264" y="4681"/>
                    </a:cubicBezTo>
                    <a:cubicBezTo>
                      <a:pt x="9264" y="7199"/>
                      <a:pt x="7204" y="9260"/>
                      <a:pt x="4681" y="9260"/>
                    </a:cubicBezTo>
                    <a:cubicBezTo>
                      <a:pt x="2158" y="9260"/>
                      <a:pt x="116" y="7199"/>
                      <a:pt x="116" y="4681"/>
                    </a:cubicBezTo>
                    <a:cubicBezTo>
                      <a:pt x="116" y="2158"/>
                      <a:pt x="2158" y="98"/>
                      <a:pt x="4681" y="98"/>
                    </a:cubicBezTo>
                    <a:close/>
                    <a:moveTo>
                      <a:pt x="4681" y="1"/>
                    </a:moveTo>
                    <a:cubicBezTo>
                      <a:pt x="2102" y="1"/>
                      <a:pt x="0" y="2098"/>
                      <a:pt x="0" y="4681"/>
                    </a:cubicBezTo>
                    <a:cubicBezTo>
                      <a:pt x="0" y="7259"/>
                      <a:pt x="2102" y="9357"/>
                      <a:pt x="4681" y="9357"/>
                    </a:cubicBezTo>
                    <a:cubicBezTo>
                      <a:pt x="7259" y="9357"/>
                      <a:pt x="9357" y="7259"/>
                      <a:pt x="9357" y="4681"/>
                    </a:cubicBezTo>
                    <a:cubicBezTo>
                      <a:pt x="9357" y="2098"/>
                      <a:pt x="7259" y="1"/>
                      <a:pt x="468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6"/>
              <p:cNvSpPr/>
              <p:nvPr/>
            </p:nvSpPr>
            <p:spPr>
              <a:xfrm>
                <a:off x="4704674" y="1623569"/>
                <a:ext cx="1869060" cy="201959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6641" extrusionOk="0">
                    <a:moveTo>
                      <a:pt x="3064" y="1"/>
                    </a:moveTo>
                    <a:cubicBezTo>
                      <a:pt x="1617" y="1"/>
                      <a:pt x="1599" y="1271"/>
                      <a:pt x="1599" y="1271"/>
                    </a:cubicBezTo>
                    <a:lnTo>
                      <a:pt x="347" y="1271"/>
                    </a:lnTo>
                    <a:cubicBezTo>
                      <a:pt x="347" y="1271"/>
                      <a:pt x="0" y="2519"/>
                      <a:pt x="772" y="4483"/>
                    </a:cubicBezTo>
                    <a:cubicBezTo>
                      <a:pt x="1525" y="6470"/>
                      <a:pt x="3064" y="6641"/>
                      <a:pt x="3064" y="6641"/>
                    </a:cubicBezTo>
                    <a:cubicBezTo>
                      <a:pt x="3064" y="6641"/>
                      <a:pt x="4602" y="6470"/>
                      <a:pt x="5374" y="4483"/>
                    </a:cubicBezTo>
                    <a:cubicBezTo>
                      <a:pt x="6146" y="2519"/>
                      <a:pt x="5799" y="1271"/>
                      <a:pt x="5799" y="1271"/>
                    </a:cubicBezTo>
                    <a:lnTo>
                      <a:pt x="4528" y="1271"/>
                    </a:lnTo>
                    <a:cubicBezTo>
                      <a:pt x="4528" y="1271"/>
                      <a:pt x="4505" y="1"/>
                      <a:pt x="3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6"/>
              <p:cNvSpPr/>
              <p:nvPr/>
            </p:nvSpPr>
            <p:spPr>
              <a:xfrm>
                <a:off x="4762908" y="1605322"/>
                <a:ext cx="1745591" cy="2056088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6761" extrusionOk="0">
                    <a:moveTo>
                      <a:pt x="2870" y="98"/>
                    </a:moveTo>
                    <a:cubicBezTo>
                      <a:pt x="3581" y="98"/>
                      <a:pt x="3928" y="407"/>
                      <a:pt x="4103" y="712"/>
                    </a:cubicBezTo>
                    <a:cubicBezTo>
                      <a:pt x="4274" y="1022"/>
                      <a:pt x="4293" y="1331"/>
                      <a:pt x="4293" y="1331"/>
                    </a:cubicBezTo>
                    <a:lnTo>
                      <a:pt x="4293" y="1387"/>
                    </a:lnTo>
                    <a:lnTo>
                      <a:pt x="5563" y="1387"/>
                    </a:lnTo>
                    <a:cubicBezTo>
                      <a:pt x="5563" y="1405"/>
                      <a:pt x="5642" y="1678"/>
                      <a:pt x="5624" y="2195"/>
                    </a:cubicBezTo>
                    <a:cubicBezTo>
                      <a:pt x="5624" y="2755"/>
                      <a:pt x="5508" y="3563"/>
                      <a:pt x="5120" y="4543"/>
                    </a:cubicBezTo>
                    <a:cubicBezTo>
                      <a:pt x="4755" y="5508"/>
                      <a:pt x="4177" y="6026"/>
                      <a:pt x="3715" y="6317"/>
                    </a:cubicBezTo>
                    <a:cubicBezTo>
                      <a:pt x="3235" y="6604"/>
                      <a:pt x="2870" y="6645"/>
                      <a:pt x="2870" y="6645"/>
                    </a:cubicBezTo>
                    <a:cubicBezTo>
                      <a:pt x="2870" y="6645"/>
                      <a:pt x="2505" y="6604"/>
                      <a:pt x="2043" y="6317"/>
                    </a:cubicBezTo>
                    <a:cubicBezTo>
                      <a:pt x="1562" y="6026"/>
                      <a:pt x="1003" y="5508"/>
                      <a:pt x="615" y="4543"/>
                    </a:cubicBezTo>
                    <a:cubicBezTo>
                      <a:pt x="231" y="3563"/>
                      <a:pt x="134" y="2755"/>
                      <a:pt x="116" y="2195"/>
                    </a:cubicBezTo>
                    <a:cubicBezTo>
                      <a:pt x="116" y="1678"/>
                      <a:pt x="176" y="1405"/>
                      <a:pt x="194" y="1387"/>
                    </a:cubicBezTo>
                    <a:lnTo>
                      <a:pt x="1447" y="1387"/>
                    </a:lnTo>
                    <a:lnTo>
                      <a:pt x="1465" y="1331"/>
                    </a:lnTo>
                    <a:cubicBezTo>
                      <a:pt x="1465" y="1331"/>
                      <a:pt x="1465" y="1022"/>
                      <a:pt x="1636" y="712"/>
                    </a:cubicBezTo>
                    <a:cubicBezTo>
                      <a:pt x="1830" y="407"/>
                      <a:pt x="2177" y="98"/>
                      <a:pt x="2870" y="98"/>
                    </a:cubicBezTo>
                    <a:close/>
                    <a:moveTo>
                      <a:pt x="2870" y="1"/>
                    </a:moveTo>
                    <a:cubicBezTo>
                      <a:pt x="2140" y="1"/>
                      <a:pt x="1751" y="329"/>
                      <a:pt x="1562" y="675"/>
                    </a:cubicBezTo>
                    <a:cubicBezTo>
                      <a:pt x="1368" y="962"/>
                      <a:pt x="1368" y="1234"/>
                      <a:pt x="1368" y="1271"/>
                    </a:cubicBezTo>
                    <a:lnTo>
                      <a:pt x="97" y="1271"/>
                    </a:lnTo>
                    <a:lnTo>
                      <a:pt x="97" y="1308"/>
                    </a:lnTo>
                    <a:cubicBezTo>
                      <a:pt x="97" y="1308"/>
                      <a:pt x="0" y="1636"/>
                      <a:pt x="19" y="2195"/>
                    </a:cubicBezTo>
                    <a:cubicBezTo>
                      <a:pt x="37" y="2773"/>
                      <a:pt x="134" y="3582"/>
                      <a:pt x="522" y="4566"/>
                    </a:cubicBezTo>
                    <a:cubicBezTo>
                      <a:pt x="906" y="5564"/>
                      <a:pt x="1502" y="6104"/>
                      <a:pt x="1983" y="6414"/>
                    </a:cubicBezTo>
                    <a:cubicBezTo>
                      <a:pt x="2463" y="6701"/>
                      <a:pt x="2870" y="6761"/>
                      <a:pt x="2870" y="6761"/>
                    </a:cubicBezTo>
                    <a:cubicBezTo>
                      <a:pt x="2870" y="6761"/>
                      <a:pt x="3272" y="6701"/>
                      <a:pt x="3757" y="6414"/>
                    </a:cubicBezTo>
                    <a:cubicBezTo>
                      <a:pt x="4256" y="6104"/>
                      <a:pt x="4833" y="5564"/>
                      <a:pt x="5217" y="4566"/>
                    </a:cubicBezTo>
                    <a:cubicBezTo>
                      <a:pt x="5605" y="3582"/>
                      <a:pt x="5721" y="2773"/>
                      <a:pt x="5721" y="2195"/>
                    </a:cubicBezTo>
                    <a:cubicBezTo>
                      <a:pt x="5739" y="1636"/>
                      <a:pt x="5642" y="1308"/>
                      <a:pt x="5642" y="1308"/>
                    </a:cubicBezTo>
                    <a:lnTo>
                      <a:pt x="5642" y="1271"/>
                    </a:lnTo>
                    <a:lnTo>
                      <a:pt x="4371" y="1271"/>
                    </a:lnTo>
                    <a:cubicBezTo>
                      <a:pt x="4371" y="1234"/>
                      <a:pt x="4371" y="962"/>
                      <a:pt x="4196" y="675"/>
                    </a:cubicBezTo>
                    <a:cubicBezTo>
                      <a:pt x="3988" y="329"/>
                      <a:pt x="3600" y="1"/>
                      <a:pt x="287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6"/>
              <p:cNvSpPr/>
              <p:nvPr/>
            </p:nvSpPr>
            <p:spPr>
              <a:xfrm>
                <a:off x="4852167" y="1686824"/>
                <a:ext cx="1568295" cy="1880616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6184" extrusionOk="0">
                    <a:moveTo>
                      <a:pt x="2579" y="1"/>
                    </a:moveTo>
                    <a:cubicBezTo>
                      <a:pt x="1923" y="1"/>
                      <a:pt x="1655" y="255"/>
                      <a:pt x="1502" y="523"/>
                    </a:cubicBezTo>
                    <a:cubicBezTo>
                      <a:pt x="1345" y="791"/>
                      <a:pt x="1345" y="1063"/>
                      <a:pt x="1345" y="1063"/>
                    </a:cubicBezTo>
                    <a:cubicBezTo>
                      <a:pt x="1326" y="1179"/>
                      <a:pt x="1229" y="1271"/>
                      <a:pt x="1114" y="1271"/>
                    </a:cubicBezTo>
                    <a:lnTo>
                      <a:pt x="37" y="1271"/>
                    </a:lnTo>
                    <a:cubicBezTo>
                      <a:pt x="19" y="1410"/>
                      <a:pt x="0" y="1599"/>
                      <a:pt x="0" y="1927"/>
                    </a:cubicBezTo>
                    <a:cubicBezTo>
                      <a:pt x="19" y="2450"/>
                      <a:pt x="116" y="3235"/>
                      <a:pt x="481" y="4201"/>
                    </a:cubicBezTo>
                    <a:cubicBezTo>
                      <a:pt x="846" y="5125"/>
                      <a:pt x="1387" y="5624"/>
                      <a:pt x="1826" y="5892"/>
                    </a:cubicBezTo>
                    <a:cubicBezTo>
                      <a:pt x="2251" y="6146"/>
                      <a:pt x="2542" y="6183"/>
                      <a:pt x="2579" y="6183"/>
                    </a:cubicBezTo>
                    <a:cubicBezTo>
                      <a:pt x="2616" y="6183"/>
                      <a:pt x="2907" y="6146"/>
                      <a:pt x="3327" y="5892"/>
                    </a:cubicBezTo>
                    <a:cubicBezTo>
                      <a:pt x="3771" y="5624"/>
                      <a:pt x="4311" y="5125"/>
                      <a:pt x="4676" y="4201"/>
                    </a:cubicBezTo>
                    <a:cubicBezTo>
                      <a:pt x="5041" y="3235"/>
                      <a:pt x="5157" y="2450"/>
                      <a:pt x="5157" y="1927"/>
                    </a:cubicBezTo>
                    <a:cubicBezTo>
                      <a:pt x="5157" y="1599"/>
                      <a:pt x="5138" y="1410"/>
                      <a:pt x="5120" y="1271"/>
                    </a:cubicBezTo>
                    <a:lnTo>
                      <a:pt x="4043" y="1271"/>
                    </a:lnTo>
                    <a:cubicBezTo>
                      <a:pt x="3928" y="1271"/>
                      <a:pt x="3831" y="1179"/>
                      <a:pt x="3831" y="1063"/>
                    </a:cubicBezTo>
                    <a:cubicBezTo>
                      <a:pt x="3831" y="1063"/>
                      <a:pt x="3812" y="791"/>
                      <a:pt x="3655" y="523"/>
                    </a:cubicBezTo>
                    <a:cubicBezTo>
                      <a:pt x="3503" y="255"/>
                      <a:pt x="3235" y="1"/>
                      <a:pt x="25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6"/>
              <p:cNvSpPr/>
              <p:nvPr/>
            </p:nvSpPr>
            <p:spPr>
              <a:xfrm>
                <a:off x="5787912" y="2073347"/>
                <a:ext cx="632549" cy="1447564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60" extrusionOk="0">
                    <a:moveTo>
                      <a:pt x="1" y="4760"/>
                    </a:moveTo>
                    <a:lnTo>
                      <a:pt x="1" y="4760"/>
                    </a:lnTo>
                    <a:lnTo>
                      <a:pt x="1" y="4760"/>
                    </a:lnTo>
                    <a:close/>
                    <a:moveTo>
                      <a:pt x="2061" y="157"/>
                    </a:moveTo>
                    <a:cubicBezTo>
                      <a:pt x="2080" y="273"/>
                      <a:pt x="2080" y="425"/>
                      <a:pt x="2080" y="656"/>
                    </a:cubicBezTo>
                    <a:cubicBezTo>
                      <a:pt x="2080" y="1179"/>
                      <a:pt x="1964" y="1964"/>
                      <a:pt x="1599" y="2930"/>
                    </a:cubicBezTo>
                    <a:cubicBezTo>
                      <a:pt x="1234" y="3854"/>
                      <a:pt x="694" y="4353"/>
                      <a:pt x="250" y="4621"/>
                    </a:cubicBezTo>
                    <a:cubicBezTo>
                      <a:pt x="176" y="4681"/>
                      <a:pt x="79" y="4718"/>
                      <a:pt x="1" y="4760"/>
                    </a:cubicBezTo>
                    <a:cubicBezTo>
                      <a:pt x="79" y="4718"/>
                      <a:pt x="176" y="4681"/>
                      <a:pt x="250" y="4621"/>
                    </a:cubicBezTo>
                    <a:cubicBezTo>
                      <a:pt x="694" y="4353"/>
                      <a:pt x="1234" y="3854"/>
                      <a:pt x="1599" y="2930"/>
                    </a:cubicBezTo>
                    <a:cubicBezTo>
                      <a:pt x="1964" y="1964"/>
                      <a:pt x="2080" y="1179"/>
                      <a:pt x="2080" y="656"/>
                    </a:cubicBezTo>
                    <a:cubicBezTo>
                      <a:pt x="2080" y="425"/>
                      <a:pt x="2080" y="273"/>
                      <a:pt x="2061" y="157"/>
                    </a:cubicBezTo>
                    <a:close/>
                    <a:moveTo>
                      <a:pt x="2043" y="0"/>
                    </a:moveTo>
                    <a:lnTo>
                      <a:pt x="1059" y="0"/>
                    </a:lnTo>
                    <a:lnTo>
                      <a:pt x="1059" y="0"/>
                    </a:lnTo>
                    <a:lnTo>
                      <a:pt x="2043" y="0"/>
                    </a:lnTo>
                    <a:close/>
                  </a:path>
                </a:pathLst>
              </a:custGeom>
              <a:solidFill>
                <a:srgbClr val="858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6"/>
              <p:cNvSpPr/>
              <p:nvPr/>
            </p:nvSpPr>
            <p:spPr>
              <a:xfrm>
                <a:off x="4852167" y="2073347"/>
                <a:ext cx="292554" cy="1159571"/>
              </a:xfrm>
              <a:custGeom>
                <a:avLst/>
                <a:gdLst/>
                <a:ahLst/>
                <a:cxnLst/>
                <a:rect l="l" t="t" r="r" b="b"/>
                <a:pathLst>
                  <a:path w="962" h="3813" extrusionOk="0">
                    <a:moveTo>
                      <a:pt x="961" y="3812"/>
                    </a:moveTo>
                    <a:lnTo>
                      <a:pt x="961" y="3812"/>
                    </a:lnTo>
                    <a:lnTo>
                      <a:pt x="961" y="3812"/>
                    </a:lnTo>
                    <a:close/>
                    <a:moveTo>
                      <a:pt x="961" y="3794"/>
                    </a:moveTo>
                    <a:lnTo>
                      <a:pt x="961" y="3794"/>
                    </a:lnTo>
                    <a:lnTo>
                      <a:pt x="961" y="3794"/>
                    </a:lnTo>
                    <a:close/>
                    <a:moveTo>
                      <a:pt x="481" y="2930"/>
                    </a:moveTo>
                    <a:cubicBezTo>
                      <a:pt x="615" y="3276"/>
                      <a:pt x="786" y="3563"/>
                      <a:pt x="943" y="3794"/>
                    </a:cubicBezTo>
                    <a:cubicBezTo>
                      <a:pt x="786" y="3563"/>
                      <a:pt x="615" y="3276"/>
                      <a:pt x="481" y="2930"/>
                    </a:cubicBezTo>
                    <a:close/>
                    <a:moveTo>
                      <a:pt x="0" y="656"/>
                    </a:moveTo>
                    <a:cubicBezTo>
                      <a:pt x="19" y="1179"/>
                      <a:pt x="116" y="1927"/>
                      <a:pt x="462" y="2833"/>
                    </a:cubicBezTo>
                    <a:cubicBezTo>
                      <a:pt x="116" y="1927"/>
                      <a:pt x="19" y="1179"/>
                      <a:pt x="0" y="656"/>
                    </a:cubicBezTo>
                    <a:close/>
                    <a:moveTo>
                      <a:pt x="767" y="0"/>
                    </a:moveTo>
                    <a:lnTo>
                      <a:pt x="37" y="0"/>
                    </a:lnTo>
                    <a:cubicBezTo>
                      <a:pt x="19" y="139"/>
                      <a:pt x="0" y="328"/>
                      <a:pt x="0" y="638"/>
                    </a:cubicBezTo>
                    <a:cubicBezTo>
                      <a:pt x="0" y="328"/>
                      <a:pt x="19" y="139"/>
                      <a:pt x="37" y="0"/>
                    </a:cubicBez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B3C2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6"/>
              <p:cNvSpPr/>
              <p:nvPr/>
            </p:nvSpPr>
            <p:spPr>
              <a:xfrm>
                <a:off x="4833920" y="1670098"/>
                <a:ext cx="1605093" cy="1914068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6294" extrusionOk="0">
                    <a:moveTo>
                      <a:pt x="2639" y="97"/>
                    </a:moveTo>
                    <a:cubicBezTo>
                      <a:pt x="3272" y="97"/>
                      <a:pt x="3526" y="347"/>
                      <a:pt x="3678" y="596"/>
                    </a:cubicBezTo>
                    <a:cubicBezTo>
                      <a:pt x="3831" y="864"/>
                      <a:pt x="3831" y="1118"/>
                      <a:pt x="3831" y="1118"/>
                    </a:cubicBezTo>
                    <a:cubicBezTo>
                      <a:pt x="3831" y="1252"/>
                      <a:pt x="3965" y="1386"/>
                      <a:pt x="4103" y="1386"/>
                    </a:cubicBezTo>
                    <a:lnTo>
                      <a:pt x="5143" y="1386"/>
                    </a:lnTo>
                    <a:cubicBezTo>
                      <a:pt x="5162" y="1502"/>
                      <a:pt x="5180" y="1673"/>
                      <a:pt x="5180" y="1964"/>
                    </a:cubicBezTo>
                    <a:cubicBezTo>
                      <a:pt x="5162" y="2505"/>
                      <a:pt x="5064" y="3272"/>
                      <a:pt x="4699" y="4237"/>
                    </a:cubicBezTo>
                    <a:cubicBezTo>
                      <a:pt x="4334" y="5161"/>
                      <a:pt x="3794" y="5642"/>
                      <a:pt x="3369" y="5910"/>
                    </a:cubicBezTo>
                    <a:cubicBezTo>
                      <a:pt x="2967" y="6159"/>
                      <a:pt x="2676" y="6201"/>
                      <a:pt x="2639" y="6201"/>
                    </a:cubicBezTo>
                    <a:cubicBezTo>
                      <a:pt x="2602" y="6201"/>
                      <a:pt x="2329" y="6159"/>
                      <a:pt x="1927" y="5910"/>
                    </a:cubicBezTo>
                    <a:cubicBezTo>
                      <a:pt x="1484" y="5642"/>
                      <a:pt x="961" y="5161"/>
                      <a:pt x="596" y="4237"/>
                    </a:cubicBezTo>
                    <a:cubicBezTo>
                      <a:pt x="231" y="3272"/>
                      <a:pt x="116" y="2505"/>
                      <a:pt x="116" y="1964"/>
                    </a:cubicBezTo>
                    <a:cubicBezTo>
                      <a:pt x="116" y="1673"/>
                      <a:pt x="134" y="1502"/>
                      <a:pt x="153" y="1386"/>
                    </a:cubicBezTo>
                    <a:lnTo>
                      <a:pt x="1174" y="1386"/>
                    </a:lnTo>
                    <a:cubicBezTo>
                      <a:pt x="1331" y="1386"/>
                      <a:pt x="1447" y="1252"/>
                      <a:pt x="1447" y="1118"/>
                    </a:cubicBezTo>
                    <a:cubicBezTo>
                      <a:pt x="1447" y="1118"/>
                      <a:pt x="1465" y="864"/>
                      <a:pt x="1599" y="596"/>
                    </a:cubicBezTo>
                    <a:cubicBezTo>
                      <a:pt x="1752" y="347"/>
                      <a:pt x="2001" y="97"/>
                      <a:pt x="2639" y="97"/>
                    </a:cubicBezTo>
                    <a:close/>
                    <a:moveTo>
                      <a:pt x="2639" y="0"/>
                    </a:moveTo>
                    <a:cubicBezTo>
                      <a:pt x="1983" y="0"/>
                      <a:pt x="1678" y="287"/>
                      <a:pt x="1520" y="559"/>
                    </a:cubicBezTo>
                    <a:cubicBezTo>
                      <a:pt x="1350" y="827"/>
                      <a:pt x="1350" y="1118"/>
                      <a:pt x="1350" y="1118"/>
                    </a:cubicBezTo>
                    <a:cubicBezTo>
                      <a:pt x="1350" y="1192"/>
                      <a:pt x="1271" y="1271"/>
                      <a:pt x="1174" y="1271"/>
                    </a:cubicBezTo>
                    <a:lnTo>
                      <a:pt x="60" y="1271"/>
                    </a:lnTo>
                    <a:lnTo>
                      <a:pt x="60" y="1326"/>
                    </a:lnTo>
                    <a:cubicBezTo>
                      <a:pt x="19" y="1442"/>
                      <a:pt x="0" y="1654"/>
                      <a:pt x="19" y="1982"/>
                    </a:cubicBezTo>
                    <a:cubicBezTo>
                      <a:pt x="19" y="2523"/>
                      <a:pt x="116" y="3290"/>
                      <a:pt x="499" y="4274"/>
                    </a:cubicBezTo>
                    <a:cubicBezTo>
                      <a:pt x="869" y="5217"/>
                      <a:pt x="1405" y="5716"/>
                      <a:pt x="1867" y="5989"/>
                    </a:cubicBezTo>
                    <a:cubicBezTo>
                      <a:pt x="2292" y="6257"/>
                      <a:pt x="2602" y="6293"/>
                      <a:pt x="2639" y="6293"/>
                    </a:cubicBezTo>
                    <a:lnTo>
                      <a:pt x="2657" y="6293"/>
                    </a:lnTo>
                    <a:cubicBezTo>
                      <a:pt x="2694" y="6293"/>
                      <a:pt x="2985" y="6257"/>
                      <a:pt x="3410" y="5989"/>
                    </a:cubicBezTo>
                    <a:cubicBezTo>
                      <a:pt x="3872" y="5716"/>
                      <a:pt x="4408" y="5217"/>
                      <a:pt x="4773" y="4274"/>
                    </a:cubicBezTo>
                    <a:cubicBezTo>
                      <a:pt x="5162" y="3290"/>
                      <a:pt x="5259" y="2523"/>
                      <a:pt x="5277" y="1982"/>
                    </a:cubicBezTo>
                    <a:cubicBezTo>
                      <a:pt x="5277" y="1654"/>
                      <a:pt x="5259" y="1442"/>
                      <a:pt x="5235" y="1326"/>
                    </a:cubicBezTo>
                    <a:lnTo>
                      <a:pt x="5217" y="1271"/>
                    </a:lnTo>
                    <a:lnTo>
                      <a:pt x="4103" y="1271"/>
                    </a:lnTo>
                    <a:cubicBezTo>
                      <a:pt x="4025" y="1271"/>
                      <a:pt x="3946" y="1192"/>
                      <a:pt x="3928" y="1118"/>
                    </a:cubicBezTo>
                    <a:cubicBezTo>
                      <a:pt x="3928" y="1118"/>
                      <a:pt x="3928" y="827"/>
                      <a:pt x="3775" y="559"/>
                    </a:cubicBezTo>
                    <a:cubicBezTo>
                      <a:pt x="3600" y="287"/>
                      <a:pt x="3313" y="0"/>
                      <a:pt x="26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6"/>
              <p:cNvSpPr/>
              <p:nvPr/>
            </p:nvSpPr>
            <p:spPr>
              <a:xfrm>
                <a:off x="5425414" y="2243344"/>
                <a:ext cx="427579" cy="56229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849" extrusionOk="0">
                    <a:moveTo>
                      <a:pt x="694" y="213"/>
                    </a:moveTo>
                    <a:cubicBezTo>
                      <a:pt x="980" y="213"/>
                      <a:pt x="1193" y="426"/>
                      <a:pt x="1193" y="694"/>
                    </a:cubicBezTo>
                    <a:lnTo>
                      <a:pt x="1193" y="1137"/>
                    </a:lnTo>
                    <a:cubicBezTo>
                      <a:pt x="1193" y="1428"/>
                      <a:pt x="980" y="1636"/>
                      <a:pt x="694" y="1636"/>
                    </a:cubicBezTo>
                    <a:cubicBezTo>
                      <a:pt x="426" y="1636"/>
                      <a:pt x="195" y="1428"/>
                      <a:pt x="195" y="1137"/>
                    </a:cubicBezTo>
                    <a:lnTo>
                      <a:pt x="195" y="694"/>
                    </a:lnTo>
                    <a:cubicBezTo>
                      <a:pt x="195" y="426"/>
                      <a:pt x="426" y="213"/>
                      <a:pt x="694" y="213"/>
                    </a:cubicBezTo>
                    <a:close/>
                    <a:moveTo>
                      <a:pt x="694" y="0"/>
                    </a:moveTo>
                    <a:cubicBezTo>
                      <a:pt x="310" y="0"/>
                      <a:pt x="1" y="310"/>
                      <a:pt x="1" y="694"/>
                    </a:cubicBezTo>
                    <a:lnTo>
                      <a:pt x="1" y="1137"/>
                    </a:lnTo>
                    <a:cubicBezTo>
                      <a:pt x="1" y="1521"/>
                      <a:pt x="310" y="1849"/>
                      <a:pt x="694" y="1849"/>
                    </a:cubicBezTo>
                    <a:cubicBezTo>
                      <a:pt x="1077" y="1849"/>
                      <a:pt x="1405" y="1521"/>
                      <a:pt x="1405" y="1137"/>
                    </a:cubicBezTo>
                    <a:lnTo>
                      <a:pt x="1405" y="694"/>
                    </a:lnTo>
                    <a:cubicBezTo>
                      <a:pt x="1405" y="310"/>
                      <a:pt x="1077" y="0"/>
                      <a:pt x="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6"/>
              <p:cNvSpPr/>
              <p:nvPr/>
            </p:nvSpPr>
            <p:spPr>
              <a:xfrm>
                <a:off x="5410692" y="2226618"/>
                <a:ext cx="457077" cy="591798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946" extrusionOk="0">
                    <a:moveTo>
                      <a:pt x="754" y="305"/>
                    </a:moveTo>
                    <a:cubicBezTo>
                      <a:pt x="1003" y="305"/>
                      <a:pt x="1197" y="499"/>
                      <a:pt x="1197" y="749"/>
                    </a:cubicBezTo>
                    <a:lnTo>
                      <a:pt x="1197" y="1192"/>
                    </a:lnTo>
                    <a:cubicBezTo>
                      <a:pt x="1197" y="1442"/>
                      <a:pt x="1003" y="1636"/>
                      <a:pt x="754" y="1636"/>
                    </a:cubicBezTo>
                    <a:cubicBezTo>
                      <a:pt x="504" y="1636"/>
                      <a:pt x="310" y="1442"/>
                      <a:pt x="310" y="1192"/>
                    </a:cubicBezTo>
                    <a:lnTo>
                      <a:pt x="310" y="749"/>
                    </a:lnTo>
                    <a:cubicBezTo>
                      <a:pt x="310" y="499"/>
                      <a:pt x="504" y="305"/>
                      <a:pt x="754" y="305"/>
                    </a:cubicBezTo>
                    <a:close/>
                    <a:moveTo>
                      <a:pt x="754" y="213"/>
                    </a:moveTo>
                    <a:cubicBezTo>
                      <a:pt x="444" y="213"/>
                      <a:pt x="213" y="462"/>
                      <a:pt x="213" y="749"/>
                    </a:cubicBezTo>
                    <a:lnTo>
                      <a:pt x="213" y="1192"/>
                    </a:lnTo>
                    <a:cubicBezTo>
                      <a:pt x="213" y="1502"/>
                      <a:pt x="444" y="1733"/>
                      <a:pt x="754" y="1733"/>
                    </a:cubicBezTo>
                    <a:cubicBezTo>
                      <a:pt x="1063" y="1733"/>
                      <a:pt x="1313" y="1502"/>
                      <a:pt x="1313" y="1192"/>
                    </a:cubicBezTo>
                    <a:lnTo>
                      <a:pt x="1313" y="749"/>
                    </a:lnTo>
                    <a:cubicBezTo>
                      <a:pt x="1313" y="462"/>
                      <a:pt x="1063" y="213"/>
                      <a:pt x="754" y="213"/>
                    </a:cubicBezTo>
                    <a:close/>
                    <a:moveTo>
                      <a:pt x="754" y="116"/>
                    </a:moveTo>
                    <a:cubicBezTo>
                      <a:pt x="1119" y="116"/>
                      <a:pt x="1410" y="402"/>
                      <a:pt x="1410" y="749"/>
                    </a:cubicBezTo>
                    <a:lnTo>
                      <a:pt x="1410" y="1192"/>
                    </a:lnTo>
                    <a:cubicBezTo>
                      <a:pt x="1410" y="1557"/>
                      <a:pt x="1119" y="1848"/>
                      <a:pt x="754" y="1848"/>
                    </a:cubicBezTo>
                    <a:cubicBezTo>
                      <a:pt x="389" y="1848"/>
                      <a:pt x="98" y="1557"/>
                      <a:pt x="98" y="1192"/>
                    </a:cubicBezTo>
                    <a:lnTo>
                      <a:pt x="98" y="749"/>
                    </a:lnTo>
                    <a:cubicBezTo>
                      <a:pt x="98" y="402"/>
                      <a:pt x="389" y="116"/>
                      <a:pt x="754" y="116"/>
                    </a:cubicBezTo>
                    <a:close/>
                    <a:moveTo>
                      <a:pt x="754" y="0"/>
                    </a:moveTo>
                    <a:cubicBezTo>
                      <a:pt x="347" y="0"/>
                      <a:pt x="1" y="347"/>
                      <a:pt x="1" y="749"/>
                    </a:cubicBezTo>
                    <a:lnTo>
                      <a:pt x="1" y="1192"/>
                    </a:lnTo>
                    <a:cubicBezTo>
                      <a:pt x="1" y="1617"/>
                      <a:pt x="347" y="1945"/>
                      <a:pt x="754" y="1945"/>
                    </a:cubicBezTo>
                    <a:cubicBezTo>
                      <a:pt x="1179" y="1945"/>
                      <a:pt x="1502" y="1617"/>
                      <a:pt x="1502" y="1192"/>
                    </a:cubicBezTo>
                    <a:lnTo>
                      <a:pt x="1502" y="749"/>
                    </a:lnTo>
                    <a:cubicBezTo>
                      <a:pt x="1502" y="347"/>
                      <a:pt x="1179" y="0"/>
                      <a:pt x="7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6"/>
              <p:cNvSpPr/>
              <p:nvPr/>
            </p:nvSpPr>
            <p:spPr>
              <a:xfrm>
                <a:off x="5314414" y="2542587"/>
                <a:ext cx="643801" cy="614302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020" extrusionOk="0">
                    <a:moveTo>
                      <a:pt x="287" y="1"/>
                    </a:moveTo>
                    <a:cubicBezTo>
                      <a:pt x="135" y="1"/>
                      <a:pt x="1" y="116"/>
                      <a:pt x="1" y="287"/>
                    </a:cubicBezTo>
                    <a:lnTo>
                      <a:pt x="1" y="1733"/>
                    </a:lnTo>
                    <a:cubicBezTo>
                      <a:pt x="1" y="1904"/>
                      <a:pt x="135" y="2020"/>
                      <a:pt x="287" y="2020"/>
                    </a:cubicBezTo>
                    <a:lnTo>
                      <a:pt x="1830" y="2020"/>
                    </a:lnTo>
                    <a:cubicBezTo>
                      <a:pt x="2001" y="2020"/>
                      <a:pt x="2117" y="1904"/>
                      <a:pt x="2117" y="1733"/>
                    </a:cubicBezTo>
                    <a:lnTo>
                      <a:pt x="2117" y="287"/>
                    </a:lnTo>
                    <a:cubicBezTo>
                      <a:pt x="2117" y="116"/>
                      <a:pt x="2001" y="1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6"/>
              <p:cNvSpPr/>
              <p:nvPr/>
            </p:nvSpPr>
            <p:spPr>
              <a:xfrm>
                <a:off x="5296167" y="2524341"/>
                <a:ext cx="680294" cy="65079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40" extrusionOk="0">
                    <a:moveTo>
                      <a:pt x="1890" y="98"/>
                    </a:moveTo>
                    <a:cubicBezTo>
                      <a:pt x="2024" y="98"/>
                      <a:pt x="2140" y="213"/>
                      <a:pt x="2140" y="347"/>
                    </a:cubicBezTo>
                    <a:lnTo>
                      <a:pt x="2140" y="1793"/>
                    </a:lnTo>
                    <a:cubicBezTo>
                      <a:pt x="2140" y="1927"/>
                      <a:pt x="2024" y="2043"/>
                      <a:pt x="1890" y="2043"/>
                    </a:cubicBezTo>
                    <a:lnTo>
                      <a:pt x="347" y="2043"/>
                    </a:lnTo>
                    <a:cubicBezTo>
                      <a:pt x="213" y="2043"/>
                      <a:pt x="116" y="1927"/>
                      <a:pt x="116" y="1793"/>
                    </a:cubicBezTo>
                    <a:lnTo>
                      <a:pt x="116" y="347"/>
                    </a:lnTo>
                    <a:cubicBezTo>
                      <a:pt x="116" y="213"/>
                      <a:pt x="213" y="98"/>
                      <a:pt x="347" y="98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93"/>
                    </a:lnTo>
                    <a:cubicBezTo>
                      <a:pt x="0" y="1983"/>
                      <a:pt x="158" y="2140"/>
                      <a:pt x="347" y="2140"/>
                    </a:cubicBezTo>
                    <a:lnTo>
                      <a:pt x="1890" y="2140"/>
                    </a:lnTo>
                    <a:cubicBezTo>
                      <a:pt x="2080" y="2140"/>
                      <a:pt x="2237" y="1983"/>
                      <a:pt x="2237" y="1793"/>
                    </a:cubicBezTo>
                    <a:lnTo>
                      <a:pt x="2237" y="347"/>
                    </a:lnTo>
                    <a:cubicBezTo>
                      <a:pt x="2237" y="158"/>
                      <a:pt x="2080" y="1"/>
                      <a:pt x="18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6"/>
              <p:cNvSpPr/>
              <p:nvPr/>
            </p:nvSpPr>
            <p:spPr>
              <a:xfrm>
                <a:off x="5571690" y="2612837"/>
                <a:ext cx="135025" cy="29833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981" extrusionOk="0">
                    <a:moveTo>
                      <a:pt x="0" y="1"/>
                    </a:moveTo>
                    <a:lnTo>
                      <a:pt x="79" y="980"/>
                    </a:lnTo>
                    <a:lnTo>
                      <a:pt x="347" y="9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6"/>
              <p:cNvSpPr/>
              <p:nvPr/>
            </p:nvSpPr>
            <p:spPr>
              <a:xfrm>
                <a:off x="5557560" y="2594590"/>
                <a:ext cx="163307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101" extrusionOk="0">
                    <a:moveTo>
                      <a:pt x="440" y="116"/>
                    </a:moveTo>
                    <a:lnTo>
                      <a:pt x="366" y="1003"/>
                    </a:lnTo>
                    <a:lnTo>
                      <a:pt x="190" y="1003"/>
                    </a:lnTo>
                    <a:lnTo>
                      <a:pt x="116" y="116"/>
                    </a:lnTo>
                    <a:close/>
                    <a:moveTo>
                      <a:pt x="1" y="1"/>
                    </a:moveTo>
                    <a:lnTo>
                      <a:pt x="1" y="61"/>
                    </a:lnTo>
                    <a:lnTo>
                      <a:pt x="93" y="1100"/>
                    </a:lnTo>
                    <a:lnTo>
                      <a:pt x="440" y="110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6"/>
              <p:cNvSpPr/>
              <p:nvPr/>
            </p:nvSpPr>
            <p:spPr>
              <a:xfrm>
                <a:off x="5525162" y="2829362"/>
                <a:ext cx="228082" cy="22777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9" extrusionOk="0">
                    <a:moveTo>
                      <a:pt x="366" y="0"/>
                    </a:moveTo>
                    <a:cubicBezTo>
                      <a:pt x="153" y="0"/>
                      <a:pt x="1" y="171"/>
                      <a:pt x="1" y="365"/>
                    </a:cubicBezTo>
                    <a:cubicBezTo>
                      <a:pt x="1" y="578"/>
                      <a:pt x="153" y="749"/>
                      <a:pt x="366" y="749"/>
                    </a:cubicBezTo>
                    <a:cubicBezTo>
                      <a:pt x="578" y="749"/>
                      <a:pt x="749" y="578"/>
                      <a:pt x="749" y="365"/>
                    </a:cubicBezTo>
                    <a:cubicBezTo>
                      <a:pt x="749" y="171"/>
                      <a:pt x="578" y="0"/>
                      <a:pt x="3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6"/>
              <p:cNvSpPr/>
              <p:nvPr/>
            </p:nvSpPr>
            <p:spPr>
              <a:xfrm>
                <a:off x="5509815" y="2811116"/>
                <a:ext cx="258798" cy="25879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851" extrusionOk="0">
                    <a:moveTo>
                      <a:pt x="426" y="97"/>
                    </a:moveTo>
                    <a:cubicBezTo>
                      <a:pt x="620" y="97"/>
                      <a:pt x="754" y="254"/>
                      <a:pt x="754" y="425"/>
                    </a:cubicBezTo>
                    <a:cubicBezTo>
                      <a:pt x="754" y="619"/>
                      <a:pt x="620" y="753"/>
                      <a:pt x="426" y="753"/>
                    </a:cubicBezTo>
                    <a:cubicBezTo>
                      <a:pt x="250" y="753"/>
                      <a:pt x="98" y="619"/>
                      <a:pt x="98" y="425"/>
                    </a:cubicBezTo>
                    <a:cubicBezTo>
                      <a:pt x="98" y="254"/>
                      <a:pt x="250" y="97"/>
                      <a:pt x="426" y="97"/>
                    </a:cubicBezTo>
                    <a:close/>
                    <a:moveTo>
                      <a:pt x="426" y="0"/>
                    </a:moveTo>
                    <a:cubicBezTo>
                      <a:pt x="195" y="0"/>
                      <a:pt x="1" y="194"/>
                      <a:pt x="1" y="425"/>
                    </a:cubicBezTo>
                    <a:cubicBezTo>
                      <a:pt x="1" y="675"/>
                      <a:pt x="195" y="850"/>
                      <a:pt x="426" y="850"/>
                    </a:cubicBezTo>
                    <a:cubicBezTo>
                      <a:pt x="657" y="850"/>
                      <a:pt x="851" y="675"/>
                      <a:pt x="851" y="425"/>
                    </a:cubicBezTo>
                    <a:cubicBezTo>
                      <a:pt x="851" y="194"/>
                      <a:pt x="657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6"/>
              <p:cNvSpPr/>
              <p:nvPr/>
            </p:nvSpPr>
            <p:spPr>
              <a:xfrm>
                <a:off x="7374453" y="3871849"/>
                <a:ext cx="375272" cy="37405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230" extrusionOk="0">
                    <a:moveTo>
                      <a:pt x="619" y="1"/>
                    </a:moveTo>
                    <a:cubicBezTo>
                      <a:pt x="291" y="1"/>
                      <a:pt x="0" y="287"/>
                      <a:pt x="0" y="615"/>
                    </a:cubicBezTo>
                    <a:cubicBezTo>
                      <a:pt x="0" y="962"/>
                      <a:pt x="291" y="1230"/>
                      <a:pt x="619" y="1230"/>
                    </a:cubicBezTo>
                    <a:cubicBezTo>
                      <a:pt x="966" y="1230"/>
                      <a:pt x="1234" y="962"/>
                      <a:pt x="1234" y="615"/>
                    </a:cubicBezTo>
                    <a:cubicBezTo>
                      <a:pt x="1234" y="287"/>
                      <a:pt x="966" y="1"/>
                      <a:pt x="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6"/>
              <p:cNvSpPr/>
              <p:nvPr/>
            </p:nvSpPr>
            <p:spPr>
              <a:xfrm>
                <a:off x="7363201" y="3859381"/>
                <a:ext cx="405075" cy="40477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31" extrusionOk="0">
                    <a:moveTo>
                      <a:pt x="656" y="97"/>
                    </a:moveTo>
                    <a:cubicBezTo>
                      <a:pt x="985" y="97"/>
                      <a:pt x="1234" y="347"/>
                      <a:pt x="1234" y="656"/>
                    </a:cubicBezTo>
                    <a:cubicBezTo>
                      <a:pt x="1234" y="966"/>
                      <a:pt x="985" y="1215"/>
                      <a:pt x="656" y="1215"/>
                    </a:cubicBezTo>
                    <a:cubicBezTo>
                      <a:pt x="347" y="1215"/>
                      <a:pt x="97" y="966"/>
                      <a:pt x="97" y="656"/>
                    </a:cubicBezTo>
                    <a:cubicBezTo>
                      <a:pt x="97" y="347"/>
                      <a:pt x="347" y="97"/>
                      <a:pt x="656" y="97"/>
                    </a:cubicBezTo>
                    <a:close/>
                    <a:moveTo>
                      <a:pt x="656" y="0"/>
                    </a:moveTo>
                    <a:cubicBezTo>
                      <a:pt x="291" y="0"/>
                      <a:pt x="0" y="291"/>
                      <a:pt x="0" y="656"/>
                    </a:cubicBezTo>
                    <a:cubicBezTo>
                      <a:pt x="0" y="1021"/>
                      <a:pt x="291" y="1331"/>
                      <a:pt x="656" y="1331"/>
                    </a:cubicBezTo>
                    <a:cubicBezTo>
                      <a:pt x="1022" y="1331"/>
                      <a:pt x="1331" y="1021"/>
                      <a:pt x="1331" y="656"/>
                    </a:cubicBezTo>
                    <a:cubicBezTo>
                      <a:pt x="1331" y="291"/>
                      <a:pt x="1022" y="0"/>
                      <a:pt x="65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6"/>
              <p:cNvSpPr/>
              <p:nvPr/>
            </p:nvSpPr>
            <p:spPr>
              <a:xfrm>
                <a:off x="7503700" y="4005353"/>
                <a:ext cx="129551" cy="11829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9" extrusionOk="0">
                    <a:moveTo>
                      <a:pt x="134" y="1"/>
                    </a:moveTo>
                    <a:cubicBezTo>
                      <a:pt x="60" y="1"/>
                      <a:pt x="0" y="61"/>
                      <a:pt x="0" y="139"/>
                    </a:cubicBezTo>
                    <a:lnTo>
                      <a:pt x="0" y="255"/>
                    </a:lnTo>
                    <a:cubicBezTo>
                      <a:pt x="0" y="329"/>
                      <a:pt x="60" y="389"/>
                      <a:pt x="134" y="389"/>
                    </a:cubicBezTo>
                    <a:lnTo>
                      <a:pt x="292" y="389"/>
                    </a:lnTo>
                    <a:cubicBezTo>
                      <a:pt x="365" y="389"/>
                      <a:pt x="426" y="329"/>
                      <a:pt x="426" y="255"/>
                    </a:cubicBezTo>
                    <a:lnTo>
                      <a:pt x="426" y="139"/>
                    </a:lnTo>
                    <a:cubicBezTo>
                      <a:pt x="426" y="61"/>
                      <a:pt x="365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6"/>
              <p:cNvSpPr/>
              <p:nvPr/>
            </p:nvSpPr>
            <p:spPr>
              <a:xfrm>
                <a:off x="7492447" y="3988627"/>
                <a:ext cx="152055" cy="146277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1" extrusionOk="0">
                    <a:moveTo>
                      <a:pt x="329" y="116"/>
                    </a:moveTo>
                    <a:cubicBezTo>
                      <a:pt x="365" y="116"/>
                      <a:pt x="402" y="153"/>
                      <a:pt x="402" y="194"/>
                    </a:cubicBezTo>
                    <a:lnTo>
                      <a:pt x="402" y="310"/>
                    </a:lnTo>
                    <a:cubicBezTo>
                      <a:pt x="402" y="347"/>
                      <a:pt x="365" y="384"/>
                      <a:pt x="329" y="384"/>
                    </a:cubicBezTo>
                    <a:lnTo>
                      <a:pt x="171" y="384"/>
                    </a:lnTo>
                    <a:cubicBezTo>
                      <a:pt x="134" y="384"/>
                      <a:pt x="97" y="347"/>
                      <a:pt x="97" y="310"/>
                    </a:cubicBezTo>
                    <a:lnTo>
                      <a:pt x="97" y="194"/>
                    </a:lnTo>
                    <a:cubicBezTo>
                      <a:pt x="97" y="153"/>
                      <a:pt x="134" y="116"/>
                      <a:pt x="171" y="116"/>
                    </a:cubicBezTo>
                    <a:close/>
                    <a:moveTo>
                      <a:pt x="171" y="0"/>
                    </a:moveTo>
                    <a:cubicBezTo>
                      <a:pt x="74" y="0"/>
                      <a:pt x="0" y="97"/>
                      <a:pt x="0" y="194"/>
                    </a:cubicBezTo>
                    <a:lnTo>
                      <a:pt x="0" y="310"/>
                    </a:lnTo>
                    <a:cubicBezTo>
                      <a:pt x="0" y="402"/>
                      <a:pt x="74" y="481"/>
                      <a:pt x="171" y="481"/>
                    </a:cubicBezTo>
                    <a:lnTo>
                      <a:pt x="329" y="481"/>
                    </a:lnTo>
                    <a:cubicBezTo>
                      <a:pt x="421" y="481"/>
                      <a:pt x="499" y="402"/>
                      <a:pt x="499" y="310"/>
                    </a:cubicBezTo>
                    <a:lnTo>
                      <a:pt x="499" y="194"/>
                    </a:lnTo>
                    <a:cubicBezTo>
                      <a:pt x="499" y="97"/>
                      <a:pt x="421" y="0"/>
                      <a:pt x="3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6"/>
              <p:cNvSpPr/>
              <p:nvPr/>
            </p:nvSpPr>
            <p:spPr>
              <a:xfrm>
                <a:off x="7128428" y="2232092"/>
                <a:ext cx="562299" cy="1686594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546" extrusionOk="0">
                    <a:moveTo>
                      <a:pt x="1849" y="554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46"/>
              <p:cNvSpPr/>
              <p:nvPr/>
            </p:nvSpPr>
            <p:spPr>
              <a:xfrm>
                <a:off x="7117176" y="2226618"/>
                <a:ext cx="586324" cy="1692068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5564" extrusionOk="0">
                    <a:moveTo>
                      <a:pt x="98" y="0"/>
                    </a:moveTo>
                    <a:lnTo>
                      <a:pt x="1" y="37"/>
                    </a:lnTo>
                    <a:lnTo>
                      <a:pt x="1831" y="5563"/>
                    </a:lnTo>
                    <a:lnTo>
                      <a:pt x="1928" y="5545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46"/>
              <p:cNvSpPr/>
              <p:nvPr/>
            </p:nvSpPr>
            <p:spPr>
              <a:xfrm>
                <a:off x="5665660" y="4140378"/>
                <a:ext cx="1856592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47" extrusionOk="0">
                    <a:moveTo>
                      <a:pt x="6104" y="347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46"/>
              <p:cNvSpPr/>
              <p:nvPr/>
            </p:nvSpPr>
            <p:spPr>
              <a:xfrm>
                <a:off x="5660186" y="4129125"/>
                <a:ext cx="1862066" cy="135025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444" extrusionOk="0">
                    <a:moveTo>
                      <a:pt x="19" y="0"/>
                    </a:moveTo>
                    <a:lnTo>
                      <a:pt x="0" y="97"/>
                    </a:lnTo>
                    <a:lnTo>
                      <a:pt x="6122" y="444"/>
                    </a:lnTo>
                    <a:lnTo>
                      <a:pt x="6122" y="32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1264356" y="680527"/>
            <a:ext cx="3702755" cy="49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Kebu</a:t>
            </a:r>
            <a:r>
              <a:rPr lang="en-US" sz="1800" dirty="0" err="1"/>
              <a:t>tuhan</a:t>
            </a:r>
            <a:r>
              <a:rPr lang="en-US" sz="1800" dirty="0"/>
              <a:t> Non-</a:t>
            </a:r>
            <a:r>
              <a:rPr lang="en-US" sz="1800" dirty="0" err="1"/>
              <a:t>fungsional</a:t>
            </a:r>
            <a:endParaRPr sz="1800"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574100" y="1175758"/>
            <a:ext cx="4886800" cy="3328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Tx/>
              <a:buChar char="-"/>
            </a:pP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menjaga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sensitif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Kinerja: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menangani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beban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Skalabilitas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mengakomodasi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pertumbuhan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dijual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User-Friendly: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intuitif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menyajikan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Ketersediaan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tersedia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 dan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diakses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kapan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ID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ID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9" name="Google Shape;759;p36"/>
          <p:cNvSpPr/>
          <p:nvPr/>
        </p:nvSpPr>
        <p:spPr>
          <a:xfrm>
            <a:off x="5803693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27973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5992626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872810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895229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06112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38205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7"/>
            </a:xfrm>
          </p:grpSpPr>
          <p:sp>
            <p:nvSpPr>
              <p:cNvPr id="769" name="Google Shape;769;p36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avLst/>
                <a:gdLst/>
                <a:ahLst/>
                <a:cxnLst/>
                <a:rect l="l" t="t" r="r" b="b"/>
                <a:pathLst>
                  <a:path w="21520" h="21342" extrusionOk="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avLst/>
                <a:gdLst/>
                <a:ahLst/>
                <a:cxnLst/>
                <a:rect l="l" t="t" r="r" b="b"/>
                <a:pathLst>
                  <a:path w="21604" h="21452" extrusionOk="0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19068" extrusionOk="0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avLst/>
                <a:gdLst/>
                <a:ahLst/>
                <a:cxnLst/>
                <a:rect l="l" t="t" r="r" b="b"/>
                <a:pathLst>
                  <a:path w="18357" h="19163" extrusionOk="0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4473" extrusionOk="0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4604" extrusionOk="0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4473" extrusionOk="0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4604" extrusionOk="0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473" extrusionOk="0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542" h="4604" extrusionOk="0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082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6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DESAIN APLIKASI</a:t>
            </a:r>
            <a:br>
              <a:rPr lang="en" dirty="0"/>
            </a:br>
            <a:br>
              <a:rPr lang="en" dirty="0"/>
            </a:br>
            <a:r>
              <a:rPr lang="en" dirty="0"/>
              <a:t>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0E3BC-99B5-4EFD-EB33-EA0F62A0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799" y="1093925"/>
            <a:ext cx="3601157" cy="35283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749861"/>
            <a:ext cx="7704000" cy="51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KESIMPULAN</a:t>
            </a:r>
            <a:endParaRPr sz="2000"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1143563" y="1460076"/>
            <a:ext cx="6618558" cy="2006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simpulkan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iklan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ditawarkan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dipasarkan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menghubungi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marketing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diminati</a:t>
            </a:r>
            <a:r>
              <a:rPr lang="en-ID" sz="1600" dirty="0"/>
              <a:t>. </a:t>
            </a:r>
            <a:endParaRPr sz="1600" dirty="0"/>
          </a:p>
        </p:txBody>
      </p:sp>
      <p:grpSp>
        <p:nvGrpSpPr>
          <p:cNvPr id="870" name="Google Shape;870;p37"/>
          <p:cNvGrpSpPr/>
          <p:nvPr/>
        </p:nvGrpSpPr>
        <p:grpSpPr>
          <a:xfrm>
            <a:off x="2930202" y="3756585"/>
            <a:ext cx="3283591" cy="851992"/>
            <a:chOff x="430825" y="1382850"/>
            <a:chExt cx="10927091" cy="2835249"/>
          </a:xfrm>
        </p:grpSpPr>
        <p:sp>
          <p:nvSpPr>
            <p:cNvPr id="871" name="Google Shape;871;p37"/>
            <p:cNvSpPr/>
            <p:nvPr/>
          </p:nvSpPr>
          <p:spPr>
            <a:xfrm>
              <a:off x="2939723" y="2940252"/>
              <a:ext cx="1131693" cy="224206"/>
            </a:xfrm>
            <a:custGeom>
              <a:avLst/>
              <a:gdLst/>
              <a:ahLst/>
              <a:cxnLst/>
              <a:rect l="l" t="t" r="r" b="b"/>
              <a:pathLst>
                <a:path w="3291" h="652" extrusionOk="0">
                  <a:moveTo>
                    <a:pt x="37" y="0"/>
                  </a:moveTo>
                  <a:cubicBezTo>
                    <a:pt x="19" y="0"/>
                    <a:pt x="0" y="19"/>
                    <a:pt x="0" y="37"/>
                  </a:cubicBezTo>
                  <a:cubicBezTo>
                    <a:pt x="0" y="74"/>
                    <a:pt x="19" y="92"/>
                    <a:pt x="37" y="92"/>
                  </a:cubicBezTo>
                  <a:lnTo>
                    <a:pt x="809" y="92"/>
                  </a:lnTo>
                  <a:lnTo>
                    <a:pt x="1368" y="652"/>
                  </a:lnTo>
                  <a:lnTo>
                    <a:pt x="3235" y="652"/>
                  </a:lnTo>
                  <a:cubicBezTo>
                    <a:pt x="3272" y="652"/>
                    <a:pt x="3290" y="633"/>
                    <a:pt x="3290" y="596"/>
                  </a:cubicBezTo>
                  <a:cubicBezTo>
                    <a:pt x="3290" y="578"/>
                    <a:pt x="3272" y="555"/>
                    <a:pt x="3235" y="555"/>
                  </a:cubicBezTo>
                  <a:lnTo>
                    <a:pt x="1405" y="55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7712681" y="2940252"/>
              <a:ext cx="1133068" cy="224206"/>
            </a:xfrm>
            <a:custGeom>
              <a:avLst/>
              <a:gdLst/>
              <a:ahLst/>
              <a:cxnLst/>
              <a:rect l="l" t="t" r="r" b="b"/>
              <a:pathLst>
                <a:path w="3295" h="652" extrusionOk="0">
                  <a:moveTo>
                    <a:pt x="2426" y="0"/>
                  </a:moveTo>
                  <a:lnTo>
                    <a:pt x="1867" y="555"/>
                  </a:lnTo>
                  <a:lnTo>
                    <a:pt x="37" y="555"/>
                  </a:lnTo>
                  <a:cubicBezTo>
                    <a:pt x="19" y="555"/>
                    <a:pt x="0" y="578"/>
                    <a:pt x="0" y="596"/>
                  </a:cubicBezTo>
                  <a:cubicBezTo>
                    <a:pt x="0" y="633"/>
                    <a:pt x="19" y="652"/>
                    <a:pt x="37" y="652"/>
                  </a:cubicBezTo>
                  <a:lnTo>
                    <a:pt x="1909" y="652"/>
                  </a:lnTo>
                  <a:lnTo>
                    <a:pt x="2463" y="92"/>
                  </a:lnTo>
                  <a:lnTo>
                    <a:pt x="3253" y="92"/>
                  </a:lnTo>
                  <a:cubicBezTo>
                    <a:pt x="3272" y="92"/>
                    <a:pt x="3295" y="74"/>
                    <a:pt x="3295" y="37"/>
                  </a:cubicBezTo>
                  <a:cubicBezTo>
                    <a:pt x="3295" y="19"/>
                    <a:pt x="3272" y="0"/>
                    <a:pt x="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945913" y="3025876"/>
              <a:ext cx="895107" cy="245183"/>
            </a:xfrm>
            <a:custGeom>
              <a:avLst/>
              <a:gdLst/>
              <a:ahLst/>
              <a:cxnLst/>
              <a:rect l="l" t="t" r="r" b="b"/>
              <a:pathLst>
                <a:path w="2603" h="713" extrusionOk="0">
                  <a:moveTo>
                    <a:pt x="61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8"/>
                    <a:pt x="61" y="98"/>
                  </a:cubicBezTo>
                  <a:lnTo>
                    <a:pt x="615" y="98"/>
                  </a:lnTo>
                  <a:lnTo>
                    <a:pt x="1216" y="712"/>
                  </a:lnTo>
                  <a:lnTo>
                    <a:pt x="2542" y="712"/>
                  </a:lnTo>
                  <a:cubicBezTo>
                    <a:pt x="2579" y="712"/>
                    <a:pt x="2602" y="675"/>
                    <a:pt x="2602" y="652"/>
                  </a:cubicBezTo>
                  <a:cubicBezTo>
                    <a:pt x="2602" y="634"/>
                    <a:pt x="2579" y="597"/>
                    <a:pt x="2542" y="597"/>
                  </a:cubicBezTo>
                  <a:lnTo>
                    <a:pt x="1253" y="59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7944795" y="3025876"/>
              <a:ext cx="893043" cy="245183"/>
            </a:xfrm>
            <a:custGeom>
              <a:avLst/>
              <a:gdLst/>
              <a:ahLst/>
              <a:cxnLst/>
              <a:rect l="l" t="t" r="r" b="b"/>
              <a:pathLst>
                <a:path w="2597" h="713" extrusionOk="0">
                  <a:moveTo>
                    <a:pt x="1945" y="1"/>
                  </a:moveTo>
                  <a:lnTo>
                    <a:pt x="1326" y="597"/>
                  </a:lnTo>
                  <a:lnTo>
                    <a:pt x="56" y="597"/>
                  </a:lnTo>
                  <a:cubicBezTo>
                    <a:pt x="19" y="597"/>
                    <a:pt x="0" y="634"/>
                    <a:pt x="0" y="652"/>
                  </a:cubicBezTo>
                  <a:cubicBezTo>
                    <a:pt x="0" y="675"/>
                    <a:pt x="19" y="712"/>
                    <a:pt x="56" y="712"/>
                  </a:cubicBezTo>
                  <a:lnTo>
                    <a:pt x="1386" y="712"/>
                  </a:lnTo>
                  <a:lnTo>
                    <a:pt x="1982" y="98"/>
                  </a:lnTo>
                  <a:lnTo>
                    <a:pt x="2541" y="98"/>
                  </a:lnTo>
                  <a:cubicBezTo>
                    <a:pt x="2578" y="98"/>
                    <a:pt x="2597" y="75"/>
                    <a:pt x="2597" y="56"/>
                  </a:cubicBezTo>
                  <a:cubicBezTo>
                    <a:pt x="2597" y="19"/>
                    <a:pt x="2578" y="1"/>
                    <a:pt x="25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958636" y="3151390"/>
              <a:ext cx="232460" cy="33700"/>
            </a:xfrm>
            <a:custGeom>
              <a:avLst/>
              <a:gdLst/>
              <a:ahLst/>
              <a:cxnLst/>
              <a:rect l="l" t="t" r="r" b="b"/>
              <a:pathLst>
                <a:path w="676" h="98" extrusionOk="0">
                  <a:moveTo>
                    <a:pt x="61" y="1"/>
                  </a:moveTo>
                  <a:cubicBezTo>
                    <a:pt x="24" y="1"/>
                    <a:pt x="1" y="19"/>
                    <a:pt x="1" y="38"/>
                  </a:cubicBezTo>
                  <a:cubicBezTo>
                    <a:pt x="1" y="79"/>
                    <a:pt x="24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75" y="79"/>
                    <a:pt x="675" y="38"/>
                  </a:cubicBezTo>
                  <a:cubicBezTo>
                    <a:pt x="675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8586462" y="3151390"/>
              <a:ext cx="238649" cy="33700"/>
            </a:xfrm>
            <a:custGeom>
              <a:avLst/>
              <a:gdLst/>
              <a:ahLst/>
              <a:cxnLst/>
              <a:rect l="l" t="t" r="r" b="b"/>
              <a:pathLst>
                <a:path w="694" h="98" extrusionOk="0">
                  <a:moveTo>
                    <a:pt x="61" y="1"/>
                  </a:moveTo>
                  <a:cubicBezTo>
                    <a:pt x="19" y="1"/>
                    <a:pt x="1" y="19"/>
                    <a:pt x="1" y="38"/>
                  </a:cubicBezTo>
                  <a:cubicBezTo>
                    <a:pt x="1" y="79"/>
                    <a:pt x="19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94" y="79"/>
                    <a:pt x="694" y="38"/>
                  </a:cubicBezTo>
                  <a:cubicBezTo>
                    <a:pt x="694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443497" y="3038600"/>
              <a:ext cx="529224" cy="33700"/>
            </a:xfrm>
            <a:custGeom>
              <a:avLst/>
              <a:gdLst/>
              <a:ahLst/>
              <a:cxnLst/>
              <a:rect l="l" t="t" r="r" b="b"/>
              <a:pathLst>
                <a:path w="1539" h="98" extrusionOk="0">
                  <a:moveTo>
                    <a:pt x="37" y="1"/>
                  </a:moveTo>
                  <a:cubicBezTo>
                    <a:pt x="18" y="1"/>
                    <a:pt x="0" y="19"/>
                    <a:pt x="0" y="61"/>
                  </a:cubicBezTo>
                  <a:cubicBezTo>
                    <a:pt x="0" y="79"/>
                    <a:pt x="18" y="98"/>
                    <a:pt x="37" y="98"/>
                  </a:cubicBezTo>
                  <a:lnTo>
                    <a:pt x="1479" y="98"/>
                  </a:lnTo>
                  <a:cubicBezTo>
                    <a:pt x="1502" y="98"/>
                    <a:pt x="1539" y="79"/>
                    <a:pt x="1539" y="61"/>
                  </a:cubicBezTo>
                  <a:cubicBezTo>
                    <a:pt x="1539" y="19"/>
                    <a:pt x="1502" y="1"/>
                    <a:pt x="1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7812748" y="3038600"/>
              <a:ext cx="529568" cy="33700"/>
            </a:xfrm>
            <a:custGeom>
              <a:avLst/>
              <a:gdLst/>
              <a:ahLst/>
              <a:cxnLst/>
              <a:rect l="l" t="t" r="r" b="b"/>
              <a:pathLst>
                <a:path w="1540" h="98" extrusionOk="0">
                  <a:moveTo>
                    <a:pt x="56" y="1"/>
                  </a:moveTo>
                  <a:cubicBezTo>
                    <a:pt x="19" y="1"/>
                    <a:pt x="1" y="19"/>
                    <a:pt x="1" y="61"/>
                  </a:cubicBezTo>
                  <a:cubicBezTo>
                    <a:pt x="1" y="79"/>
                    <a:pt x="19" y="98"/>
                    <a:pt x="56" y="98"/>
                  </a:cubicBezTo>
                  <a:lnTo>
                    <a:pt x="1502" y="98"/>
                  </a:lnTo>
                  <a:cubicBezTo>
                    <a:pt x="1521" y="98"/>
                    <a:pt x="1539" y="79"/>
                    <a:pt x="1539" y="61"/>
                  </a:cubicBezTo>
                  <a:cubicBezTo>
                    <a:pt x="1539" y="19"/>
                    <a:pt x="1521" y="1"/>
                    <a:pt x="1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190045" y="1483261"/>
              <a:ext cx="3495833" cy="2277140"/>
            </a:xfrm>
            <a:custGeom>
              <a:avLst/>
              <a:gdLst/>
              <a:ahLst/>
              <a:cxnLst/>
              <a:rect l="l" t="t" r="r" b="b"/>
              <a:pathLst>
                <a:path w="10166" h="6622" extrusionOk="0">
                  <a:moveTo>
                    <a:pt x="4894" y="0"/>
                  </a:moveTo>
                  <a:cubicBezTo>
                    <a:pt x="3314" y="0"/>
                    <a:pt x="2043" y="1289"/>
                    <a:pt x="2043" y="2851"/>
                  </a:cubicBezTo>
                  <a:lnTo>
                    <a:pt x="2043" y="3082"/>
                  </a:lnTo>
                  <a:cubicBezTo>
                    <a:pt x="1964" y="3082"/>
                    <a:pt x="1872" y="3059"/>
                    <a:pt x="1775" y="3059"/>
                  </a:cubicBezTo>
                  <a:cubicBezTo>
                    <a:pt x="791" y="3059"/>
                    <a:pt x="1" y="3849"/>
                    <a:pt x="1" y="4833"/>
                  </a:cubicBezTo>
                  <a:cubicBezTo>
                    <a:pt x="1" y="5813"/>
                    <a:pt x="791" y="6621"/>
                    <a:pt x="1775" y="6621"/>
                  </a:cubicBezTo>
                  <a:lnTo>
                    <a:pt x="8087" y="6621"/>
                  </a:lnTo>
                  <a:cubicBezTo>
                    <a:pt x="9242" y="6621"/>
                    <a:pt x="10166" y="5679"/>
                    <a:pt x="10166" y="4524"/>
                  </a:cubicBezTo>
                  <a:cubicBezTo>
                    <a:pt x="10166" y="3368"/>
                    <a:pt x="9242" y="2444"/>
                    <a:pt x="8087" y="2444"/>
                  </a:cubicBezTo>
                  <a:cubicBezTo>
                    <a:pt x="7971" y="2444"/>
                    <a:pt x="7837" y="2463"/>
                    <a:pt x="7722" y="2481"/>
                  </a:cubicBezTo>
                  <a:cubicBezTo>
                    <a:pt x="7532" y="1058"/>
                    <a:pt x="6317" y="0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4164599" y="1470538"/>
              <a:ext cx="3521280" cy="2296053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4926" y="74"/>
                  </a:moveTo>
                  <a:cubicBezTo>
                    <a:pt x="6336" y="74"/>
                    <a:pt x="7528" y="1114"/>
                    <a:pt x="7722" y="2518"/>
                  </a:cubicBezTo>
                  <a:lnTo>
                    <a:pt x="7722" y="2560"/>
                  </a:lnTo>
                  <a:lnTo>
                    <a:pt x="7759" y="2541"/>
                  </a:lnTo>
                  <a:cubicBezTo>
                    <a:pt x="7893" y="2518"/>
                    <a:pt x="8008" y="2500"/>
                    <a:pt x="8124" y="2500"/>
                  </a:cubicBezTo>
                  <a:cubicBezTo>
                    <a:pt x="9260" y="2500"/>
                    <a:pt x="10166" y="3424"/>
                    <a:pt x="10166" y="4561"/>
                  </a:cubicBezTo>
                  <a:cubicBezTo>
                    <a:pt x="10166" y="5697"/>
                    <a:pt x="9260" y="6603"/>
                    <a:pt x="8124" y="6603"/>
                  </a:cubicBezTo>
                  <a:lnTo>
                    <a:pt x="1807" y="6603"/>
                  </a:lnTo>
                  <a:cubicBezTo>
                    <a:pt x="846" y="6603"/>
                    <a:pt x="56" y="5831"/>
                    <a:pt x="56" y="4870"/>
                  </a:cubicBezTo>
                  <a:cubicBezTo>
                    <a:pt x="75" y="3904"/>
                    <a:pt x="846" y="3137"/>
                    <a:pt x="1807" y="3137"/>
                  </a:cubicBezTo>
                  <a:cubicBezTo>
                    <a:pt x="1904" y="3137"/>
                    <a:pt x="1983" y="3137"/>
                    <a:pt x="2080" y="3156"/>
                  </a:cubicBezTo>
                  <a:lnTo>
                    <a:pt x="2117" y="3156"/>
                  </a:lnTo>
                  <a:lnTo>
                    <a:pt x="2117" y="3119"/>
                  </a:lnTo>
                  <a:lnTo>
                    <a:pt x="2117" y="2888"/>
                  </a:lnTo>
                  <a:cubicBezTo>
                    <a:pt x="2117" y="1326"/>
                    <a:pt x="3369" y="74"/>
                    <a:pt x="4926" y="74"/>
                  </a:cubicBezTo>
                  <a:close/>
                  <a:moveTo>
                    <a:pt x="4926" y="0"/>
                  </a:moveTo>
                  <a:cubicBezTo>
                    <a:pt x="3332" y="0"/>
                    <a:pt x="2038" y="1289"/>
                    <a:pt x="2038" y="2888"/>
                  </a:cubicBezTo>
                  <a:lnTo>
                    <a:pt x="2038" y="3077"/>
                  </a:lnTo>
                  <a:cubicBezTo>
                    <a:pt x="1964" y="3059"/>
                    <a:pt x="1886" y="3059"/>
                    <a:pt x="1807" y="3059"/>
                  </a:cubicBezTo>
                  <a:cubicBezTo>
                    <a:pt x="809" y="3059"/>
                    <a:pt x="1" y="3867"/>
                    <a:pt x="1" y="4870"/>
                  </a:cubicBezTo>
                  <a:cubicBezTo>
                    <a:pt x="1" y="5868"/>
                    <a:pt x="809" y="6677"/>
                    <a:pt x="1807" y="6677"/>
                  </a:cubicBezTo>
                  <a:lnTo>
                    <a:pt x="8124" y="6677"/>
                  </a:lnTo>
                  <a:cubicBezTo>
                    <a:pt x="9297" y="6677"/>
                    <a:pt x="10240" y="5734"/>
                    <a:pt x="10240" y="4561"/>
                  </a:cubicBezTo>
                  <a:cubicBezTo>
                    <a:pt x="10240" y="3387"/>
                    <a:pt x="9297" y="2444"/>
                    <a:pt x="8124" y="2444"/>
                  </a:cubicBezTo>
                  <a:cubicBezTo>
                    <a:pt x="8008" y="2444"/>
                    <a:pt x="7893" y="2444"/>
                    <a:pt x="7777" y="2463"/>
                  </a:cubicBezTo>
                  <a:cubicBezTo>
                    <a:pt x="7565" y="1058"/>
                    <a:pt x="6373" y="0"/>
                    <a:pt x="49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37"/>
            <p:cNvGrpSpPr/>
            <p:nvPr/>
          </p:nvGrpSpPr>
          <p:grpSpPr>
            <a:xfrm>
              <a:off x="430825" y="1382850"/>
              <a:ext cx="2469366" cy="2835249"/>
              <a:chOff x="430825" y="1382850"/>
              <a:chExt cx="2469366" cy="2835249"/>
            </a:xfrm>
          </p:grpSpPr>
          <p:sp>
            <p:nvSpPr>
              <p:cNvPr id="882" name="Google Shape;882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37"/>
            <p:cNvGrpSpPr/>
            <p:nvPr/>
          </p:nvGrpSpPr>
          <p:grpSpPr>
            <a:xfrm>
              <a:off x="8888550" y="1382850"/>
              <a:ext cx="2469366" cy="2835249"/>
              <a:chOff x="430825" y="1382850"/>
              <a:chExt cx="2469366" cy="2835249"/>
            </a:xfrm>
          </p:grpSpPr>
          <p:sp>
            <p:nvSpPr>
              <p:cNvPr id="981" name="Google Shape;981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273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47"/>
          <p:cNvSpPr txBox="1">
            <a:spLocks noGrp="1"/>
          </p:cNvSpPr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erimah kasih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8" name="Google Shape;2068;p47"/>
          <p:cNvGrpSpPr/>
          <p:nvPr/>
        </p:nvGrpSpPr>
        <p:grpSpPr>
          <a:xfrm>
            <a:off x="5095122" y="1238922"/>
            <a:ext cx="3198308" cy="3109297"/>
            <a:chOff x="5117700" y="1284078"/>
            <a:chExt cx="3198308" cy="3109297"/>
          </a:xfrm>
        </p:grpSpPr>
        <p:grpSp>
          <p:nvGrpSpPr>
            <p:cNvPr id="2069" name="Google Shape;2069;p47"/>
            <p:cNvGrpSpPr/>
            <p:nvPr/>
          </p:nvGrpSpPr>
          <p:grpSpPr>
            <a:xfrm>
              <a:off x="5117700" y="1334265"/>
              <a:ext cx="3198308" cy="3059110"/>
              <a:chOff x="5117700" y="1334265"/>
              <a:chExt cx="3198308" cy="3059110"/>
            </a:xfrm>
          </p:grpSpPr>
          <p:grpSp>
            <p:nvGrpSpPr>
              <p:cNvPr id="2070" name="Google Shape;2070;p47"/>
              <p:cNvGrpSpPr/>
              <p:nvPr/>
            </p:nvGrpSpPr>
            <p:grpSpPr>
              <a:xfrm>
                <a:off x="6884953" y="1334265"/>
                <a:ext cx="1431054" cy="2335624"/>
                <a:chOff x="4086200" y="365075"/>
                <a:chExt cx="2363426" cy="3857348"/>
              </a:xfrm>
            </p:grpSpPr>
            <p:sp>
              <p:nvSpPr>
                <p:cNvPr id="2071" name="Google Shape;2071;p47"/>
                <p:cNvSpPr/>
                <p:nvPr/>
              </p:nvSpPr>
              <p:spPr>
                <a:xfrm>
                  <a:off x="4556187" y="369243"/>
                  <a:ext cx="1878028" cy="109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1" h="5238" extrusionOk="0">
                      <a:moveTo>
                        <a:pt x="1137" y="0"/>
                      </a:moveTo>
                      <a:cubicBezTo>
                        <a:pt x="961" y="0"/>
                        <a:pt x="809" y="134"/>
                        <a:pt x="767" y="310"/>
                      </a:cubicBezTo>
                      <a:lnTo>
                        <a:pt x="37" y="4353"/>
                      </a:lnTo>
                      <a:cubicBezTo>
                        <a:pt x="0" y="4542"/>
                        <a:pt x="116" y="4699"/>
                        <a:pt x="287" y="4699"/>
                      </a:cubicBezTo>
                      <a:lnTo>
                        <a:pt x="8123" y="5235"/>
                      </a:lnTo>
                      <a:cubicBezTo>
                        <a:pt x="8136" y="5237"/>
                        <a:pt x="8149" y="5238"/>
                        <a:pt x="8161" y="5238"/>
                      </a:cubicBezTo>
                      <a:cubicBezTo>
                        <a:pt x="8339" y="5238"/>
                        <a:pt x="8490" y="5089"/>
                        <a:pt x="8507" y="4912"/>
                      </a:cubicBezTo>
                      <a:lnTo>
                        <a:pt x="8992" y="596"/>
                      </a:lnTo>
                      <a:cubicBezTo>
                        <a:pt x="9010" y="425"/>
                        <a:pt x="8876" y="268"/>
                        <a:pt x="8701" y="268"/>
                      </a:cubicBezTo>
                      <a:lnTo>
                        <a:pt x="11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7"/>
                <p:cNvSpPr/>
                <p:nvPr/>
              </p:nvSpPr>
              <p:spPr>
                <a:xfrm>
                  <a:off x="4555134" y="365075"/>
                  <a:ext cx="1894492" cy="110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5299" extrusionOk="0">
                      <a:moveTo>
                        <a:pt x="1156" y="57"/>
                      </a:moveTo>
                      <a:lnTo>
                        <a:pt x="8743" y="311"/>
                      </a:lnTo>
                      <a:cubicBezTo>
                        <a:pt x="8895" y="330"/>
                        <a:pt x="9011" y="464"/>
                        <a:pt x="8992" y="616"/>
                      </a:cubicBezTo>
                      <a:lnTo>
                        <a:pt x="8512" y="4909"/>
                      </a:lnTo>
                      <a:cubicBezTo>
                        <a:pt x="8494" y="5091"/>
                        <a:pt x="8359" y="5220"/>
                        <a:pt x="8198" y="5220"/>
                      </a:cubicBezTo>
                      <a:cubicBezTo>
                        <a:pt x="8187" y="5220"/>
                        <a:pt x="8176" y="5220"/>
                        <a:pt x="8165" y="5218"/>
                      </a:cubicBezTo>
                      <a:lnTo>
                        <a:pt x="329" y="4701"/>
                      </a:lnTo>
                      <a:cubicBezTo>
                        <a:pt x="176" y="4678"/>
                        <a:pt x="79" y="4544"/>
                        <a:pt x="98" y="4373"/>
                      </a:cubicBezTo>
                      <a:lnTo>
                        <a:pt x="851" y="330"/>
                      </a:lnTo>
                      <a:cubicBezTo>
                        <a:pt x="869" y="173"/>
                        <a:pt x="1022" y="57"/>
                        <a:pt x="1156" y="57"/>
                      </a:cubicBezTo>
                      <a:close/>
                      <a:moveTo>
                        <a:pt x="1147" y="0"/>
                      </a:moveTo>
                      <a:cubicBezTo>
                        <a:pt x="966" y="0"/>
                        <a:pt x="807" y="146"/>
                        <a:pt x="772" y="330"/>
                      </a:cubicBezTo>
                      <a:lnTo>
                        <a:pt x="42" y="4373"/>
                      </a:lnTo>
                      <a:cubicBezTo>
                        <a:pt x="1" y="4562"/>
                        <a:pt x="116" y="4756"/>
                        <a:pt x="310" y="4756"/>
                      </a:cubicBezTo>
                      <a:lnTo>
                        <a:pt x="8147" y="5297"/>
                      </a:lnTo>
                      <a:cubicBezTo>
                        <a:pt x="8158" y="5298"/>
                        <a:pt x="8169" y="5298"/>
                        <a:pt x="8180" y="5298"/>
                      </a:cubicBezTo>
                      <a:cubicBezTo>
                        <a:pt x="8396" y="5298"/>
                        <a:pt x="8573" y="5130"/>
                        <a:pt x="8590" y="4932"/>
                      </a:cubicBezTo>
                      <a:lnTo>
                        <a:pt x="9071" y="635"/>
                      </a:lnTo>
                      <a:cubicBezTo>
                        <a:pt x="9089" y="427"/>
                        <a:pt x="8955" y="251"/>
                        <a:pt x="8743" y="251"/>
                      </a:cubicBezTo>
                      <a:lnTo>
                        <a:pt x="1179" y="2"/>
                      </a:lnTo>
                      <a:cubicBezTo>
                        <a:pt x="1168" y="1"/>
                        <a:pt x="1158" y="0"/>
                        <a:pt x="114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7"/>
                <p:cNvSpPr/>
                <p:nvPr/>
              </p:nvSpPr>
              <p:spPr>
                <a:xfrm>
                  <a:off x="4330890" y="1504273"/>
                  <a:ext cx="1966604" cy="126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6" h="6052" extrusionOk="0">
                      <a:moveTo>
                        <a:pt x="1205" y="0"/>
                      </a:moveTo>
                      <a:cubicBezTo>
                        <a:pt x="1044" y="0"/>
                        <a:pt x="885" y="147"/>
                        <a:pt x="850" y="330"/>
                      </a:cubicBezTo>
                      <a:lnTo>
                        <a:pt x="42" y="4756"/>
                      </a:lnTo>
                      <a:cubicBezTo>
                        <a:pt x="0" y="4951"/>
                        <a:pt x="116" y="5145"/>
                        <a:pt x="310" y="5163"/>
                      </a:cubicBezTo>
                      <a:lnTo>
                        <a:pt x="8474" y="6050"/>
                      </a:lnTo>
                      <a:cubicBezTo>
                        <a:pt x="8484" y="6051"/>
                        <a:pt x="8495" y="6052"/>
                        <a:pt x="8505" y="6052"/>
                      </a:cubicBezTo>
                      <a:cubicBezTo>
                        <a:pt x="8684" y="6052"/>
                        <a:pt x="8859" y="5900"/>
                        <a:pt x="8876" y="5704"/>
                      </a:cubicBezTo>
                      <a:lnTo>
                        <a:pt x="9417" y="968"/>
                      </a:lnTo>
                      <a:cubicBezTo>
                        <a:pt x="9435" y="774"/>
                        <a:pt x="9301" y="598"/>
                        <a:pt x="9107" y="579"/>
                      </a:cubicBezTo>
                      <a:lnTo>
                        <a:pt x="1234" y="2"/>
                      </a:lnTo>
                      <a:cubicBezTo>
                        <a:pt x="1224" y="1"/>
                        <a:pt x="1215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7"/>
                <p:cNvSpPr/>
                <p:nvPr/>
              </p:nvSpPr>
              <p:spPr>
                <a:xfrm>
                  <a:off x="4330879" y="1496562"/>
                  <a:ext cx="1982027" cy="128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0" h="6144" extrusionOk="0">
                      <a:moveTo>
                        <a:pt x="1219" y="78"/>
                      </a:moveTo>
                      <a:cubicBezTo>
                        <a:pt x="1230" y="78"/>
                        <a:pt x="1241" y="79"/>
                        <a:pt x="1252" y="80"/>
                      </a:cubicBezTo>
                      <a:lnTo>
                        <a:pt x="9144" y="658"/>
                      </a:lnTo>
                      <a:cubicBezTo>
                        <a:pt x="9320" y="658"/>
                        <a:pt x="9435" y="811"/>
                        <a:pt x="9417" y="1005"/>
                      </a:cubicBezTo>
                      <a:lnTo>
                        <a:pt x="8876" y="5741"/>
                      </a:lnTo>
                      <a:cubicBezTo>
                        <a:pt x="8859" y="5918"/>
                        <a:pt x="8720" y="6047"/>
                        <a:pt x="8546" y="6047"/>
                      </a:cubicBezTo>
                      <a:cubicBezTo>
                        <a:pt x="8535" y="6047"/>
                        <a:pt x="8523" y="6047"/>
                        <a:pt x="8511" y="6046"/>
                      </a:cubicBezTo>
                      <a:lnTo>
                        <a:pt x="347" y="5163"/>
                      </a:lnTo>
                      <a:cubicBezTo>
                        <a:pt x="194" y="5140"/>
                        <a:pt x="79" y="4969"/>
                        <a:pt x="116" y="4793"/>
                      </a:cubicBezTo>
                      <a:lnTo>
                        <a:pt x="924" y="367"/>
                      </a:lnTo>
                      <a:cubicBezTo>
                        <a:pt x="959" y="209"/>
                        <a:pt x="1080" y="78"/>
                        <a:pt x="1219" y="78"/>
                      </a:cubicBezTo>
                      <a:close/>
                      <a:moveTo>
                        <a:pt x="1242" y="1"/>
                      </a:moveTo>
                      <a:cubicBezTo>
                        <a:pt x="1060" y="1"/>
                        <a:pt x="904" y="164"/>
                        <a:pt x="869" y="348"/>
                      </a:cubicBezTo>
                      <a:lnTo>
                        <a:pt x="37" y="4775"/>
                      </a:lnTo>
                      <a:cubicBezTo>
                        <a:pt x="0" y="5006"/>
                        <a:pt x="134" y="5200"/>
                        <a:pt x="328" y="5237"/>
                      </a:cubicBezTo>
                      <a:lnTo>
                        <a:pt x="8511" y="6143"/>
                      </a:lnTo>
                      <a:cubicBezTo>
                        <a:pt x="8522" y="6144"/>
                        <a:pt x="8532" y="6144"/>
                        <a:pt x="8543" y="6144"/>
                      </a:cubicBezTo>
                      <a:cubicBezTo>
                        <a:pt x="8744" y="6144"/>
                        <a:pt x="8933" y="5978"/>
                        <a:pt x="8955" y="5741"/>
                      </a:cubicBezTo>
                      <a:lnTo>
                        <a:pt x="9491" y="1005"/>
                      </a:lnTo>
                      <a:cubicBezTo>
                        <a:pt x="9509" y="792"/>
                        <a:pt x="9357" y="598"/>
                        <a:pt x="9144" y="579"/>
                      </a:cubicBezTo>
                      <a:lnTo>
                        <a:pt x="1271" y="2"/>
                      </a:lnTo>
                      <a:cubicBezTo>
                        <a:pt x="1261" y="1"/>
                        <a:pt x="1252" y="1"/>
                        <a:pt x="124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47"/>
                <p:cNvSpPr/>
                <p:nvPr/>
              </p:nvSpPr>
              <p:spPr>
                <a:xfrm>
                  <a:off x="4086211" y="2748512"/>
                  <a:ext cx="2062892" cy="146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8" h="7035" extrusionOk="0">
                      <a:moveTo>
                        <a:pt x="1299" y="0"/>
                      </a:moveTo>
                      <a:cubicBezTo>
                        <a:pt x="1119" y="0"/>
                        <a:pt x="964" y="147"/>
                        <a:pt x="925" y="348"/>
                      </a:cubicBezTo>
                      <a:lnTo>
                        <a:pt x="42" y="5218"/>
                      </a:lnTo>
                      <a:cubicBezTo>
                        <a:pt x="0" y="5449"/>
                        <a:pt x="116" y="5643"/>
                        <a:pt x="310" y="5680"/>
                      </a:cubicBezTo>
                      <a:lnTo>
                        <a:pt x="8840" y="7030"/>
                      </a:lnTo>
                      <a:cubicBezTo>
                        <a:pt x="8859" y="7033"/>
                        <a:pt x="8878" y="7035"/>
                        <a:pt x="8897" y="7035"/>
                      </a:cubicBezTo>
                      <a:cubicBezTo>
                        <a:pt x="9085" y="7035"/>
                        <a:pt x="9243" y="6872"/>
                        <a:pt x="9260" y="6641"/>
                      </a:cubicBezTo>
                      <a:lnTo>
                        <a:pt x="9861" y="1406"/>
                      </a:lnTo>
                      <a:cubicBezTo>
                        <a:pt x="9898" y="1194"/>
                        <a:pt x="9745" y="981"/>
                        <a:pt x="9551" y="963"/>
                      </a:cubicBezTo>
                      <a:lnTo>
                        <a:pt x="1331" y="2"/>
                      </a:lnTo>
                      <a:cubicBezTo>
                        <a:pt x="1321" y="1"/>
                        <a:pt x="1310" y="0"/>
                        <a:pt x="12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47"/>
                <p:cNvSpPr/>
                <p:nvPr/>
              </p:nvSpPr>
              <p:spPr>
                <a:xfrm>
                  <a:off x="4086200" y="2740592"/>
                  <a:ext cx="2078314" cy="148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7110" extrusionOk="0">
                      <a:moveTo>
                        <a:pt x="1321" y="75"/>
                      </a:moveTo>
                      <a:cubicBezTo>
                        <a:pt x="1330" y="75"/>
                        <a:pt x="1340" y="75"/>
                        <a:pt x="1350" y="77"/>
                      </a:cubicBezTo>
                      <a:lnTo>
                        <a:pt x="9570" y="1042"/>
                      </a:lnTo>
                      <a:cubicBezTo>
                        <a:pt x="9759" y="1061"/>
                        <a:pt x="9898" y="1232"/>
                        <a:pt x="9856" y="1444"/>
                      </a:cubicBezTo>
                      <a:lnTo>
                        <a:pt x="9260" y="6679"/>
                      </a:lnTo>
                      <a:cubicBezTo>
                        <a:pt x="9243" y="6878"/>
                        <a:pt x="9088" y="7028"/>
                        <a:pt x="8914" y="7028"/>
                      </a:cubicBezTo>
                      <a:cubicBezTo>
                        <a:pt x="8901" y="7028"/>
                        <a:pt x="8889" y="7027"/>
                        <a:pt x="8877" y="7026"/>
                      </a:cubicBezTo>
                      <a:lnTo>
                        <a:pt x="347" y="5681"/>
                      </a:lnTo>
                      <a:cubicBezTo>
                        <a:pt x="171" y="5640"/>
                        <a:pt x="79" y="5469"/>
                        <a:pt x="116" y="5256"/>
                      </a:cubicBezTo>
                      <a:lnTo>
                        <a:pt x="1003" y="386"/>
                      </a:lnTo>
                      <a:cubicBezTo>
                        <a:pt x="1038" y="204"/>
                        <a:pt x="1174" y="75"/>
                        <a:pt x="1321" y="75"/>
                      </a:cubicBezTo>
                      <a:close/>
                      <a:moveTo>
                        <a:pt x="1334" y="1"/>
                      </a:moveTo>
                      <a:cubicBezTo>
                        <a:pt x="1152" y="1"/>
                        <a:pt x="977" y="169"/>
                        <a:pt x="925" y="386"/>
                      </a:cubicBezTo>
                      <a:lnTo>
                        <a:pt x="37" y="5256"/>
                      </a:lnTo>
                      <a:cubicBezTo>
                        <a:pt x="1" y="5506"/>
                        <a:pt x="135" y="5737"/>
                        <a:pt x="329" y="5755"/>
                      </a:cubicBezTo>
                      <a:lnTo>
                        <a:pt x="8877" y="7104"/>
                      </a:lnTo>
                      <a:cubicBezTo>
                        <a:pt x="8898" y="7108"/>
                        <a:pt x="8919" y="7110"/>
                        <a:pt x="8939" y="7110"/>
                      </a:cubicBezTo>
                      <a:cubicBezTo>
                        <a:pt x="9145" y="7110"/>
                        <a:pt x="9324" y="6946"/>
                        <a:pt x="9357" y="6703"/>
                      </a:cubicBezTo>
                      <a:lnTo>
                        <a:pt x="9935" y="1444"/>
                      </a:lnTo>
                      <a:cubicBezTo>
                        <a:pt x="9972" y="1213"/>
                        <a:pt x="9819" y="982"/>
                        <a:pt x="9588" y="964"/>
                      </a:cubicBezTo>
                      <a:lnTo>
                        <a:pt x="1368" y="3"/>
                      </a:lnTo>
                      <a:cubicBezTo>
                        <a:pt x="1357" y="1"/>
                        <a:pt x="1345" y="1"/>
                        <a:pt x="133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47"/>
                <p:cNvSpPr/>
                <p:nvPr/>
              </p:nvSpPr>
              <p:spPr>
                <a:xfrm>
                  <a:off x="4804618" y="485747"/>
                  <a:ext cx="1529349" cy="185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8" h="890" extrusionOk="0">
                      <a:moveTo>
                        <a:pt x="365" y="0"/>
                      </a:moveTo>
                      <a:cubicBezTo>
                        <a:pt x="213" y="0"/>
                        <a:pt x="61" y="134"/>
                        <a:pt x="37" y="287"/>
                      </a:cubicBezTo>
                      <a:cubicBezTo>
                        <a:pt x="0" y="462"/>
                        <a:pt x="97" y="596"/>
                        <a:pt x="268" y="615"/>
                      </a:cubicBezTo>
                      <a:lnTo>
                        <a:pt x="6950" y="887"/>
                      </a:lnTo>
                      <a:cubicBezTo>
                        <a:pt x="6962" y="889"/>
                        <a:pt x="6974" y="889"/>
                        <a:pt x="6985" y="889"/>
                      </a:cubicBezTo>
                      <a:cubicBezTo>
                        <a:pt x="7162" y="889"/>
                        <a:pt x="7297" y="760"/>
                        <a:pt x="7315" y="578"/>
                      </a:cubicBezTo>
                      <a:cubicBezTo>
                        <a:pt x="7338" y="402"/>
                        <a:pt x="7222" y="268"/>
                        <a:pt x="7028" y="268"/>
                      </a:cubicBez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47"/>
                <p:cNvSpPr/>
                <p:nvPr/>
              </p:nvSpPr>
              <p:spPr>
                <a:xfrm>
                  <a:off x="4804606" y="481579"/>
                  <a:ext cx="1544772" cy="196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945" extrusionOk="0">
                      <a:moveTo>
                        <a:pt x="402" y="57"/>
                      </a:moveTo>
                      <a:lnTo>
                        <a:pt x="7065" y="307"/>
                      </a:lnTo>
                      <a:cubicBezTo>
                        <a:pt x="7218" y="330"/>
                        <a:pt x="7333" y="445"/>
                        <a:pt x="7315" y="598"/>
                      </a:cubicBezTo>
                      <a:cubicBezTo>
                        <a:pt x="7298" y="741"/>
                        <a:pt x="7179" y="868"/>
                        <a:pt x="7034" y="868"/>
                      </a:cubicBezTo>
                      <a:cubicBezTo>
                        <a:pt x="7025" y="868"/>
                        <a:pt x="7015" y="867"/>
                        <a:pt x="7005" y="866"/>
                      </a:cubicBezTo>
                      <a:lnTo>
                        <a:pt x="305" y="598"/>
                      </a:lnTo>
                      <a:cubicBezTo>
                        <a:pt x="171" y="598"/>
                        <a:pt x="74" y="464"/>
                        <a:pt x="98" y="307"/>
                      </a:cubicBezTo>
                      <a:cubicBezTo>
                        <a:pt x="134" y="173"/>
                        <a:pt x="268" y="57"/>
                        <a:pt x="402" y="57"/>
                      </a:cubicBezTo>
                      <a:close/>
                      <a:moveTo>
                        <a:pt x="390" y="0"/>
                      </a:moveTo>
                      <a:cubicBezTo>
                        <a:pt x="214" y="0"/>
                        <a:pt x="72" y="145"/>
                        <a:pt x="37" y="307"/>
                      </a:cubicBezTo>
                      <a:cubicBezTo>
                        <a:pt x="0" y="501"/>
                        <a:pt x="116" y="653"/>
                        <a:pt x="287" y="653"/>
                      </a:cubicBezTo>
                      <a:lnTo>
                        <a:pt x="6987" y="944"/>
                      </a:lnTo>
                      <a:cubicBezTo>
                        <a:pt x="7181" y="944"/>
                        <a:pt x="7375" y="810"/>
                        <a:pt x="7393" y="616"/>
                      </a:cubicBezTo>
                      <a:cubicBezTo>
                        <a:pt x="7412" y="404"/>
                        <a:pt x="7278" y="251"/>
                        <a:pt x="7084" y="251"/>
                      </a:cubicBezTo>
                      <a:lnTo>
                        <a:pt x="421" y="2"/>
                      </a:lnTo>
                      <a:cubicBezTo>
                        <a:pt x="410" y="1"/>
                        <a:pt x="400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7"/>
                <p:cNvSpPr/>
                <p:nvPr/>
              </p:nvSpPr>
              <p:spPr>
                <a:xfrm>
                  <a:off x="4600371" y="1637033"/>
                  <a:ext cx="950789" cy="204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983" extrusionOk="0">
                      <a:moveTo>
                        <a:pt x="352" y="1"/>
                      </a:moveTo>
                      <a:cubicBezTo>
                        <a:pt x="190" y="1"/>
                        <a:pt x="54" y="130"/>
                        <a:pt x="19" y="307"/>
                      </a:cubicBezTo>
                      <a:cubicBezTo>
                        <a:pt x="1" y="483"/>
                        <a:pt x="93" y="636"/>
                        <a:pt x="269" y="654"/>
                      </a:cubicBezTo>
                      <a:lnTo>
                        <a:pt x="4178" y="982"/>
                      </a:lnTo>
                      <a:cubicBezTo>
                        <a:pt x="4349" y="982"/>
                        <a:pt x="4506" y="848"/>
                        <a:pt x="4543" y="654"/>
                      </a:cubicBezTo>
                      <a:cubicBezTo>
                        <a:pt x="4561" y="483"/>
                        <a:pt x="4446" y="307"/>
                        <a:pt x="4275" y="289"/>
                      </a:cubicBezTo>
                      <a:lnTo>
                        <a:pt x="384" y="3"/>
                      </a:lnTo>
                      <a:cubicBezTo>
                        <a:pt x="374" y="1"/>
                        <a:pt x="363" y="1"/>
                        <a:pt x="3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7"/>
                <p:cNvSpPr/>
                <p:nvPr/>
              </p:nvSpPr>
              <p:spPr>
                <a:xfrm>
                  <a:off x="4599526" y="1628488"/>
                  <a:ext cx="967046" cy="221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0" h="1065" extrusionOk="0">
                      <a:moveTo>
                        <a:pt x="393" y="79"/>
                      </a:moveTo>
                      <a:cubicBezTo>
                        <a:pt x="404" y="79"/>
                        <a:pt x="415" y="79"/>
                        <a:pt x="425" y="80"/>
                      </a:cubicBezTo>
                      <a:lnTo>
                        <a:pt x="4316" y="372"/>
                      </a:lnTo>
                      <a:cubicBezTo>
                        <a:pt x="4468" y="390"/>
                        <a:pt x="4565" y="524"/>
                        <a:pt x="4547" y="695"/>
                      </a:cubicBezTo>
                      <a:cubicBezTo>
                        <a:pt x="4524" y="871"/>
                        <a:pt x="4371" y="986"/>
                        <a:pt x="4219" y="986"/>
                      </a:cubicBezTo>
                      <a:lnTo>
                        <a:pt x="310" y="658"/>
                      </a:lnTo>
                      <a:cubicBezTo>
                        <a:pt x="157" y="640"/>
                        <a:pt x="79" y="506"/>
                        <a:pt x="97" y="348"/>
                      </a:cubicBezTo>
                      <a:cubicBezTo>
                        <a:pt x="132" y="190"/>
                        <a:pt x="254" y="79"/>
                        <a:pt x="393" y="79"/>
                      </a:cubicBezTo>
                      <a:close/>
                      <a:moveTo>
                        <a:pt x="397" y="0"/>
                      </a:moveTo>
                      <a:cubicBezTo>
                        <a:pt x="230" y="0"/>
                        <a:pt x="59" y="152"/>
                        <a:pt x="42" y="348"/>
                      </a:cubicBezTo>
                      <a:cubicBezTo>
                        <a:pt x="0" y="543"/>
                        <a:pt x="116" y="718"/>
                        <a:pt x="310" y="737"/>
                      </a:cubicBezTo>
                      <a:lnTo>
                        <a:pt x="4200" y="1065"/>
                      </a:lnTo>
                      <a:cubicBezTo>
                        <a:pt x="4408" y="1065"/>
                        <a:pt x="4584" y="908"/>
                        <a:pt x="4621" y="695"/>
                      </a:cubicBezTo>
                      <a:cubicBezTo>
                        <a:pt x="4639" y="506"/>
                        <a:pt x="4505" y="312"/>
                        <a:pt x="4316" y="312"/>
                      </a:cubicBezTo>
                      <a:lnTo>
                        <a:pt x="425" y="2"/>
                      </a:lnTo>
                      <a:cubicBezTo>
                        <a:pt x="416" y="1"/>
                        <a:pt x="407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7"/>
                <p:cNvSpPr/>
                <p:nvPr/>
              </p:nvSpPr>
              <p:spPr>
                <a:xfrm>
                  <a:off x="4371323" y="2900447"/>
                  <a:ext cx="994973" cy="25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1238" extrusionOk="0">
                      <a:moveTo>
                        <a:pt x="393" y="1"/>
                      </a:moveTo>
                      <a:cubicBezTo>
                        <a:pt x="229" y="1"/>
                        <a:pt x="76" y="130"/>
                        <a:pt x="37" y="312"/>
                      </a:cubicBezTo>
                      <a:cubicBezTo>
                        <a:pt x="0" y="525"/>
                        <a:pt x="116" y="696"/>
                        <a:pt x="291" y="714"/>
                      </a:cubicBezTo>
                      <a:lnTo>
                        <a:pt x="4353" y="1236"/>
                      </a:lnTo>
                      <a:cubicBezTo>
                        <a:pt x="4363" y="1237"/>
                        <a:pt x="4374" y="1238"/>
                        <a:pt x="4384" y="1238"/>
                      </a:cubicBezTo>
                      <a:cubicBezTo>
                        <a:pt x="4561" y="1238"/>
                        <a:pt x="4719" y="1092"/>
                        <a:pt x="4736" y="908"/>
                      </a:cubicBezTo>
                      <a:cubicBezTo>
                        <a:pt x="4773" y="696"/>
                        <a:pt x="4639" y="506"/>
                        <a:pt x="4468" y="483"/>
                      </a:cubicBezTo>
                      <a:lnTo>
                        <a:pt x="425" y="3"/>
                      </a:lnTo>
                      <a:cubicBezTo>
                        <a:pt x="414" y="2"/>
                        <a:pt x="404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7"/>
                <p:cNvSpPr/>
                <p:nvPr/>
              </p:nvSpPr>
              <p:spPr>
                <a:xfrm>
                  <a:off x="4371312" y="2892110"/>
                  <a:ext cx="1011230" cy="27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315" extrusionOk="0">
                      <a:moveTo>
                        <a:pt x="404" y="81"/>
                      </a:moveTo>
                      <a:cubicBezTo>
                        <a:pt x="417" y="81"/>
                        <a:pt x="430" y="82"/>
                        <a:pt x="444" y="84"/>
                      </a:cubicBezTo>
                      <a:lnTo>
                        <a:pt x="4505" y="565"/>
                      </a:lnTo>
                      <a:cubicBezTo>
                        <a:pt x="4658" y="583"/>
                        <a:pt x="4773" y="754"/>
                        <a:pt x="4736" y="930"/>
                      </a:cubicBezTo>
                      <a:cubicBezTo>
                        <a:pt x="4719" y="1112"/>
                        <a:pt x="4580" y="1241"/>
                        <a:pt x="4437" y="1241"/>
                      </a:cubicBezTo>
                      <a:cubicBezTo>
                        <a:pt x="4427" y="1241"/>
                        <a:pt x="4418" y="1241"/>
                        <a:pt x="4408" y="1239"/>
                      </a:cubicBezTo>
                      <a:lnTo>
                        <a:pt x="328" y="717"/>
                      </a:lnTo>
                      <a:cubicBezTo>
                        <a:pt x="171" y="699"/>
                        <a:pt x="74" y="546"/>
                        <a:pt x="116" y="371"/>
                      </a:cubicBezTo>
                      <a:cubicBezTo>
                        <a:pt x="133" y="193"/>
                        <a:pt x="262" y="81"/>
                        <a:pt x="404" y="81"/>
                      </a:cubicBezTo>
                      <a:close/>
                      <a:moveTo>
                        <a:pt x="409" y="1"/>
                      </a:moveTo>
                      <a:cubicBezTo>
                        <a:pt x="234" y="1"/>
                        <a:pt x="71" y="159"/>
                        <a:pt x="37" y="352"/>
                      </a:cubicBezTo>
                      <a:cubicBezTo>
                        <a:pt x="0" y="583"/>
                        <a:pt x="134" y="777"/>
                        <a:pt x="328" y="796"/>
                      </a:cubicBezTo>
                      <a:lnTo>
                        <a:pt x="4390" y="1313"/>
                      </a:lnTo>
                      <a:cubicBezTo>
                        <a:pt x="4401" y="1314"/>
                        <a:pt x="4413" y="1315"/>
                        <a:pt x="4425" y="1315"/>
                      </a:cubicBezTo>
                      <a:cubicBezTo>
                        <a:pt x="4623" y="1315"/>
                        <a:pt x="4793" y="1167"/>
                        <a:pt x="4810" y="948"/>
                      </a:cubicBezTo>
                      <a:cubicBezTo>
                        <a:pt x="4852" y="717"/>
                        <a:pt x="4718" y="505"/>
                        <a:pt x="4505" y="486"/>
                      </a:cubicBezTo>
                      <a:lnTo>
                        <a:pt x="462" y="6"/>
                      </a:lnTo>
                      <a:cubicBezTo>
                        <a:pt x="444" y="2"/>
                        <a:pt x="426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7"/>
                <p:cNvSpPr/>
                <p:nvPr/>
              </p:nvSpPr>
              <p:spPr>
                <a:xfrm>
                  <a:off x="4772730" y="677906"/>
                  <a:ext cx="1537269" cy="19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6" h="929" extrusionOk="0">
                      <a:moveTo>
                        <a:pt x="338" y="1"/>
                      </a:moveTo>
                      <a:cubicBezTo>
                        <a:pt x="194" y="1"/>
                        <a:pt x="54" y="129"/>
                        <a:pt x="19" y="289"/>
                      </a:cubicBezTo>
                      <a:cubicBezTo>
                        <a:pt x="1" y="446"/>
                        <a:pt x="98" y="598"/>
                        <a:pt x="250" y="598"/>
                      </a:cubicBezTo>
                      <a:lnTo>
                        <a:pt x="6987" y="927"/>
                      </a:lnTo>
                      <a:cubicBezTo>
                        <a:pt x="6999" y="928"/>
                        <a:pt x="7011" y="928"/>
                        <a:pt x="7023" y="928"/>
                      </a:cubicBezTo>
                      <a:cubicBezTo>
                        <a:pt x="7200" y="928"/>
                        <a:pt x="7335" y="799"/>
                        <a:pt x="7352" y="617"/>
                      </a:cubicBezTo>
                      <a:cubicBezTo>
                        <a:pt x="7375" y="446"/>
                        <a:pt x="7260" y="289"/>
                        <a:pt x="7066" y="289"/>
                      </a:cubicBezTo>
                      <a:lnTo>
                        <a:pt x="366" y="2"/>
                      </a:lnTo>
                      <a:cubicBezTo>
                        <a:pt x="357" y="1"/>
                        <a:pt x="347" y="1"/>
                        <a:pt x="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084;p47"/>
                <p:cNvSpPr/>
                <p:nvPr/>
              </p:nvSpPr>
              <p:spPr>
                <a:xfrm>
                  <a:off x="4771885" y="670195"/>
                  <a:ext cx="1553525" cy="20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4" h="1003" extrusionOk="0">
                      <a:moveTo>
                        <a:pt x="407" y="58"/>
                      </a:moveTo>
                      <a:lnTo>
                        <a:pt x="7107" y="367"/>
                      </a:lnTo>
                      <a:cubicBezTo>
                        <a:pt x="7259" y="367"/>
                        <a:pt x="7375" y="501"/>
                        <a:pt x="7356" y="654"/>
                      </a:cubicBezTo>
                      <a:cubicBezTo>
                        <a:pt x="7339" y="801"/>
                        <a:pt x="7220" y="928"/>
                        <a:pt x="7076" y="928"/>
                      </a:cubicBezTo>
                      <a:cubicBezTo>
                        <a:pt x="7066" y="928"/>
                        <a:pt x="7057" y="928"/>
                        <a:pt x="7047" y="927"/>
                      </a:cubicBezTo>
                      <a:lnTo>
                        <a:pt x="310" y="599"/>
                      </a:lnTo>
                      <a:cubicBezTo>
                        <a:pt x="157" y="599"/>
                        <a:pt x="60" y="483"/>
                        <a:pt x="97" y="326"/>
                      </a:cubicBezTo>
                      <a:cubicBezTo>
                        <a:pt x="116" y="173"/>
                        <a:pt x="255" y="58"/>
                        <a:pt x="407" y="58"/>
                      </a:cubicBezTo>
                      <a:close/>
                      <a:moveTo>
                        <a:pt x="372" y="0"/>
                      </a:moveTo>
                      <a:cubicBezTo>
                        <a:pt x="209" y="0"/>
                        <a:pt x="58" y="149"/>
                        <a:pt x="23" y="326"/>
                      </a:cubicBezTo>
                      <a:cubicBezTo>
                        <a:pt x="0" y="501"/>
                        <a:pt x="116" y="672"/>
                        <a:pt x="291" y="672"/>
                      </a:cubicBezTo>
                      <a:lnTo>
                        <a:pt x="7028" y="1001"/>
                      </a:lnTo>
                      <a:cubicBezTo>
                        <a:pt x="7040" y="1002"/>
                        <a:pt x="7052" y="1002"/>
                        <a:pt x="7063" y="1002"/>
                      </a:cubicBezTo>
                      <a:cubicBezTo>
                        <a:pt x="7260" y="1002"/>
                        <a:pt x="7417" y="855"/>
                        <a:pt x="7435" y="654"/>
                      </a:cubicBezTo>
                      <a:cubicBezTo>
                        <a:pt x="7453" y="465"/>
                        <a:pt x="7319" y="307"/>
                        <a:pt x="7125" y="289"/>
                      </a:cubicBezTo>
                      <a:lnTo>
                        <a:pt x="407" y="2"/>
                      </a:lnTo>
                      <a:cubicBezTo>
                        <a:pt x="395" y="1"/>
                        <a:pt x="384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47"/>
                <p:cNvSpPr/>
                <p:nvPr/>
              </p:nvSpPr>
              <p:spPr>
                <a:xfrm>
                  <a:off x="4559938" y="1845032"/>
                  <a:ext cx="963294" cy="209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2" h="1007" extrusionOk="0">
                      <a:moveTo>
                        <a:pt x="371" y="1"/>
                      </a:moveTo>
                      <a:cubicBezTo>
                        <a:pt x="213" y="1"/>
                        <a:pt x="77" y="129"/>
                        <a:pt x="38" y="294"/>
                      </a:cubicBezTo>
                      <a:cubicBezTo>
                        <a:pt x="1" y="488"/>
                        <a:pt x="116" y="640"/>
                        <a:pt x="287" y="659"/>
                      </a:cubicBezTo>
                      <a:lnTo>
                        <a:pt x="4215" y="1005"/>
                      </a:lnTo>
                      <a:cubicBezTo>
                        <a:pt x="4226" y="1006"/>
                        <a:pt x="4236" y="1007"/>
                        <a:pt x="4247" y="1007"/>
                      </a:cubicBezTo>
                      <a:cubicBezTo>
                        <a:pt x="4411" y="1007"/>
                        <a:pt x="4563" y="878"/>
                        <a:pt x="4584" y="696"/>
                      </a:cubicBezTo>
                      <a:cubicBezTo>
                        <a:pt x="4621" y="506"/>
                        <a:pt x="4487" y="331"/>
                        <a:pt x="4312" y="331"/>
                      </a:cubicBezTo>
                      <a:lnTo>
                        <a:pt x="403" y="3"/>
                      </a:lnTo>
                      <a:cubicBezTo>
                        <a:pt x="392" y="1"/>
                        <a:pt x="382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47"/>
                <p:cNvSpPr/>
                <p:nvPr/>
              </p:nvSpPr>
              <p:spPr>
                <a:xfrm>
                  <a:off x="4559927" y="1837529"/>
                  <a:ext cx="978717" cy="225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" h="1081" extrusionOk="0">
                      <a:moveTo>
                        <a:pt x="421" y="62"/>
                      </a:moveTo>
                      <a:lnTo>
                        <a:pt x="4349" y="408"/>
                      </a:lnTo>
                      <a:cubicBezTo>
                        <a:pt x="4506" y="408"/>
                        <a:pt x="4621" y="561"/>
                        <a:pt x="4580" y="732"/>
                      </a:cubicBezTo>
                      <a:cubicBezTo>
                        <a:pt x="4563" y="895"/>
                        <a:pt x="4446" y="1006"/>
                        <a:pt x="4288" y="1006"/>
                      </a:cubicBezTo>
                      <a:cubicBezTo>
                        <a:pt x="4276" y="1006"/>
                        <a:pt x="4264" y="1006"/>
                        <a:pt x="4252" y="1004"/>
                      </a:cubicBezTo>
                      <a:lnTo>
                        <a:pt x="324" y="658"/>
                      </a:lnTo>
                      <a:cubicBezTo>
                        <a:pt x="172" y="658"/>
                        <a:pt x="75" y="501"/>
                        <a:pt x="116" y="348"/>
                      </a:cubicBezTo>
                      <a:cubicBezTo>
                        <a:pt x="135" y="177"/>
                        <a:pt x="287" y="62"/>
                        <a:pt x="421" y="62"/>
                      </a:cubicBezTo>
                      <a:close/>
                      <a:moveTo>
                        <a:pt x="411" y="0"/>
                      </a:moveTo>
                      <a:cubicBezTo>
                        <a:pt x="248" y="0"/>
                        <a:pt x="73" y="146"/>
                        <a:pt x="38" y="330"/>
                      </a:cubicBezTo>
                      <a:cubicBezTo>
                        <a:pt x="1" y="542"/>
                        <a:pt x="135" y="713"/>
                        <a:pt x="306" y="732"/>
                      </a:cubicBezTo>
                      <a:lnTo>
                        <a:pt x="4252" y="1078"/>
                      </a:lnTo>
                      <a:cubicBezTo>
                        <a:pt x="4265" y="1080"/>
                        <a:pt x="4277" y="1080"/>
                        <a:pt x="4290" y="1080"/>
                      </a:cubicBezTo>
                      <a:cubicBezTo>
                        <a:pt x="4471" y="1080"/>
                        <a:pt x="4641" y="930"/>
                        <a:pt x="4658" y="732"/>
                      </a:cubicBezTo>
                      <a:cubicBezTo>
                        <a:pt x="4695" y="524"/>
                        <a:pt x="4561" y="348"/>
                        <a:pt x="4349" y="330"/>
                      </a:cubicBezTo>
                      <a:lnTo>
                        <a:pt x="440" y="2"/>
                      </a:lnTo>
                      <a:cubicBezTo>
                        <a:pt x="430" y="1"/>
                        <a:pt x="421" y="0"/>
                        <a:pt x="41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7"/>
                <p:cNvSpPr/>
                <p:nvPr/>
              </p:nvSpPr>
              <p:spPr>
                <a:xfrm>
                  <a:off x="4330890" y="3125744"/>
                  <a:ext cx="1003518" cy="270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1298" extrusionOk="0">
                      <a:moveTo>
                        <a:pt x="387" y="1"/>
                      </a:moveTo>
                      <a:cubicBezTo>
                        <a:pt x="212" y="1"/>
                        <a:pt x="76" y="149"/>
                        <a:pt x="42" y="326"/>
                      </a:cubicBezTo>
                      <a:cubicBezTo>
                        <a:pt x="0" y="539"/>
                        <a:pt x="116" y="714"/>
                        <a:pt x="291" y="751"/>
                      </a:cubicBezTo>
                      <a:lnTo>
                        <a:pt x="4390" y="1292"/>
                      </a:lnTo>
                      <a:cubicBezTo>
                        <a:pt x="4407" y="1296"/>
                        <a:pt x="4425" y="1298"/>
                        <a:pt x="4443" y="1298"/>
                      </a:cubicBezTo>
                      <a:cubicBezTo>
                        <a:pt x="4598" y="1298"/>
                        <a:pt x="4740" y="1155"/>
                        <a:pt x="4778" y="964"/>
                      </a:cubicBezTo>
                      <a:cubicBezTo>
                        <a:pt x="4815" y="751"/>
                        <a:pt x="4681" y="557"/>
                        <a:pt x="4487" y="539"/>
                      </a:cubicBezTo>
                      <a:lnTo>
                        <a:pt x="425" y="3"/>
                      </a:lnTo>
                      <a:cubicBezTo>
                        <a:pt x="412" y="1"/>
                        <a:pt x="400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7"/>
                <p:cNvSpPr/>
                <p:nvPr/>
              </p:nvSpPr>
              <p:spPr>
                <a:xfrm>
                  <a:off x="4330879" y="3117199"/>
                  <a:ext cx="1018941" cy="286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1376" extrusionOk="0">
                      <a:moveTo>
                        <a:pt x="412" y="97"/>
                      </a:moveTo>
                      <a:cubicBezTo>
                        <a:pt x="422" y="97"/>
                        <a:pt x="433" y="98"/>
                        <a:pt x="444" y="99"/>
                      </a:cubicBezTo>
                      <a:lnTo>
                        <a:pt x="4524" y="621"/>
                      </a:lnTo>
                      <a:cubicBezTo>
                        <a:pt x="4699" y="640"/>
                        <a:pt x="4796" y="811"/>
                        <a:pt x="4773" y="1005"/>
                      </a:cubicBezTo>
                      <a:cubicBezTo>
                        <a:pt x="4756" y="1163"/>
                        <a:pt x="4624" y="1294"/>
                        <a:pt x="4465" y="1294"/>
                      </a:cubicBezTo>
                      <a:cubicBezTo>
                        <a:pt x="4452" y="1294"/>
                        <a:pt x="4440" y="1293"/>
                        <a:pt x="4427" y="1291"/>
                      </a:cubicBezTo>
                      <a:lnTo>
                        <a:pt x="328" y="737"/>
                      </a:lnTo>
                      <a:cubicBezTo>
                        <a:pt x="176" y="714"/>
                        <a:pt x="79" y="561"/>
                        <a:pt x="116" y="390"/>
                      </a:cubicBezTo>
                      <a:cubicBezTo>
                        <a:pt x="133" y="210"/>
                        <a:pt x="270" y="97"/>
                        <a:pt x="412" y="97"/>
                      </a:cubicBezTo>
                      <a:close/>
                      <a:moveTo>
                        <a:pt x="430" y="1"/>
                      </a:moveTo>
                      <a:cubicBezTo>
                        <a:pt x="248" y="1"/>
                        <a:pt x="76" y="149"/>
                        <a:pt x="37" y="367"/>
                      </a:cubicBezTo>
                      <a:cubicBezTo>
                        <a:pt x="0" y="598"/>
                        <a:pt x="116" y="792"/>
                        <a:pt x="310" y="829"/>
                      </a:cubicBezTo>
                      <a:lnTo>
                        <a:pt x="4408" y="1370"/>
                      </a:lnTo>
                      <a:cubicBezTo>
                        <a:pt x="4428" y="1373"/>
                        <a:pt x="4447" y="1375"/>
                        <a:pt x="4466" y="1375"/>
                      </a:cubicBezTo>
                      <a:cubicBezTo>
                        <a:pt x="4655" y="1375"/>
                        <a:pt x="4818" y="1215"/>
                        <a:pt x="4852" y="1005"/>
                      </a:cubicBezTo>
                      <a:cubicBezTo>
                        <a:pt x="4889" y="774"/>
                        <a:pt x="4736" y="561"/>
                        <a:pt x="4542" y="543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7"/>
                <p:cNvSpPr/>
                <p:nvPr/>
              </p:nvSpPr>
              <p:spPr>
                <a:xfrm>
                  <a:off x="4728546" y="919043"/>
                  <a:ext cx="1552483" cy="2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9" h="1022" extrusionOk="0">
                      <a:moveTo>
                        <a:pt x="365" y="1"/>
                      </a:moveTo>
                      <a:cubicBezTo>
                        <a:pt x="213" y="1"/>
                        <a:pt x="56" y="135"/>
                        <a:pt x="19" y="310"/>
                      </a:cubicBezTo>
                      <a:cubicBezTo>
                        <a:pt x="0" y="481"/>
                        <a:pt x="97" y="615"/>
                        <a:pt x="268" y="634"/>
                      </a:cubicBezTo>
                      <a:lnTo>
                        <a:pt x="7065" y="1022"/>
                      </a:lnTo>
                      <a:cubicBezTo>
                        <a:pt x="7241" y="1022"/>
                        <a:pt x="7412" y="888"/>
                        <a:pt x="7430" y="712"/>
                      </a:cubicBezTo>
                      <a:cubicBezTo>
                        <a:pt x="7449" y="518"/>
                        <a:pt x="7315" y="366"/>
                        <a:pt x="7144" y="366"/>
                      </a:cubicBez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7"/>
                <p:cNvSpPr/>
                <p:nvPr/>
              </p:nvSpPr>
              <p:spPr>
                <a:xfrm>
                  <a:off x="4728535" y="914875"/>
                  <a:ext cx="1568948" cy="2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8" h="1079" extrusionOk="0">
                      <a:moveTo>
                        <a:pt x="402" y="58"/>
                      </a:moveTo>
                      <a:lnTo>
                        <a:pt x="7181" y="423"/>
                      </a:lnTo>
                      <a:cubicBezTo>
                        <a:pt x="7333" y="423"/>
                        <a:pt x="7449" y="561"/>
                        <a:pt x="7430" y="732"/>
                      </a:cubicBezTo>
                      <a:cubicBezTo>
                        <a:pt x="7412" y="885"/>
                        <a:pt x="7255" y="1000"/>
                        <a:pt x="7102" y="1000"/>
                      </a:cubicBezTo>
                      <a:lnTo>
                        <a:pt x="305" y="617"/>
                      </a:lnTo>
                      <a:cubicBezTo>
                        <a:pt x="153" y="598"/>
                        <a:pt x="74" y="483"/>
                        <a:pt x="93" y="330"/>
                      </a:cubicBezTo>
                      <a:cubicBezTo>
                        <a:pt x="116" y="173"/>
                        <a:pt x="250" y="58"/>
                        <a:pt x="402" y="58"/>
                      </a:cubicBezTo>
                      <a:close/>
                      <a:moveTo>
                        <a:pt x="390" y="1"/>
                      </a:moveTo>
                      <a:cubicBezTo>
                        <a:pt x="213" y="1"/>
                        <a:pt x="55" y="147"/>
                        <a:pt x="37" y="330"/>
                      </a:cubicBezTo>
                      <a:cubicBezTo>
                        <a:pt x="0" y="501"/>
                        <a:pt x="116" y="677"/>
                        <a:pt x="287" y="677"/>
                      </a:cubicBezTo>
                      <a:lnTo>
                        <a:pt x="7102" y="1079"/>
                      </a:lnTo>
                      <a:cubicBezTo>
                        <a:pt x="7296" y="1079"/>
                        <a:pt x="7467" y="926"/>
                        <a:pt x="7509" y="732"/>
                      </a:cubicBezTo>
                      <a:cubicBezTo>
                        <a:pt x="7527" y="520"/>
                        <a:pt x="7370" y="349"/>
                        <a:pt x="7181" y="349"/>
                      </a:cubicBezTo>
                      <a:lnTo>
                        <a:pt x="421" y="2"/>
                      </a:lnTo>
                      <a:cubicBezTo>
                        <a:pt x="410" y="1"/>
                        <a:pt x="40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7"/>
                <p:cNvSpPr/>
                <p:nvPr/>
              </p:nvSpPr>
              <p:spPr>
                <a:xfrm>
                  <a:off x="4511795" y="2109928"/>
                  <a:ext cx="971005" cy="22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9" h="1085" extrusionOk="0">
                      <a:moveTo>
                        <a:pt x="375" y="1"/>
                      </a:moveTo>
                      <a:cubicBezTo>
                        <a:pt x="216" y="1"/>
                        <a:pt x="77" y="150"/>
                        <a:pt x="38" y="312"/>
                      </a:cubicBezTo>
                      <a:cubicBezTo>
                        <a:pt x="1" y="506"/>
                        <a:pt x="116" y="677"/>
                        <a:pt x="287" y="695"/>
                      </a:cubicBezTo>
                      <a:lnTo>
                        <a:pt x="4256" y="1083"/>
                      </a:lnTo>
                      <a:cubicBezTo>
                        <a:pt x="4266" y="1084"/>
                        <a:pt x="4275" y="1085"/>
                        <a:pt x="4285" y="1085"/>
                      </a:cubicBezTo>
                      <a:cubicBezTo>
                        <a:pt x="4446" y="1085"/>
                        <a:pt x="4604" y="939"/>
                        <a:pt x="4621" y="755"/>
                      </a:cubicBezTo>
                      <a:cubicBezTo>
                        <a:pt x="4658" y="561"/>
                        <a:pt x="4543" y="390"/>
                        <a:pt x="4353" y="372"/>
                      </a:cubicBezTo>
                      <a:lnTo>
                        <a:pt x="403" y="2"/>
                      </a:lnTo>
                      <a:cubicBezTo>
                        <a:pt x="394" y="1"/>
                        <a:pt x="384" y="1"/>
                        <a:pt x="37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7"/>
                <p:cNvSpPr/>
                <p:nvPr/>
              </p:nvSpPr>
              <p:spPr>
                <a:xfrm>
                  <a:off x="4511783" y="2102216"/>
                  <a:ext cx="987262" cy="24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" h="1159" extrusionOk="0">
                      <a:moveTo>
                        <a:pt x="411" y="79"/>
                      </a:moveTo>
                      <a:cubicBezTo>
                        <a:pt x="421" y="79"/>
                        <a:pt x="430" y="80"/>
                        <a:pt x="440" y="81"/>
                      </a:cubicBezTo>
                      <a:lnTo>
                        <a:pt x="4390" y="446"/>
                      </a:lnTo>
                      <a:cubicBezTo>
                        <a:pt x="4543" y="464"/>
                        <a:pt x="4658" y="617"/>
                        <a:pt x="4640" y="792"/>
                      </a:cubicBezTo>
                      <a:cubicBezTo>
                        <a:pt x="4601" y="951"/>
                        <a:pt x="4484" y="1081"/>
                        <a:pt x="4330" y="1081"/>
                      </a:cubicBezTo>
                      <a:cubicBezTo>
                        <a:pt x="4318" y="1081"/>
                        <a:pt x="4306" y="1081"/>
                        <a:pt x="4293" y="1079"/>
                      </a:cubicBezTo>
                      <a:lnTo>
                        <a:pt x="324" y="695"/>
                      </a:lnTo>
                      <a:cubicBezTo>
                        <a:pt x="172" y="677"/>
                        <a:pt x="75" y="524"/>
                        <a:pt x="116" y="349"/>
                      </a:cubicBezTo>
                      <a:cubicBezTo>
                        <a:pt x="134" y="206"/>
                        <a:pt x="269" y="79"/>
                        <a:pt x="411" y="79"/>
                      </a:cubicBezTo>
                      <a:close/>
                      <a:moveTo>
                        <a:pt x="411" y="1"/>
                      </a:moveTo>
                      <a:cubicBezTo>
                        <a:pt x="248" y="1"/>
                        <a:pt x="73" y="148"/>
                        <a:pt x="38" y="349"/>
                      </a:cubicBezTo>
                      <a:cubicBezTo>
                        <a:pt x="1" y="561"/>
                        <a:pt x="135" y="755"/>
                        <a:pt x="324" y="774"/>
                      </a:cubicBezTo>
                      <a:lnTo>
                        <a:pt x="4293" y="1157"/>
                      </a:lnTo>
                      <a:cubicBezTo>
                        <a:pt x="4304" y="1158"/>
                        <a:pt x="4314" y="1159"/>
                        <a:pt x="4325" y="1159"/>
                      </a:cubicBezTo>
                      <a:cubicBezTo>
                        <a:pt x="4504" y="1159"/>
                        <a:pt x="4678" y="1011"/>
                        <a:pt x="4695" y="792"/>
                      </a:cubicBezTo>
                      <a:cubicBezTo>
                        <a:pt x="4737" y="580"/>
                        <a:pt x="4598" y="386"/>
                        <a:pt x="4409" y="367"/>
                      </a:cubicBezTo>
                      <a:lnTo>
                        <a:pt x="440" y="2"/>
                      </a:lnTo>
                      <a:cubicBezTo>
                        <a:pt x="430" y="1"/>
                        <a:pt x="421" y="1"/>
                        <a:pt x="41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47"/>
                <p:cNvSpPr/>
                <p:nvPr/>
              </p:nvSpPr>
              <p:spPr>
                <a:xfrm>
                  <a:off x="4278787" y="3422527"/>
                  <a:ext cx="1011438" cy="28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353" extrusionOk="0">
                      <a:moveTo>
                        <a:pt x="390" y="0"/>
                      </a:moveTo>
                      <a:cubicBezTo>
                        <a:pt x="213" y="0"/>
                        <a:pt x="77" y="131"/>
                        <a:pt x="42" y="330"/>
                      </a:cubicBezTo>
                      <a:cubicBezTo>
                        <a:pt x="1" y="543"/>
                        <a:pt x="116" y="732"/>
                        <a:pt x="292" y="751"/>
                      </a:cubicBezTo>
                      <a:lnTo>
                        <a:pt x="4432" y="1351"/>
                      </a:lnTo>
                      <a:cubicBezTo>
                        <a:pt x="4442" y="1352"/>
                        <a:pt x="4453" y="1353"/>
                        <a:pt x="4463" y="1353"/>
                      </a:cubicBezTo>
                      <a:cubicBezTo>
                        <a:pt x="4626" y="1353"/>
                        <a:pt x="4798" y="1222"/>
                        <a:pt x="4815" y="1005"/>
                      </a:cubicBezTo>
                      <a:cubicBezTo>
                        <a:pt x="4852" y="792"/>
                        <a:pt x="4718" y="598"/>
                        <a:pt x="4547" y="580"/>
                      </a:cubicBezTo>
                      <a:lnTo>
                        <a:pt x="426" y="2"/>
                      </a:lnTo>
                      <a:cubicBezTo>
                        <a:pt x="414" y="1"/>
                        <a:pt x="402" y="0"/>
                        <a:pt x="39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47"/>
                <p:cNvSpPr/>
                <p:nvPr/>
              </p:nvSpPr>
              <p:spPr>
                <a:xfrm>
                  <a:off x="4278775" y="3413774"/>
                  <a:ext cx="1027694" cy="29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1" h="1436" extrusionOk="0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561" y="659"/>
                      </a:lnTo>
                      <a:cubicBezTo>
                        <a:pt x="4737" y="677"/>
                        <a:pt x="4852" y="853"/>
                        <a:pt x="4815" y="1047"/>
                      </a:cubicBezTo>
                      <a:cubicBezTo>
                        <a:pt x="4794" y="1224"/>
                        <a:pt x="4658" y="1353"/>
                        <a:pt x="4500" y="1353"/>
                      </a:cubicBezTo>
                      <a:cubicBezTo>
                        <a:pt x="4490" y="1353"/>
                        <a:pt x="4479" y="1353"/>
                        <a:pt x="4469" y="1352"/>
                      </a:cubicBezTo>
                      <a:lnTo>
                        <a:pt x="329" y="756"/>
                      </a:lnTo>
                      <a:cubicBezTo>
                        <a:pt x="172" y="719"/>
                        <a:pt x="79" y="562"/>
                        <a:pt x="116" y="372"/>
                      </a:cubicBezTo>
                      <a:cubicBezTo>
                        <a:pt x="133" y="207"/>
                        <a:pt x="269" y="79"/>
                        <a:pt x="415" y="79"/>
                      </a:cubicBezTo>
                      <a:close/>
                      <a:moveTo>
                        <a:pt x="405" y="1"/>
                      </a:moveTo>
                      <a:cubicBezTo>
                        <a:pt x="232" y="1"/>
                        <a:pt x="75" y="164"/>
                        <a:pt x="38" y="372"/>
                      </a:cubicBezTo>
                      <a:cubicBezTo>
                        <a:pt x="1" y="603"/>
                        <a:pt x="116" y="816"/>
                        <a:pt x="310" y="834"/>
                      </a:cubicBezTo>
                      <a:lnTo>
                        <a:pt x="4446" y="1430"/>
                      </a:lnTo>
                      <a:cubicBezTo>
                        <a:pt x="4465" y="1434"/>
                        <a:pt x="4485" y="1435"/>
                        <a:pt x="4504" y="1435"/>
                      </a:cubicBezTo>
                      <a:cubicBezTo>
                        <a:pt x="4693" y="1435"/>
                        <a:pt x="4856" y="1275"/>
                        <a:pt x="4889" y="1065"/>
                      </a:cubicBezTo>
                      <a:cubicBezTo>
                        <a:pt x="4931" y="816"/>
                        <a:pt x="4792" y="603"/>
                        <a:pt x="4584" y="562"/>
                      </a:cubicBezTo>
                      <a:lnTo>
                        <a:pt x="463" y="7"/>
                      </a:lnTo>
                      <a:cubicBezTo>
                        <a:pt x="443" y="3"/>
                        <a:pt x="424" y="1"/>
                        <a:pt x="40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47"/>
                <p:cNvSpPr/>
                <p:nvPr/>
              </p:nvSpPr>
              <p:spPr>
                <a:xfrm>
                  <a:off x="4691865" y="1103490"/>
                  <a:ext cx="1565197" cy="221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0" h="1063" extrusionOk="0">
                      <a:moveTo>
                        <a:pt x="354" y="0"/>
                      </a:moveTo>
                      <a:cubicBezTo>
                        <a:pt x="210" y="0"/>
                        <a:pt x="77" y="131"/>
                        <a:pt x="42" y="289"/>
                      </a:cubicBezTo>
                      <a:cubicBezTo>
                        <a:pt x="1" y="465"/>
                        <a:pt x="116" y="617"/>
                        <a:pt x="292" y="617"/>
                      </a:cubicBezTo>
                      <a:lnTo>
                        <a:pt x="7126" y="1061"/>
                      </a:lnTo>
                      <a:cubicBezTo>
                        <a:pt x="7135" y="1062"/>
                        <a:pt x="7145" y="1062"/>
                        <a:pt x="7155" y="1062"/>
                      </a:cubicBezTo>
                      <a:cubicBezTo>
                        <a:pt x="7320" y="1062"/>
                        <a:pt x="7473" y="917"/>
                        <a:pt x="7491" y="751"/>
                      </a:cubicBezTo>
                      <a:cubicBezTo>
                        <a:pt x="7509" y="557"/>
                        <a:pt x="7375" y="405"/>
                        <a:pt x="7204" y="405"/>
                      </a:cubicBezTo>
                      <a:lnTo>
                        <a:pt x="389" y="3"/>
                      </a:lnTo>
                      <a:cubicBezTo>
                        <a:pt x="377" y="1"/>
                        <a:pt x="366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47"/>
                <p:cNvSpPr/>
                <p:nvPr/>
              </p:nvSpPr>
              <p:spPr>
                <a:xfrm>
                  <a:off x="4695814" y="1094945"/>
                  <a:ext cx="1577493" cy="23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1141" extrusionOk="0">
                      <a:moveTo>
                        <a:pt x="374" y="79"/>
                      </a:moveTo>
                      <a:cubicBezTo>
                        <a:pt x="385" y="79"/>
                        <a:pt x="396" y="79"/>
                        <a:pt x="407" y="81"/>
                      </a:cubicBezTo>
                      <a:lnTo>
                        <a:pt x="7222" y="464"/>
                      </a:lnTo>
                      <a:cubicBezTo>
                        <a:pt x="7375" y="483"/>
                        <a:pt x="7490" y="621"/>
                        <a:pt x="7472" y="792"/>
                      </a:cubicBezTo>
                      <a:cubicBezTo>
                        <a:pt x="7455" y="933"/>
                        <a:pt x="7339" y="1063"/>
                        <a:pt x="7182" y="1063"/>
                      </a:cubicBezTo>
                      <a:cubicBezTo>
                        <a:pt x="7169" y="1063"/>
                        <a:pt x="7157" y="1062"/>
                        <a:pt x="7144" y="1060"/>
                      </a:cubicBezTo>
                      <a:lnTo>
                        <a:pt x="310" y="640"/>
                      </a:lnTo>
                      <a:cubicBezTo>
                        <a:pt x="157" y="621"/>
                        <a:pt x="60" y="483"/>
                        <a:pt x="97" y="330"/>
                      </a:cubicBezTo>
                      <a:cubicBezTo>
                        <a:pt x="115" y="189"/>
                        <a:pt x="231" y="79"/>
                        <a:pt x="374" y="79"/>
                      </a:cubicBezTo>
                      <a:close/>
                      <a:moveTo>
                        <a:pt x="394" y="1"/>
                      </a:moveTo>
                      <a:cubicBezTo>
                        <a:pt x="213" y="1"/>
                        <a:pt x="58" y="147"/>
                        <a:pt x="19" y="330"/>
                      </a:cubicBezTo>
                      <a:cubicBezTo>
                        <a:pt x="0" y="524"/>
                        <a:pt x="116" y="695"/>
                        <a:pt x="291" y="695"/>
                      </a:cubicBezTo>
                      <a:lnTo>
                        <a:pt x="7144" y="1139"/>
                      </a:lnTo>
                      <a:cubicBezTo>
                        <a:pt x="7153" y="1140"/>
                        <a:pt x="7163" y="1140"/>
                        <a:pt x="7173" y="1140"/>
                      </a:cubicBezTo>
                      <a:cubicBezTo>
                        <a:pt x="7356" y="1140"/>
                        <a:pt x="7528" y="977"/>
                        <a:pt x="7550" y="792"/>
                      </a:cubicBezTo>
                      <a:cubicBezTo>
                        <a:pt x="7569" y="580"/>
                        <a:pt x="7435" y="409"/>
                        <a:pt x="7222" y="409"/>
                      </a:cubicBezTo>
                      <a:lnTo>
                        <a:pt x="425" y="2"/>
                      </a:lnTo>
                      <a:cubicBezTo>
                        <a:pt x="415" y="1"/>
                        <a:pt x="404" y="1"/>
                        <a:pt x="39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47"/>
                <p:cNvSpPr/>
                <p:nvPr/>
              </p:nvSpPr>
              <p:spPr>
                <a:xfrm>
                  <a:off x="4475322" y="2311257"/>
                  <a:ext cx="979550" cy="233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0" h="1118" extrusionOk="0">
                      <a:moveTo>
                        <a:pt x="378" y="0"/>
                      </a:moveTo>
                      <a:cubicBezTo>
                        <a:pt x="233" y="0"/>
                        <a:pt x="76" y="129"/>
                        <a:pt x="42" y="307"/>
                      </a:cubicBezTo>
                      <a:cubicBezTo>
                        <a:pt x="0" y="501"/>
                        <a:pt x="116" y="677"/>
                        <a:pt x="291" y="695"/>
                      </a:cubicBezTo>
                      <a:lnTo>
                        <a:pt x="4274" y="1115"/>
                      </a:lnTo>
                      <a:cubicBezTo>
                        <a:pt x="4287" y="1117"/>
                        <a:pt x="4300" y="1118"/>
                        <a:pt x="4312" y="1118"/>
                      </a:cubicBezTo>
                      <a:cubicBezTo>
                        <a:pt x="4491" y="1118"/>
                        <a:pt x="4645" y="969"/>
                        <a:pt x="4662" y="792"/>
                      </a:cubicBezTo>
                      <a:cubicBezTo>
                        <a:pt x="4699" y="598"/>
                        <a:pt x="4565" y="422"/>
                        <a:pt x="4390" y="404"/>
                      </a:cubicBezTo>
                      <a:lnTo>
                        <a:pt x="407" y="2"/>
                      </a:lnTo>
                      <a:cubicBezTo>
                        <a:pt x="397" y="1"/>
                        <a:pt x="388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47"/>
                <p:cNvSpPr/>
                <p:nvPr/>
              </p:nvSpPr>
              <p:spPr>
                <a:xfrm>
                  <a:off x="4475311" y="2302503"/>
                  <a:ext cx="994973" cy="25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1201" extrusionOk="0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427" y="487"/>
                      </a:lnTo>
                      <a:cubicBezTo>
                        <a:pt x="4584" y="506"/>
                        <a:pt x="4681" y="658"/>
                        <a:pt x="4658" y="834"/>
                      </a:cubicBezTo>
                      <a:cubicBezTo>
                        <a:pt x="4640" y="994"/>
                        <a:pt x="4505" y="1122"/>
                        <a:pt x="4363" y="1122"/>
                      </a:cubicBezTo>
                      <a:cubicBezTo>
                        <a:pt x="4353" y="1122"/>
                        <a:pt x="4344" y="1122"/>
                        <a:pt x="4334" y="1121"/>
                      </a:cubicBezTo>
                      <a:lnTo>
                        <a:pt x="328" y="695"/>
                      </a:lnTo>
                      <a:cubicBezTo>
                        <a:pt x="176" y="677"/>
                        <a:pt x="79" y="524"/>
                        <a:pt x="116" y="349"/>
                      </a:cubicBezTo>
                      <a:cubicBezTo>
                        <a:pt x="150" y="206"/>
                        <a:pt x="274" y="79"/>
                        <a:pt x="415" y="79"/>
                      </a:cubicBezTo>
                      <a:close/>
                      <a:moveTo>
                        <a:pt x="431" y="1"/>
                      </a:moveTo>
                      <a:cubicBezTo>
                        <a:pt x="248" y="1"/>
                        <a:pt x="77" y="152"/>
                        <a:pt x="37" y="349"/>
                      </a:cubicBezTo>
                      <a:cubicBezTo>
                        <a:pt x="0" y="561"/>
                        <a:pt x="134" y="755"/>
                        <a:pt x="328" y="774"/>
                      </a:cubicBezTo>
                      <a:lnTo>
                        <a:pt x="4311" y="1199"/>
                      </a:lnTo>
                      <a:cubicBezTo>
                        <a:pt x="4323" y="1200"/>
                        <a:pt x="4334" y="1201"/>
                        <a:pt x="4346" y="1201"/>
                      </a:cubicBezTo>
                      <a:cubicBezTo>
                        <a:pt x="4543" y="1201"/>
                        <a:pt x="4701" y="1052"/>
                        <a:pt x="4736" y="834"/>
                      </a:cubicBezTo>
                      <a:cubicBezTo>
                        <a:pt x="4773" y="621"/>
                        <a:pt x="4621" y="427"/>
                        <a:pt x="4427" y="409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47"/>
                <p:cNvSpPr/>
                <p:nvPr/>
              </p:nvSpPr>
              <p:spPr>
                <a:xfrm>
                  <a:off x="4239396" y="3642197"/>
                  <a:ext cx="1018941" cy="291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1398" extrusionOk="0">
                      <a:moveTo>
                        <a:pt x="369" y="1"/>
                      </a:moveTo>
                      <a:cubicBezTo>
                        <a:pt x="216" y="1"/>
                        <a:pt x="70" y="143"/>
                        <a:pt x="37" y="334"/>
                      </a:cubicBezTo>
                      <a:cubicBezTo>
                        <a:pt x="0" y="547"/>
                        <a:pt x="116" y="736"/>
                        <a:pt x="287" y="759"/>
                      </a:cubicBezTo>
                      <a:lnTo>
                        <a:pt x="4445" y="1392"/>
                      </a:lnTo>
                      <a:cubicBezTo>
                        <a:pt x="4465" y="1396"/>
                        <a:pt x="4484" y="1398"/>
                        <a:pt x="4503" y="1398"/>
                      </a:cubicBezTo>
                      <a:cubicBezTo>
                        <a:pt x="4672" y="1398"/>
                        <a:pt x="4814" y="1255"/>
                        <a:pt x="4852" y="1064"/>
                      </a:cubicBezTo>
                      <a:cubicBezTo>
                        <a:pt x="4889" y="833"/>
                        <a:pt x="4755" y="644"/>
                        <a:pt x="4561" y="602"/>
                      </a:cubicBezTo>
                      <a:lnTo>
                        <a:pt x="421" y="6"/>
                      </a:lnTo>
                      <a:cubicBezTo>
                        <a:pt x="403" y="2"/>
                        <a:pt x="386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47"/>
                <p:cNvSpPr/>
                <p:nvPr/>
              </p:nvSpPr>
              <p:spPr>
                <a:xfrm>
                  <a:off x="4238343" y="3634485"/>
                  <a:ext cx="1035406" cy="31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8" h="1491" extrusionOk="0">
                      <a:moveTo>
                        <a:pt x="431" y="78"/>
                      </a:moveTo>
                      <a:cubicBezTo>
                        <a:pt x="441" y="78"/>
                        <a:pt x="452" y="79"/>
                        <a:pt x="463" y="80"/>
                      </a:cubicBezTo>
                      <a:lnTo>
                        <a:pt x="4603" y="699"/>
                      </a:lnTo>
                      <a:cubicBezTo>
                        <a:pt x="4778" y="718"/>
                        <a:pt x="4894" y="889"/>
                        <a:pt x="4852" y="1083"/>
                      </a:cubicBezTo>
                      <a:cubicBezTo>
                        <a:pt x="4835" y="1265"/>
                        <a:pt x="4700" y="1394"/>
                        <a:pt x="4538" y="1394"/>
                      </a:cubicBezTo>
                      <a:cubicBezTo>
                        <a:pt x="4527" y="1394"/>
                        <a:pt x="4516" y="1394"/>
                        <a:pt x="4506" y="1392"/>
                      </a:cubicBezTo>
                      <a:lnTo>
                        <a:pt x="329" y="755"/>
                      </a:lnTo>
                      <a:cubicBezTo>
                        <a:pt x="176" y="736"/>
                        <a:pt x="79" y="565"/>
                        <a:pt x="116" y="371"/>
                      </a:cubicBezTo>
                      <a:cubicBezTo>
                        <a:pt x="133" y="207"/>
                        <a:pt x="273" y="78"/>
                        <a:pt x="431" y="78"/>
                      </a:cubicBezTo>
                      <a:close/>
                      <a:moveTo>
                        <a:pt x="406" y="0"/>
                      </a:moveTo>
                      <a:cubicBezTo>
                        <a:pt x="236" y="0"/>
                        <a:pt x="75" y="163"/>
                        <a:pt x="42" y="371"/>
                      </a:cubicBezTo>
                      <a:cubicBezTo>
                        <a:pt x="1" y="602"/>
                        <a:pt x="116" y="815"/>
                        <a:pt x="329" y="852"/>
                      </a:cubicBezTo>
                      <a:lnTo>
                        <a:pt x="4487" y="1489"/>
                      </a:lnTo>
                      <a:cubicBezTo>
                        <a:pt x="4498" y="1490"/>
                        <a:pt x="4510" y="1491"/>
                        <a:pt x="4521" y="1491"/>
                      </a:cubicBezTo>
                      <a:cubicBezTo>
                        <a:pt x="4720" y="1491"/>
                        <a:pt x="4896" y="1337"/>
                        <a:pt x="4931" y="1101"/>
                      </a:cubicBezTo>
                      <a:cubicBezTo>
                        <a:pt x="4968" y="852"/>
                        <a:pt x="4815" y="639"/>
                        <a:pt x="4621" y="602"/>
                      </a:cubicBezTo>
                      <a:lnTo>
                        <a:pt x="463" y="6"/>
                      </a:lnTo>
                      <a:cubicBezTo>
                        <a:pt x="444" y="2"/>
                        <a:pt x="425" y="0"/>
                        <a:pt x="406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47"/>
                <p:cNvSpPr/>
                <p:nvPr/>
              </p:nvSpPr>
              <p:spPr>
                <a:xfrm>
                  <a:off x="5498848" y="1709354"/>
                  <a:ext cx="714863" cy="91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394" extrusionOk="0">
                      <a:moveTo>
                        <a:pt x="833" y="0"/>
                      </a:moveTo>
                      <a:cubicBezTo>
                        <a:pt x="673" y="0"/>
                        <a:pt x="517" y="129"/>
                        <a:pt x="500" y="307"/>
                      </a:cubicBezTo>
                      <a:lnTo>
                        <a:pt x="19" y="3754"/>
                      </a:lnTo>
                      <a:cubicBezTo>
                        <a:pt x="1" y="3948"/>
                        <a:pt x="116" y="4119"/>
                        <a:pt x="310" y="4142"/>
                      </a:cubicBezTo>
                      <a:lnTo>
                        <a:pt x="2598" y="4392"/>
                      </a:lnTo>
                      <a:cubicBezTo>
                        <a:pt x="2608" y="4393"/>
                        <a:pt x="2619" y="4393"/>
                        <a:pt x="2629" y="4393"/>
                      </a:cubicBezTo>
                      <a:cubicBezTo>
                        <a:pt x="2811" y="4393"/>
                        <a:pt x="2968" y="4246"/>
                        <a:pt x="2986" y="4045"/>
                      </a:cubicBezTo>
                      <a:lnTo>
                        <a:pt x="3388" y="538"/>
                      </a:lnTo>
                      <a:cubicBezTo>
                        <a:pt x="3429" y="349"/>
                        <a:pt x="3291" y="192"/>
                        <a:pt x="3101" y="173"/>
                      </a:cubicBezTo>
                      <a:lnTo>
                        <a:pt x="865" y="2"/>
                      </a:lnTo>
                      <a:cubicBezTo>
                        <a:pt x="854" y="1"/>
                        <a:pt x="844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47"/>
                <p:cNvSpPr/>
                <p:nvPr/>
              </p:nvSpPr>
              <p:spPr>
                <a:xfrm>
                  <a:off x="5498836" y="1700600"/>
                  <a:ext cx="730286" cy="932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4472" extrusionOk="0">
                      <a:moveTo>
                        <a:pt x="873" y="79"/>
                      </a:moveTo>
                      <a:cubicBezTo>
                        <a:pt x="883" y="79"/>
                        <a:pt x="892" y="80"/>
                        <a:pt x="902" y="81"/>
                      </a:cubicBezTo>
                      <a:lnTo>
                        <a:pt x="3138" y="257"/>
                      </a:lnTo>
                      <a:cubicBezTo>
                        <a:pt x="3291" y="275"/>
                        <a:pt x="3406" y="409"/>
                        <a:pt x="3388" y="580"/>
                      </a:cubicBezTo>
                      <a:lnTo>
                        <a:pt x="2981" y="4087"/>
                      </a:lnTo>
                      <a:cubicBezTo>
                        <a:pt x="2963" y="4276"/>
                        <a:pt x="2810" y="4392"/>
                        <a:pt x="2635" y="4392"/>
                      </a:cubicBezTo>
                      <a:lnTo>
                        <a:pt x="347" y="4143"/>
                      </a:lnTo>
                      <a:cubicBezTo>
                        <a:pt x="172" y="4124"/>
                        <a:pt x="75" y="3972"/>
                        <a:pt x="93" y="3796"/>
                      </a:cubicBezTo>
                      <a:lnTo>
                        <a:pt x="578" y="349"/>
                      </a:lnTo>
                      <a:cubicBezTo>
                        <a:pt x="596" y="206"/>
                        <a:pt x="731" y="79"/>
                        <a:pt x="873" y="79"/>
                      </a:cubicBezTo>
                      <a:close/>
                      <a:moveTo>
                        <a:pt x="872" y="1"/>
                      </a:moveTo>
                      <a:cubicBezTo>
                        <a:pt x="694" y="1"/>
                        <a:pt x="535" y="152"/>
                        <a:pt x="500" y="349"/>
                      </a:cubicBezTo>
                      <a:lnTo>
                        <a:pt x="19" y="3777"/>
                      </a:lnTo>
                      <a:cubicBezTo>
                        <a:pt x="1" y="4009"/>
                        <a:pt x="135" y="4203"/>
                        <a:pt x="324" y="4221"/>
                      </a:cubicBezTo>
                      <a:lnTo>
                        <a:pt x="2635" y="4471"/>
                      </a:lnTo>
                      <a:cubicBezTo>
                        <a:pt x="2645" y="4471"/>
                        <a:pt x="2656" y="4472"/>
                        <a:pt x="2666" y="4472"/>
                      </a:cubicBezTo>
                      <a:cubicBezTo>
                        <a:pt x="2866" y="4472"/>
                        <a:pt x="3042" y="4308"/>
                        <a:pt x="3060" y="4106"/>
                      </a:cubicBezTo>
                      <a:lnTo>
                        <a:pt x="3466" y="580"/>
                      </a:lnTo>
                      <a:cubicBezTo>
                        <a:pt x="3503" y="372"/>
                        <a:pt x="3351" y="197"/>
                        <a:pt x="3138" y="178"/>
                      </a:cubicBezTo>
                      <a:lnTo>
                        <a:pt x="902" y="2"/>
                      </a:lnTo>
                      <a:cubicBezTo>
                        <a:pt x="892" y="1"/>
                        <a:pt x="882" y="1"/>
                        <a:pt x="87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47"/>
                <p:cNvSpPr/>
                <p:nvPr/>
              </p:nvSpPr>
              <p:spPr>
                <a:xfrm>
                  <a:off x="5330448" y="3142834"/>
                  <a:ext cx="690687" cy="727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3492" extrusionOk="0">
                      <a:moveTo>
                        <a:pt x="1682" y="0"/>
                      </a:moveTo>
                      <a:cubicBezTo>
                        <a:pt x="925" y="0"/>
                        <a:pt x="241" y="643"/>
                        <a:pt x="134" y="1515"/>
                      </a:cubicBezTo>
                      <a:cubicBezTo>
                        <a:pt x="0" y="2462"/>
                        <a:pt x="578" y="3345"/>
                        <a:pt x="1423" y="3479"/>
                      </a:cubicBezTo>
                      <a:cubicBezTo>
                        <a:pt x="1487" y="3487"/>
                        <a:pt x="1550" y="3491"/>
                        <a:pt x="1613" y="3491"/>
                      </a:cubicBezTo>
                      <a:cubicBezTo>
                        <a:pt x="2404" y="3491"/>
                        <a:pt x="3091" y="2830"/>
                        <a:pt x="3198" y="1922"/>
                      </a:cubicBezTo>
                      <a:cubicBezTo>
                        <a:pt x="3313" y="979"/>
                        <a:pt x="2713" y="110"/>
                        <a:pt x="1867" y="13"/>
                      </a:cubicBezTo>
                      <a:cubicBezTo>
                        <a:pt x="1805" y="5"/>
                        <a:pt x="1743" y="0"/>
                        <a:pt x="16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47"/>
                <p:cNvSpPr/>
                <p:nvPr/>
              </p:nvSpPr>
              <p:spPr>
                <a:xfrm>
                  <a:off x="5330437" y="3135122"/>
                  <a:ext cx="706110" cy="7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574" extrusionOk="0">
                      <a:moveTo>
                        <a:pt x="1737" y="82"/>
                      </a:moveTo>
                      <a:cubicBezTo>
                        <a:pt x="1792" y="82"/>
                        <a:pt x="1848" y="85"/>
                        <a:pt x="1904" y="92"/>
                      </a:cubicBezTo>
                      <a:cubicBezTo>
                        <a:pt x="2713" y="189"/>
                        <a:pt x="3309" y="1035"/>
                        <a:pt x="3193" y="1959"/>
                      </a:cubicBezTo>
                      <a:cubicBezTo>
                        <a:pt x="3087" y="2823"/>
                        <a:pt x="2434" y="3477"/>
                        <a:pt x="1671" y="3477"/>
                      </a:cubicBezTo>
                      <a:cubicBezTo>
                        <a:pt x="1602" y="3477"/>
                        <a:pt x="1531" y="3471"/>
                        <a:pt x="1460" y="3460"/>
                      </a:cubicBezTo>
                      <a:cubicBezTo>
                        <a:pt x="633" y="3345"/>
                        <a:pt x="74" y="2476"/>
                        <a:pt x="208" y="1552"/>
                      </a:cubicBezTo>
                      <a:cubicBezTo>
                        <a:pt x="316" y="691"/>
                        <a:pt x="978" y="82"/>
                        <a:pt x="1737" y="82"/>
                      </a:cubicBezTo>
                      <a:close/>
                      <a:moveTo>
                        <a:pt x="1719" y="1"/>
                      </a:moveTo>
                      <a:cubicBezTo>
                        <a:pt x="946" y="1"/>
                        <a:pt x="258" y="660"/>
                        <a:pt x="134" y="1534"/>
                      </a:cubicBezTo>
                      <a:cubicBezTo>
                        <a:pt x="0" y="2518"/>
                        <a:pt x="578" y="3423"/>
                        <a:pt x="1460" y="3557"/>
                      </a:cubicBezTo>
                      <a:cubicBezTo>
                        <a:pt x="1533" y="3568"/>
                        <a:pt x="1604" y="3574"/>
                        <a:pt x="1675" y="3574"/>
                      </a:cubicBezTo>
                      <a:cubicBezTo>
                        <a:pt x="2475" y="3574"/>
                        <a:pt x="3166" y="2898"/>
                        <a:pt x="3272" y="1977"/>
                      </a:cubicBezTo>
                      <a:cubicBezTo>
                        <a:pt x="3387" y="998"/>
                        <a:pt x="2773" y="110"/>
                        <a:pt x="1904" y="13"/>
                      </a:cubicBezTo>
                      <a:cubicBezTo>
                        <a:pt x="1842" y="5"/>
                        <a:pt x="1780" y="1"/>
                        <a:pt x="171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47"/>
                <p:cNvSpPr/>
                <p:nvPr/>
              </p:nvSpPr>
              <p:spPr>
                <a:xfrm>
                  <a:off x="5519064" y="3294769"/>
                  <a:ext cx="369103" cy="39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886" extrusionOk="0">
                      <a:moveTo>
                        <a:pt x="250" y="1"/>
                      </a:moveTo>
                      <a:lnTo>
                        <a:pt x="1" y="1886"/>
                      </a:lnTo>
                      <a:lnTo>
                        <a:pt x="1" y="1886"/>
                      </a:lnTo>
                      <a:lnTo>
                        <a:pt x="1771" y="1156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47"/>
                <p:cNvSpPr/>
                <p:nvPr/>
              </p:nvSpPr>
              <p:spPr>
                <a:xfrm>
                  <a:off x="5514259" y="3278304"/>
                  <a:ext cx="398073" cy="4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0" h="2044" extrusionOk="0">
                      <a:moveTo>
                        <a:pt x="329" y="153"/>
                      </a:moveTo>
                      <a:lnTo>
                        <a:pt x="1734" y="1212"/>
                      </a:lnTo>
                      <a:lnTo>
                        <a:pt x="98" y="1905"/>
                      </a:lnTo>
                      <a:lnTo>
                        <a:pt x="329" y="153"/>
                      </a:lnTo>
                      <a:close/>
                      <a:moveTo>
                        <a:pt x="273" y="1"/>
                      </a:moveTo>
                      <a:lnTo>
                        <a:pt x="273" y="56"/>
                      </a:lnTo>
                      <a:lnTo>
                        <a:pt x="1" y="2043"/>
                      </a:lnTo>
                      <a:lnTo>
                        <a:pt x="1909" y="1235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7" name="Google Shape;2107;p47"/>
              <p:cNvGrpSpPr/>
              <p:nvPr/>
            </p:nvGrpSpPr>
            <p:grpSpPr>
              <a:xfrm>
                <a:off x="5117700" y="2356524"/>
                <a:ext cx="2151000" cy="2036851"/>
                <a:chOff x="3496500" y="2571724"/>
                <a:chExt cx="2151000" cy="2036851"/>
              </a:xfrm>
            </p:grpSpPr>
            <p:sp>
              <p:nvSpPr>
                <p:cNvPr id="2108" name="Google Shape;2108;p47"/>
                <p:cNvSpPr/>
                <p:nvPr/>
              </p:nvSpPr>
              <p:spPr>
                <a:xfrm>
                  <a:off x="3496500" y="4150775"/>
                  <a:ext cx="2151000" cy="457800"/>
                </a:xfrm>
                <a:prstGeom prst="ellipse">
                  <a:avLst/>
                </a:prstGeom>
                <a:solidFill>
                  <a:srgbClr val="3E285A">
                    <a:alpha val="138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9" name="Google Shape;2109;p47"/>
                <p:cNvGrpSpPr/>
                <p:nvPr/>
              </p:nvGrpSpPr>
              <p:grpSpPr>
                <a:xfrm>
                  <a:off x="3793882" y="2571724"/>
                  <a:ext cx="1391302" cy="1923996"/>
                  <a:chOff x="5016125" y="652800"/>
                  <a:chExt cx="2922289" cy="4041160"/>
                </a:xfrm>
              </p:grpSpPr>
              <p:sp>
                <p:nvSpPr>
                  <p:cNvPr id="2110" name="Google Shape;2110;p47"/>
                  <p:cNvSpPr/>
                  <p:nvPr/>
                </p:nvSpPr>
                <p:spPr>
                  <a:xfrm>
                    <a:off x="5789289" y="802982"/>
                    <a:ext cx="739857" cy="13404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1" h="8372" extrusionOk="0">
                        <a:moveTo>
                          <a:pt x="2524" y="0"/>
                        </a:moveTo>
                        <a:cubicBezTo>
                          <a:pt x="2117" y="0"/>
                          <a:pt x="1612" y="93"/>
                          <a:pt x="1118" y="431"/>
                        </a:cubicBezTo>
                        <a:cubicBezTo>
                          <a:pt x="0" y="1180"/>
                          <a:pt x="231" y="2395"/>
                          <a:pt x="444" y="2857"/>
                        </a:cubicBezTo>
                        <a:cubicBezTo>
                          <a:pt x="638" y="3301"/>
                          <a:pt x="1215" y="4146"/>
                          <a:pt x="1081" y="4742"/>
                        </a:cubicBezTo>
                        <a:cubicBezTo>
                          <a:pt x="947" y="5338"/>
                          <a:pt x="310" y="5782"/>
                          <a:pt x="485" y="6651"/>
                        </a:cubicBezTo>
                        <a:cubicBezTo>
                          <a:pt x="656" y="7515"/>
                          <a:pt x="1137" y="7898"/>
                          <a:pt x="1696" y="8171"/>
                        </a:cubicBezTo>
                        <a:cubicBezTo>
                          <a:pt x="2037" y="8340"/>
                          <a:pt x="2927" y="8371"/>
                          <a:pt x="3538" y="8371"/>
                        </a:cubicBezTo>
                        <a:cubicBezTo>
                          <a:pt x="3896" y="8371"/>
                          <a:pt x="4159" y="8360"/>
                          <a:pt x="4159" y="8360"/>
                        </a:cubicBezTo>
                        <a:cubicBezTo>
                          <a:pt x="4159" y="8360"/>
                          <a:pt x="4334" y="7496"/>
                          <a:pt x="4487" y="6092"/>
                        </a:cubicBezTo>
                        <a:cubicBezTo>
                          <a:pt x="4621" y="4705"/>
                          <a:pt x="4584" y="2797"/>
                          <a:pt x="4487" y="2086"/>
                        </a:cubicBezTo>
                        <a:cubicBezTo>
                          <a:pt x="4390" y="1393"/>
                          <a:pt x="4182" y="759"/>
                          <a:pt x="4066" y="584"/>
                        </a:cubicBezTo>
                        <a:cubicBezTo>
                          <a:pt x="3951" y="390"/>
                          <a:pt x="3373" y="140"/>
                          <a:pt x="3373" y="140"/>
                        </a:cubicBezTo>
                        <a:cubicBezTo>
                          <a:pt x="3373" y="140"/>
                          <a:pt x="3023" y="0"/>
                          <a:pt x="2524" y="0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1" name="Google Shape;2111;p47"/>
                  <p:cNvSpPr/>
                  <p:nvPr/>
                </p:nvSpPr>
                <p:spPr>
                  <a:xfrm>
                    <a:off x="5817308" y="794496"/>
                    <a:ext cx="718562" cy="1358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8" h="8482" extrusionOk="0">
                        <a:moveTo>
                          <a:pt x="2275" y="109"/>
                        </a:moveTo>
                        <a:cubicBezTo>
                          <a:pt x="2347" y="109"/>
                          <a:pt x="2416" y="113"/>
                          <a:pt x="2482" y="119"/>
                        </a:cubicBezTo>
                        <a:cubicBezTo>
                          <a:pt x="2889" y="138"/>
                          <a:pt x="3175" y="253"/>
                          <a:pt x="3175" y="253"/>
                        </a:cubicBezTo>
                        <a:cubicBezTo>
                          <a:pt x="3175" y="253"/>
                          <a:pt x="3314" y="309"/>
                          <a:pt x="3466" y="387"/>
                        </a:cubicBezTo>
                        <a:cubicBezTo>
                          <a:pt x="3563" y="424"/>
                          <a:pt x="3637" y="484"/>
                          <a:pt x="3697" y="521"/>
                        </a:cubicBezTo>
                        <a:cubicBezTo>
                          <a:pt x="3776" y="581"/>
                          <a:pt x="3831" y="618"/>
                          <a:pt x="3850" y="655"/>
                        </a:cubicBezTo>
                        <a:cubicBezTo>
                          <a:pt x="3891" y="734"/>
                          <a:pt x="3984" y="946"/>
                          <a:pt x="4062" y="1214"/>
                        </a:cubicBezTo>
                        <a:cubicBezTo>
                          <a:pt x="4141" y="1464"/>
                          <a:pt x="4215" y="1792"/>
                          <a:pt x="4275" y="2157"/>
                        </a:cubicBezTo>
                        <a:cubicBezTo>
                          <a:pt x="4372" y="2850"/>
                          <a:pt x="4390" y="4758"/>
                          <a:pt x="4256" y="6145"/>
                        </a:cubicBezTo>
                        <a:cubicBezTo>
                          <a:pt x="4122" y="7512"/>
                          <a:pt x="3947" y="8339"/>
                          <a:pt x="3947" y="8358"/>
                        </a:cubicBezTo>
                        <a:cubicBezTo>
                          <a:pt x="3910" y="8376"/>
                          <a:pt x="3485" y="8376"/>
                          <a:pt x="2967" y="8376"/>
                        </a:cubicBezTo>
                        <a:cubicBezTo>
                          <a:pt x="2676" y="8358"/>
                          <a:pt x="2390" y="8358"/>
                          <a:pt x="2135" y="8321"/>
                        </a:cubicBezTo>
                        <a:cubicBezTo>
                          <a:pt x="1886" y="8279"/>
                          <a:pt x="1655" y="8242"/>
                          <a:pt x="1539" y="8182"/>
                        </a:cubicBezTo>
                        <a:cubicBezTo>
                          <a:pt x="1003" y="7914"/>
                          <a:pt x="518" y="7549"/>
                          <a:pt x="347" y="6704"/>
                        </a:cubicBezTo>
                        <a:cubicBezTo>
                          <a:pt x="269" y="6279"/>
                          <a:pt x="384" y="5969"/>
                          <a:pt x="541" y="5683"/>
                        </a:cubicBezTo>
                        <a:cubicBezTo>
                          <a:pt x="694" y="5391"/>
                          <a:pt x="888" y="5123"/>
                          <a:pt x="962" y="4814"/>
                        </a:cubicBezTo>
                        <a:cubicBezTo>
                          <a:pt x="1022" y="4486"/>
                          <a:pt x="906" y="4121"/>
                          <a:pt x="749" y="3774"/>
                        </a:cubicBezTo>
                        <a:cubicBezTo>
                          <a:pt x="597" y="3428"/>
                          <a:pt x="403" y="3100"/>
                          <a:pt x="310" y="2892"/>
                        </a:cubicBezTo>
                        <a:cubicBezTo>
                          <a:pt x="213" y="2661"/>
                          <a:pt x="116" y="2254"/>
                          <a:pt x="153" y="1811"/>
                        </a:cubicBezTo>
                        <a:cubicBezTo>
                          <a:pt x="213" y="1367"/>
                          <a:pt x="426" y="886"/>
                          <a:pt x="962" y="521"/>
                        </a:cubicBezTo>
                        <a:cubicBezTo>
                          <a:pt x="1418" y="213"/>
                          <a:pt x="1887" y="109"/>
                          <a:pt x="2275" y="109"/>
                        </a:cubicBezTo>
                        <a:close/>
                        <a:moveTo>
                          <a:pt x="2342" y="0"/>
                        </a:moveTo>
                        <a:cubicBezTo>
                          <a:pt x="1924" y="0"/>
                          <a:pt x="1408" y="99"/>
                          <a:pt x="906" y="443"/>
                        </a:cubicBezTo>
                        <a:cubicBezTo>
                          <a:pt x="347" y="831"/>
                          <a:pt x="116" y="1330"/>
                          <a:pt x="56" y="1792"/>
                        </a:cubicBezTo>
                        <a:cubicBezTo>
                          <a:pt x="1" y="2273"/>
                          <a:pt x="116" y="2698"/>
                          <a:pt x="213" y="2929"/>
                        </a:cubicBezTo>
                        <a:cubicBezTo>
                          <a:pt x="329" y="3160"/>
                          <a:pt x="518" y="3488"/>
                          <a:pt x="675" y="3816"/>
                        </a:cubicBezTo>
                        <a:cubicBezTo>
                          <a:pt x="828" y="4162"/>
                          <a:pt x="925" y="4509"/>
                          <a:pt x="865" y="4795"/>
                        </a:cubicBezTo>
                        <a:cubicBezTo>
                          <a:pt x="809" y="5063"/>
                          <a:pt x="615" y="5336"/>
                          <a:pt x="444" y="5622"/>
                        </a:cubicBezTo>
                        <a:cubicBezTo>
                          <a:pt x="287" y="5932"/>
                          <a:pt x="153" y="6260"/>
                          <a:pt x="250" y="6722"/>
                        </a:cubicBezTo>
                        <a:cubicBezTo>
                          <a:pt x="426" y="7586"/>
                          <a:pt x="943" y="7993"/>
                          <a:pt x="1502" y="8261"/>
                        </a:cubicBezTo>
                        <a:cubicBezTo>
                          <a:pt x="1636" y="8339"/>
                          <a:pt x="1867" y="8395"/>
                          <a:pt x="2117" y="8413"/>
                        </a:cubicBezTo>
                        <a:cubicBezTo>
                          <a:pt x="2390" y="8455"/>
                          <a:pt x="2676" y="8473"/>
                          <a:pt x="2967" y="8473"/>
                        </a:cubicBezTo>
                        <a:cubicBezTo>
                          <a:pt x="3146" y="8480"/>
                          <a:pt x="3321" y="8482"/>
                          <a:pt x="3475" y="8482"/>
                        </a:cubicBezTo>
                        <a:cubicBezTo>
                          <a:pt x="3783" y="8482"/>
                          <a:pt x="4007" y="8473"/>
                          <a:pt x="4007" y="8473"/>
                        </a:cubicBezTo>
                        <a:lnTo>
                          <a:pt x="4044" y="8473"/>
                        </a:lnTo>
                        <a:lnTo>
                          <a:pt x="4044" y="8436"/>
                        </a:lnTo>
                        <a:cubicBezTo>
                          <a:pt x="4044" y="8436"/>
                          <a:pt x="4215" y="7549"/>
                          <a:pt x="4353" y="6163"/>
                        </a:cubicBezTo>
                        <a:cubicBezTo>
                          <a:pt x="4487" y="4758"/>
                          <a:pt x="4469" y="2850"/>
                          <a:pt x="4372" y="2139"/>
                        </a:cubicBezTo>
                        <a:cubicBezTo>
                          <a:pt x="4312" y="1774"/>
                          <a:pt x="4238" y="1446"/>
                          <a:pt x="4159" y="1178"/>
                        </a:cubicBezTo>
                        <a:cubicBezTo>
                          <a:pt x="4081" y="905"/>
                          <a:pt x="3984" y="715"/>
                          <a:pt x="3928" y="600"/>
                        </a:cubicBezTo>
                        <a:cubicBezTo>
                          <a:pt x="3891" y="558"/>
                          <a:pt x="3831" y="503"/>
                          <a:pt x="3753" y="443"/>
                        </a:cubicBezTo>
                        <a:cubicBezTo>
                          <a:pt x="3679" y="406"/>
                          <a:pt x="3600" y="350"/>
                          <a:pt x="3522" y="309"/>
                        </a:cubicBezTo>
                        <a:cubicBezTo>
                          <a:pt x="3369" y="212"/>
                          <a:pt x="3217" y="156"/>
                          <a:pt x="3217" y="156"/>
                        </a:cubicBezTo>
                        <a:cubicBezTo>
                          <a:pt x="3217" y="156"/>
                          <a:pt x="2926" y="41"/>
                          <a:pt x="2482" y="4"/>
                        </a:cubicBezTo>
                        <a:cubicBezTo>
                          <a:pt x="2437" y="2"/>
                          <a:pt x="2390" y="0"/>
                          <a:pt x="23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2" name="Google Shape;2112;p47"/>
                  <p:cNvSpPr/>
                  <p:nvPr/>
                </p:nvSpPr>
                <p:spPr>
                  <a:xfrm>
                    <a:off x="7117869" y="2323377"/>
                    <a:ext cx="557975" cy="613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5" h="3831" extrusionOk="0">
                        <a:moveTo>
                          <a:pt x="2122" y="1"/>
                        </a:moveTo>
                        <a:lnTo>
                          <a:pt x="1" y="1313"/>
                        </a:lnTo>
                        <a:cubicBezTo>
                          <a:pt x="1" y="1313"/>
                          <a:pt x="1313" y="3526"/>
                          <a:pt x="1983" y="3757"/>
                        </a:cubicBezTo>
                        <a:cubicBezTo>
                          <a:pt x="2129" y="3806"/>
                          <a:pt x="2274" y="3831"/>
                          <a:pt x="2410" y="3831"/>
                        </a:cubicBezTo>
                        <a:cubicBezTo>
                          <a:pt x="2921" y="3831"/>
                          <a:pt x="3330" y="3488"/>
                          <a:pt x="3392" y="2773"/>
                        </a:cubicBezTo>
                        <a:cubicBezTo>
                          <a:pt x="3485" y="1868"/>
                          <a:pt x="2122" y="1"/>
                          <a:pt x="2122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3" name="Google Shape;2113;p47"/>
                  <p:cNvSpPr/>
                  <p:nvPr/>
                </p:nvSpPr>
                <p:spPr>
                  <a:xfrm>
                    <a:off x="7109063" y="2311689"/>
                    <a:ext cx="566781" cy="631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0" h="3943" extrusionOk="0">
                        <a:moveTo>
                          <a:pt x="2177" y="153"/>
                        </a:moveTo>
                        <a:cubicBezTo>
                          <a:pt x="2195" y="171"/>
                          <a:pt x="2482" y="596"/>
                          <a:pt x="2810" y="1155"/>
                        </a:cubicBezTo>
                        <a:cubicBezTo>
                          <a:pt x="3138" y="1733"/>
                          <a:pt x="3447" y="2426"/>
                          <a:pt x="3387" y="2846"/>
                        </a:cubicBezTo>
                        <a:cubicBezTo>
                          <a:pt x="3350" y="3271"/>
                          <a:pt x="3175" y="3558"/>
                          <a:pt x="2944" y="3715"/>
                        </a:cubicBezTo>
                        <a:cubicBezTo>
                          <a:pt x="2812" y="3802"/>
                          <a:pt x="2649" y="3845"/>
                          <a:pt x="2474" y="3845"/>
                        </a:cubicBezTo>
                        <a:cubicBezTo>
                          <a:pt x="2341" y="3845"/>
                          <a:pt x="2200" y="3820"/>
                          <a:pt x="2061" y="3770"/>
                        </a:cubicBezTo>
                        <a:cubicBezTo>
                          <a:pt x="1904" y="3733"/>
                          <a:pt x="1715" y="3558"/>
                          <a:pt x="1484" y="3308"/>
                        </a:cubicBezTo>
                        <a:cubicBezTo>
                          <a:pt x="1271" y="3077"/>
                          <a:pt x="1040" y="2791"/>
                          <a:pt x="846" y="2500"/>
                        </a:cubicBezTo>
                        <a:cubicBezTo>
                          <a:pt x="444" y="1922"/>
                          <a:pt x="153" y="1442"/>
                          <a:pt x="134" y="1405"/>
                        </a:cubicBezTo>
                        <a:lnTo>
                          <a:pt x="2177" y="153"/>
                        </a:lnTo>
                        <a:close/>
                        <a:moveTo>
                          <a:pt x="2195" y="0"/>
                        </a:moveTo>
                        <a:lnTo>
                          <a:pt x="0" y="1363"/>
                        </a:lnTo>
                        <a:lnTo>
                          <a:pt x="19" y="1405"/>
                        </a:lnTo>
                        <a:cubicBezTo>
                          <a:pt x="19" y="1405"/>
                          <a:pt x="347" y="1964"/>
                          <a:pt x="749" y="2560"/>
                        </a:cubicBezTo>
                        <a:cubicBezTo>
                          <a:pt x="961" y="2846"/>
                          <a:pt x="1192" y="3137"/>
                          <a:pt x="1405" y="3387"/>
                        </a:cubicBezTo>
                        <a:cubicBezTo>
                          <a:pt x="1636" y="3618"/>
                          <a:pt x="1849" y="3812"/>
                          <a:pt x="2038" y="3867"/>
                        </a:cubicBezTo>
                        <a:cubicBezTo>
                          <a:pt x="2187" y="3917"/>
                          <a:pt x="2337" y="3942"/>
                          <a:pt x="2480" y="3942"/>
                        </a:cubicBezTo>
                        <a:cubicBezTo>
                          <a:pt x="2670" y="3942"/>
                          <a:pt x="2849" y="3899"/>
                          <a:pt x="3004" y="3812"/>
                        </a:cubicBezTo>
                        <a:cubicBezTo>
                          <a:pt x="3272" y="3636"/>
                          <a:pt x="3447" y="3308"/>
                          <a:pt x="3503" y="2846"/>
                        </a:cubicBezTo>
                        <a:cubicBezTo>
                          <a:pt x="3540" y="2366"/>
                          <a:pt x="3216" y="1673"/>
                          <a:pt x="2888" y="1095"/>
                        </a:cubicBezTo>
                        <a:cubicBezTo>
                          <a:pt x="2560" y="518"/>
                          <a:pt x="2214" y="37"/>
                          <a:pt x="2214" y="37"/>
                        </a:cubicBezTo>
                        <a:lnTo>
                          <a:pt x="2195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4" name="Google Shape;2114;p47"/>
                  <p:cNvSpPr/>
                  <p:nvPr/>
                </p:nvSpPr>
                <p:spPr>
                  <a:xfrm>
                    <a:off x="5354915" y="2392384"/>
                    <a:ext cx="703032" cy="748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1" h="4677" extrusionOk="0">
                        <a:moveTo>
                          <a:pt x="2197" y="0"/>
                        </a:moveTo>
                        <a:cubicBezTo>
                          <a:pt x="2099" y="0"/>
                          <a:pt x="2043" y="14"/>
                          <a:pt x="2043" y="14"/>
                        </a:cubicBezTo>
                        <a:cubicBezTo>
                          <a:pt x="2043" y="14"/>
                          <a:pt x="773" y="2227"/>
                          <a:pt x="384" y="2804"/>
                        </a:cubicBezTo>
                        <a:cubicBezTo>
                          <a:pt x="1" y="3382"/>
                          <a:pt x="329" y="4135"/>
                          <a:pt x="865" y="4422"/>
                        </a:cubicBezTo>
                        <a:cubicBezTo>
                          <a:pt x="1146" y="4573"/>
                          <a:pt x="1406" y="4677"/>
                          <a:pt x="1666" y="4677"/>
                        </a:cubicBezTo>
                        <a:cubicBezTo>
                          <a:pt x="1907" y="4677"/>
                          <a:pt x="2149" y="4588"/>
                          <a:pt x="2408" y="4366"/>
                        </a:cubicBezTo>
                        <a:cubicBezTo>
                          <a:pt x="2944" y="3904"/>
                          <a:pt x="4390" y="1418"/>
                          <a:pt x="4390" y="1418"/>
                        </a:cubicBezTo>
                        <a:cubicBezTo>
                          <a:pt x="4390" y="1418"/>
                          <a:pt x="3582" y="554"/>
                          <a:pt x="3004" y="245"/>
                        </a:cubicBezTo>
                        <a:cubicBezTo>
                          <a:pt x="2653" y="38"/>
                          <a:pt x="2364" y="0"/>
                          <a:pt x="21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5" name="Google Shape;2115;p47"/>
                  <p:cNvSpPr/>
                  <p:nvPr/>
                </p:nvSpPr>
                <p:spPr>
                  <a:xfrm>
                    <a:off x="5376369" y="2384538"/>
                    <a:ext cx="690384" cy="7654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2" h="4781" extrusionOk="0">
                        <a:moveTo>
                          <a:pt x="2177" y="100"/>
                        </a:moveTo>
                        <a:cubicBezTo>
                          <a:pt x="2330" y="123"/>
                          <a:pt x="2579" y="178"/>
                          <a:pt x="2852" y="331"/>
                        </a:cubicBezTo>
                        <a:cubicBezTo>
                          <a:pt x="3388" y="622"/>
                          <a:pt x="4141" y="1430"/>
                          <a:pt x="4178" y="1467"/>
                        </a:cubicBezTo>
                        <a:cubicBezTo>
                          <a:pt x="4178" y="1509"/>
                          <a:pt x="3831" y="2086"/>
                          <a:pt x="3429" y="2738"/>
                        </a:cubicBezTo>
                        <a:cubicBezTo>
                          <a:pt x="3198" y="3084"/>
                          <a:pt x="2986" y="3431"/>
                          <a:pt x="2773" y="3741"/>
                        </a:cubicBezTo>
                        <a:cubicBezTo>
                          <a:pt x="2561" y="4027"/>
                          <a:pt x="2371" y="4281"/>
                          <a:pt x="2233" y="4374"/>
                        </a:cubicBezTo>
                        <a:cubicBezTo>
                          <a:pt x="1983" y="4605"/>
                          <a:pt x="1752" y="4683"/>
                          <a:pt x="1503" y="4683"/>
                        </a:cubicBezTo>
                        <a:cubicBezTo>
                          <a:pt x="1272" y="4665"/>
                          <a:pt x="1022" y="4568"/>
                          <a:pt x="754" y="4434"/>
                        </a:cubicBezTo>
                        <a:cubicBezTo>
                          <a:pt x="500" y="4281"/>
                          <a:pt x="292" y="4027"/>
                          <a:pt x="195" y="3759"/>
                        </a:cubicBezTo>
                        <a:cubicBezTo>
                          <a:pt x="98" y="3473"/>
                          <a:pt x="116" y="3144"/>
                          <a:pt x="292" y="2872"/>
                        </a:cubicBezTo>
                        <a:cubicBezTo>
                          <a:pt x="676" y="2294"/>
                          <a:pt x="1928" y="160"/>
                          <a:pt x="1946" y="123"/>
                        </a:cubicBezTo>
                        <a:cubicBezTo>
                          <a:pt x="1946" y="123"/>
                          <a:pt x="2025" y="100"/>
                          <a:pt x="2177" y="100"/>
                        </a:cubicBezTo>
                        <a:close/>
                        <a:moveTo>
                          <a:pt x="2072" y="0"/>
                        </a:moveTo>
                        <a:cubicBezTo>
                          <a:pt x="1957" y="0"/>
                          <a:pt x="1886" y="26"/>
                          <a:pt x="1886" y="26"/>
                        </a:cubicBezTo>
                        <a:lnTo>
                          <a:pt x="1868" y="26"/>
                        </a:lnTo>
                        <a:lnTo>
                          <a:pt x="1868" y="44"/>
                        </a:lnTo>
                        <a:cubicBezTo>
                          <a:pt x="1868" y="44"/>
                          <a:pt x="578" y="2257"/>
                          <a:pt x="213" y="2816"/>
                        </a:cubicBezTo>
                        <a:cubicBezTo>
                          <a:pt x="1" y="3126"/>
                          <a:pt x="1" y="3473"/>
                          <a:pt x="98" y="3777"/>
                        </a:cubicBezTo>
                        <a:cubicBezTo>
                          <a:pt x="213" y="4087"/>
                          <a:pt x="426" y="4355"/>
                          <a:pt x="712" y="4512"/>
                        </a:cubicBezTo>
                        <a:cubicBezTo>
                          <a:pt x="985" y="4665"/>
                          <a:pt x="1235" y="4762"/>
                          <a:pt x="1503" y="4780"/>
                        </a:cubicBezTo>
                        <a:cubicBezTo>
                          <a:pt x="1771" y="4780"/>
                          <a:pt x="2043" y="4702"/>
                          <a:pt x="2311" y="4452"/>
                        </a:cubicBezTo>
                        <a:cubicBezTo>
                          <a:pt x="2445" y="4337"/>
                          <a:pt x="2639" y="4087"/>
                          <a:pt x="2852" y="3796"/>
                        </a:cubicBezTo>
                        <a:cubicBezTo>
                          <a:pt x="3064" y="3491"/>
                          <a:pt x="3295" y="3144"/>
                          <a:pt x="3503" y="2798"/>
                        </a:cubicBezTo>
                        <a:cubicBezTo>
                          <a:pt x="3928" y="2105"/>
                          <a:pt x="4293" y="1486"/>
                          <a:pt x="4293" y="1486"/>
                        </a:cubicBezTo>
                        <a:lnTo>
                          <a:pt x="4312" y="1449"/>
                        </a:lnTo>
                        <a:lnTo>
                          <a:pt x="4293" y="1430"/>
                        </a:lnTo>
                        <a:cubicBezTo>
                          <a:pt x="4293" y="1430"/>
                          <a:pt x="3485" y="562"/>
                          <a:pt x="2907" y="238"/>
                        </a:cubicBezTo>
                        <a:cubicBezTo>
                          <a:pt x="2621" y="81"/>
                          <a:pt x="2371" y="26"/>
                          <a:pt x="2177" y="7"/>
                        </a:cubicBezTo>
                        <a:cubicBezTo>
                          <a:pt x="2139" y="2"/>
                          <a:pt x="2104" y="0"/>
                          <a:pt x="207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6" name="Google Shape;2116;p47"/>
                  <p:cNvSpPr/>
                  <p:nvPr/>
                </p:nvSpPr>
                <p:spPr>
                  <a:xfrm>
                    <a:off x="5604364" y="2029257"/>
                    <a:ext cx="533478" cy="769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2" h="4805" extrusionOk="0">
                        <a:moveTo>
                          <a:pt x="2666" y="1"/>
                        </a:moveTo>
                        <a:cubicBezTo>
                          <a:pt x="1904" y="1"/>
                          <a:pt x="1334" y="535"/>
                          <a:pt x="947" y="1011"/>
                        </a:cubicBezTo>
                        <a:cubicBezTo>
                          <a:pt x="485" y="1533"/>
                          <a:pt x="0" y="2573"/>
                          <a:pt x="0" y="2573"/>
                        </a:cubicBezTo>
                        <a:lnTo>
                          <a:pt x="3027" y="4804"/>
                        </a:lnTo>
                        <a:cubicBezTo>
                          <a:pt x="3027" y="4804"/>
                          <a:pt x="3258" y="3206"/>
                          <a:pt x="3295" y="1880"/>
                        </a:cubicBezTo>
                        <a:cubicBezTo>
                          <a:pt x="3331" y="549"/>
                          <a:pt x="2985" y="31"/>
                          <a:pt x="2985" y="31"/>
                        </a:cubicBezTo>
                        <a:cubicBezTo>
                          <a:pt x="2875" y="10"/>
                          <a:pt x="2769" y="1"/>
                          <a:pt x="266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7" name="Google Shape;2117;p47"/>
                  <p:cNvSpPr/>
                  <p:nvPr/>
                </p:nvSpPr>
                <p:spPr>
                  <a:xfrm>
                    <a:off x="5595397" y="2022052"/>
                    <a:ext cx="549169" cy="792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0" h="4947" extrusionOk="0">
                        <a:moveTo>
                          <a:pt x="2711" y="104"/>
                        </a:moveTo>
                        <a:cubicBezTo>
                          <a:pt x="2810" y="104"/>
                          <a:pt x="2913" y="113"/>
                          <a:pt x="3022" y="132"/>
                        </a:cubicBezTo>
                        <a:cubicBezTo>
                          <a:pt x="3022" y="132"/>
                          <a:pt x="3101" y="229"/>
                          <a:pt x="3175" y="515"/>
                        </a:cubicBezTo>
                        <a:cubicBezTo>
                          <a:pt x="3253" y="806"/>
                          <a:pt x="3332" y="1250"/>
                          <a:pt x="3314" y="1925"/>
                        </a:cubicBezTo>
                        <a:cubicBezTo>
                          <a:pt x="3272" y="3214"/>
                          <a:pt x="3041" y="4674"/>
                          <a:pt x="3022" y="4752"/>
                        </a:cubicBezTo>
                        <a:lnTo>
                          <a:pt x="116" y="2595"/>
                        </a:lnTo>
                        <a:cubicBezTo>
                          <a:pt x="153" y="2539"/>
                          <a:pt x="615" y="1596"/>
                          <a:pt x="1040" y="1074"/>
                        </a:cubicBezTo>
                        <a:cubicBezTo>
                          <a:pt x="1253" y="825"/>
                          <a:pt x="1539" y="538"/>
                          <a:pt x="1867" y="344"/>
                        </a:cubicBezTo>
                        <a:cubicBezTo>
                          <a:pt x="2118" y="196"/>
                          <a:pt x="2390" y="104"/>
                          <a:pt x="2711" y="104"/>
                        </a:cubicBezTo>
                        <a:close/>
                        <a:moveTo>
                          <a:pt x="2718" y="0"/>
                        </a:moveTo>
                        <a:cubicBezTo>
                          <a:pt x="2378" y="0"/>
                          <a:pt x="2074" y="105"/>
                          <a:pt x="1812" y="266"/>
                        </a:cubicBezTo>
                        <a:cubicBezTo>
                          <a:pt x="1465" y="460"/>
                          <a:pt x="1193" y="746"/>
                          <a:pt x="962" y="1019"/>
                        </a:cubicBezTo>
                        <a:cubicBezTo>
                          <a:pt x="500" y="1555"/>
                          <a:pt x="19" y="2595"/>
                          <a:pt x="19" y="2595"/>
                        </a:cubicBezTo>
                        <a:lnTo>
                          <a:pt x="1" y="2636"/>
                        </a:lnTo>
                        <a:lnTo>
                          <a:pt x="3101" y="4946"/>
                        </a:lnTo>
                        <a:lnTo>
                          <a:pt x="3119" y="4868"/>
                        </a:lnTo>
                        <a:cubicBezTo>
                          <a:pt x="3119" y="4868"/>
                          <a:pt x="3369" y="3251"/>
                          <a:pt x="3406" y="1925"/>
                        </a:cubicBezTo>
                        <a:cubicBezTo>
                          <a:pt x="3429" y="1250"/>
                          <a:pt x="3351" y="788"/>
                          <a:pt x="3272" y="478"/>
                        </a:cubicBezTo>
                        <a:cubicBezTo>
                          <a:pt x="3175" y="192"/>
                          <a:pt x="3083" y="53"/>
                          <a:pt x="3083" y="53"/>
                        </a:cubicBezTo>
                        <a:lnTo>
                          <a:pt x="3083" y="35"/>
                        </a:lnTo>
                        <a:lnTo>
                          <a:pt x="3059" y="35"/>
                        </a:lnTo>
                        <a:cubicBezTo>
                          <a:pt x="2942" y="11"/>
                          <a:pt x="2828" y="0"/>
                          <a:pt x="2718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8" name="Google Shape;2118;p47"/>
                  <p:cNvSpPr/>
                  <p:nvPr/>
                </p:nvSpPr>
                <p:spPr>
                  <a:xfrm>
                    <a:off x="6840561" y="2018529"/>
                    <a:ext cx="672612" cy="780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1" h="4872" extrusionOk="0">
                        <a:moveTo>
                          <a:pt x="1222" y="0"/>
                        </a:moveTo>
                        <a:cubicBezTo>
                          <a:pt x="946" y="0"/>
                          <a:pt x="662" y="40"/>
                          <a:pt x="347" y="98"/>
                        </a:cubicBezTo>
                        <a:cubicBezTo>
                          <a:pt x="347" y="98"/>
                          <a:pt x="0" y="616"/>
                          <a:pt x="42" y="1947"/>
                        </a:cubicBezTo>
                        <a:cubicBezTo>
                          <a:pt x="79" y="3273"/>
                          <a:pt x="328" y="4871"/>
                          <a:pt x="328" y="4871"/>
                        </a:cubicBezTo>
                        <a:lnTo>
                          <a:pt x="4200" y="2233"/>
                        </a:lnTo>
                        <a:cubicBezTo>
                          <a:pt x="4200" y="2233"/>
                          <a:pt x="3794" y="1138"/>
                          <a:pt x="2985" y="616"/>
                        </a:cubicBezTo>
                        <a:cubicBezTo>
                          <a:pt x="2293" y="155"/>
                          <a:pt x="1772" y="0"/>
                          <a:pt x="122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9" name="Google Shape;2119;p47"/>
                  <p:cNvSpPr/>
                  <p:nvPr/>
                </p:nvSpPr>
                <p:spPr>
                  <a:xfrm>
                    <a:off x="6837519" y="2011004"/>
                    <a:ext cx="684460" cy="8031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5016" extrusionOk="0">
                        <a:moveTo>
                          <a:pt x="1268" y="96"/>
                        </a:moveTo>
                        <a:cubicBezTo>
                          <a:pt x="1393" y="96"/>
                          <a:pt x="1514" y="105"/>
                          <a:pt x="1636" y="122"/>
                        </a:cubicBezTo>
                        <a:cubicBezTo>
                          <a:pt x="2043" y="201"/>
                          <a:pt x="2463" y="353"/>
                          <a:pt x="2985" y="700"/>
                        </a:cubicBezTo>
                        <a:cubicBezTo>
                          <a:pt x="3734" y="1203"/>
                          <a:pt x="4122" y="2201"/>
                          <a:pt x="4159" y="2262"/>
                        </a:cubicBezTo>
                        <a:lnTo>
                          <a:pt x="384" y="4840"/>
                        </a:lnTo>
                        <a:cubicBezTo>
                          <a:pt x="366" y="4743"/>
                          <a:pt x="153" y="3283"/>
                          <a:pt x="116" y="1994"/>
                        </a:cubicBezTo>
                        <a:cubicBezTo>
                          <a:pt x="98" y="1319"/>
                          <a:pt x="176" y="875"/>
                          <a:pt x="250" y="584"/>
                        </a:cubicBezTo>
                        <a:cubicBezTo>
                          <a:pt x="329" y="298"/>
                          <a:pt x="407" y="201"/>
                          <a:pt x="407" y="201"/>
                        </a:cubicBezTo>
                        <a:cubicBezTo>
                          <a:pt x="722" y="135"/>
                          <a:pt x="1001" y="96"/>
                          <a:pt x="1268" y="96"/>
                        </a:cubicBezTo>
                        <a:close/>
                        <a:moveTo>
                          <a:pt x="1240" y="1"/>
                        </a:moveTo>
                        <a:cubicBezTo>
                          <a:pt x="960" y="1"/>
                          <a:pt x="675" y="39"/>
                          <a:pt x="366" y="104"/>
                        </a:cubicBezTo>
                        <a:lnTo>
                          <a:pt x="347" y="104"/>
                        </a:lnTo>
                        <a:lnTo>
                          <a:pt x="329" y="122"/>
                        </a:lnTo>
                        <a:cubicBezTo>
                          <a:pt x="329" y="122"/>
                          <a:pt x="232" y="261"/>
                          <a:pt x="153" y="547"/>
                        </a:cubicBezTo>
                        <a:cubicBezTo>
                          <a:pt x="79" y="857"/>
                          <a:pt x="1" y="1319"/>
                          <a:pt x="19" y="1994"/>
                        </a:cubicBezTo>
                        <a:cubicBezTo>
                          <a:pt x="61" y="3320"/>
                          <a:pt x="292" y="4937"/>
                          <a:pt x="292" y="4937"/>
                        </a:cubicBezTo>
                        <a:lnTo>
                          <a:pt x="310" y="5015"/>
                        </a:lnTo>
                        <a:lnTo>
                          <a:pt x="4275" y="2299"/>
                        </a:lnTo>
                        <a:lnTo>
                          <a:pt x="4256" y="2262"/>
                        </a:lnTo>
                        <a:cubicBezTo>
                          <a:pt x="4256" y="2262"/>
                          <a:pt x="3849" y="1162"/>
                          <a:pt x="3041" y="626"/>
                        </a:cubicBezTo>
                        <a:cubicBezTo>
                          <a:pt x="2523" y="279"/>
                          <a:pt x="2080" y="104"/>
                          <a:pt x="1655" y="30"/>
                        </a:cubicBezTo>
                        <a:cubicBezTo>
                          <a:pt x="1516" y="10"/>
                          <a:pt x="1378" y="1"/>
                          <a:pt x="124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0" name="Google Shape;2120;p47"/>
                  <p:cNvSpPr/>
                  <p:nvPr/>
                </p:nvSpPr>
                <p:spPr>
                  <a:xfrm>
                    <a:off x="5922339" y="1974980"/>
                    <a:ext cx="1214255" cy="1674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4" h="10461" extrusionOk="0">
                        <a:moveTo>
                          <a:pt x="3755" y="0"/>
                        </a:moveTo>
                        <a:cubicBezTo>
                          <a:pt x="3727" y="0"/>
                          <a:pt x="3701" y="0"/>
                          <a:pt x="3674" y="1"/>
                        </a:cubicBezTo>
                        <a:lnTo>
                          <a:pt x="3582" y="1"/>
                        </a:lnTo>
                        <a:cubicBezTo>
                          <a:pt x="2464" y="1"/>
                          <a:pt x="999" y="370"/>
                          <a:pt x="999" y="370"/>
                        </a:cubicBezTo>
                        <a:cubicBezTo>
                          <a:pt x="999" y="370"/>
                          <a:pt x="324" y="3928"/>
                          <a:pt x="403" y="4603"/>
                        </a:cubicBezTo>
                        <a:cubicBezTo>
                          <a:pt x="463" y="5259"/>
                          <a:pt x="810" y="5624"/>
                          <a:pt x="828" y="5989"/>
                        </a:cubicBezTo>
                        <a:cubicBezTo>
                          <a:pt x="865" y="6377"/>
                          <a:pt x="1" y="10050"/>
                          <a:pt x="1" y="10050"/>
                        </a:cubicBezTo>
                        <a:cubicBezTo>
                          <a:pt x="1" y="10050"/>
                          <a:pt x="403" y="10244"/>
                          <a:pt x="1133" y="10360"/>
                        </a:cubicBezTo>
                        <a:cubicBezTo>
                          <a:pt x="1868" y="10457"/>
                          <a:pt x="2002" y="10457"/>
                          <a:pt x="2713" y="10457"/>
                        </a:cubicBezTo>
                        <a:cubicBezTo>
                          <a:pt x="2771" y="10460"/>
                          <a:pt x="2828" y="10461"/>
                          <a:pt x="2885" y="10461"/>
                        </a:cubicBezTo>
                        <a:cubicBezTo>
                          <a:pt x="3245" y="10461"/>
                          <a:pt x="3577" y="10414"/>
                          <a:pt x="3813" y="10378"/>
                        </a:cubicBezTo>
                        <a:cubicBezTo>
                          <a:pt x="4076" y="10414"/>
                          <a:pt x="4402" y="10461"/>
                          <a:pt x="4721" y="10461"/>
                        </a:cubicBezTo>
                        <a:cubicBezTo>
                          <a:pt x="4771" y="10461"/>
                          <a:pt x="4821" y="10460"/>
                          <a:pt x="4871" y="10457"/>
                        </a:cubicBezTo>
                        <a:cubicBezTo>
                          <a:pt x="5583" y="10457"/>
                          <a:pt x="5717" y="10457"/>
                          <a:pt x="6447" y="10360"/>
                        </a:cubicBezTo>
                        <a:cubicBezTo>
                          <a:pt x="7163" y="10244"/>
                          <a:pt x="7583" y="10050"/>
                          <a:pt x="7583" y="10050"/>
                        </a:cubicBezTo>
                        <a:cubicBezTo>
                          <a:pt x="7583" y="10050"/>
                          <a:pt x="6719" y="6377"/>
                          <a:pt x="6738" y="5989"/>
                        </a:cubicBezTo>
                        <a:cubicBezTo>
                          <a:pt x="6775" y="5624"/>
                          <a:pt x="7121" y="5259"/>
                          <a:pt x="7181" y="4603"/>
                        </a:cubicBezTo>
                        <a:cubicBezTo>
                          <a:pt x="7255" y="3928"/>
                          <a:pt x="6585" y="370"/>
                          <a:pt x="6585" y="370"/>
                        </a:cubicBezTo>
                        <a:cubicBezTo>
                          <a:pt x="6585" y="370"/>
                          <a:pt x="4892" y="0"/>
                          <a:pt x="375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1" name="Google Shape;2121;p47"/>
                  <p:cNvSpPr/>
                  <p:nvPr/>
                </p:nvSpPr>
                <p:spPr>
                  <a:xfrm>
                    <a:off x="6350789" y="1771641"/>
                    <a:ext cx="378814" cy="3796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" h="2371" extrusionOk="0">
                        <a:moveTo>
                          <a:pt x="2061" y="0"/>
                        </a:moveTo>
                        <a:lnTo>
                          <a:pt x="19" y="139"/>
                        </a:lnTo>
                        <a:lnTo>
                          <a:pt x="0" y="1811"/>
                        </a:lnTo>
                        <a:cubicBezTo>
                          <a:pt x="0" y="1811"/>
                          <a:pt x="250" y="2370"/>
                          <a:pt x="980" y="2370"/>
                        </a:cubicBezTo>
                        <a:cubicBezTo>
                          <a:pt x="1714" y="2370"/>
                          <a:pt x="2366" y="1617"/>
                          <a:pt x="2366" y="1617"/>
                        </a:cubicBezTo>
                        <a:lnTo>
                          <a:pt x="2061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2" name="Google Shape;2122;p47"/>
                  <p:cNvSpPr/>
                  <p:nvPr/>
                </p:nvSpPr>
                <p:spPr>
                  <a:xfrm>
                    <a:off x="6341183" y="1762675"/>
                    <a:ext cx="398027" cy="397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6" h="2482" extrusionOk="0">
                        <a:moveTo>
                          <a:pt x="2079" y="116"/>
                        </a:moveTo>
                        <a:lnTo>
                          <a:pt x="2389" y="1655"/>
                        </a:lnTo>
                        <a:cubicBezTo>
                          <a:pt x="2352" y="1673"/>
                          <a:pt x="1733" y="2366"/>
                          <a:pt x="1040" y="2366"/>
                        </a:cubicBezTo>
                        <a:cubicBezTo>
                          <a:pt x="1025" y="2367"/>
                          <a:pt x="1010" y="2367"/>
                          <a:pt x="995" y="2367"/>
                        </a:cubicBezTo>
                        <a:cubicBezTo>
                          <a:pt x="337" y="2367"/>
                          <a:pt x="116" y="1867"/>
                          <a:pt x="116" y="1867"/>
                        </a:cubicBezTo>
                        <a:lnTo>
                          <a:pt x="116" y="250"/>
                        </a:lnTo>
                        <a:lnTo>
                          <a:pt x="2079" y="116"/>
                        </a:lnTo>
                        <a:close/>
                        <a:moveTo>
                          <a:pt x="2158" y="1"/>
                        </a:moveTo>
                        <a:lnTo>
                          <a:pt x="19" y="153"/>
                        </a:lnTo>
                        <a:lnTo>
                          <a:pt x="19" y="195"/>
                        </a:lnTo>
                        <a:lnTo>
                          <a:pt x="0" y="1886"/>
                        </a:lnTo>
                        <a:lnTo>
                          <a:pt x="19" y="1886"/>
                        </a:lnTo>
                        <a:cubicBezTo>
                          <a:pt x="19" y="1886"/>
                          <a:pt x="291" y="2482"/>
                          <a:pt x="1040" y="2482"/>
                        </a:cubicBezTo>
                        <a:cubicBezTo>
                          <a:pt x="1811" y="2463"/>
                          <a:pt x="2468" y="1715"/>
                          <a:pt x="2468" y="1715"/>
                        </a:cubicBezTo>
                        <a:lnTo>
                          <a:pt x="2486" y="1696"/>
                        </a:lnTo>
                        <a:lnTo>
                          <a:pt x="2158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3" name="Google Shape;2123;p47"/>
                  <p:cNvSpPr/>
                  <p:nvPr/>
                </p:nvSpPr>
                <p:spPr>
                  <a:xfrm>
                    <a:off x="5912732" y="1966174"/>
                    <a:ext cx="1233468" cy="1692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4" h="10568" extrusionOk="0">
                        <a:moveTo>
                          <a:pt x="3697" y="97"/>
                        </a:moveTo>
                        <a:lnTo>
                          <a:pt x="3697" y="116"/>
                        </a:lnTo>
                        <a:lnTo>
                          <a:pt x="3734" y="116"/>
                        </a:lnTo>
                        <a:cubicBezTo>
                          <a:pt x="3762" y="115"/>
                          <a:pt x="3790" y="115"/>
                          <a:pt x="3818" y="115"/>
                        </a:cubicBezTo>
                        <a:cubicBezTo>
                          <a:pt x="4934" y="115"/>
                          <a:pt x="6531" y="462"/>
                          <a:pt x="6585" y="462"/>
                        </a:cubicBezTo>
                        <a:cubicBezTo>
                          <a:pt x="6604" y="499"/>
                          <a:pt x="6761" y="1349"/>
                          <a:pt x="6913" y="2292"/>
                        </a:cubicBezTo>
                        <a:cubicBezTo>
                          <a:pt x="6992" y="2791"/>
                          <a:pt x="7066" y="3290"/>
                          <a:pt x="7126" y="3715"/>
                        </a:cubicBezTo>
                        <a:cubicBezTo>
                          <a:pt x="7181" y="4140"/>
                          <a:pt x="7200" y="4487"/>
                          <a:pt x="7200" y="4639"/>
                        </a:cubicBezTo>
                        <a:cubicBezTo>
                          <a:pt x="7163" y="4967"/>
                          <a:pt x="7066" y="5217"/>
                          <a:pt x="6969" y="5429"/>
                        </a:cubicBezTo>
                        <a:cubicBezTo>
                          <a:pt x="6853" y="5660"/>
                          <a:pt x="6761" y="5854"/>
                          <a:pt x="6761" y="6044"/>
                        </a:cubicBezTo>
                        <a:cubicBezTo>
                          <a:pt x="6761" y="6104"/>
                          <a:pt x="6761" y="6201"/>
                          <a:pt x="6779" y="6335"/>
                        </a:cubicBezTo>
                        <a:cubicBezTo>
                          <a:pt x="6798" y="6488"/>
                          <a:pt x="6835" y="6663"/>
                          <a:pt x="6876" y="6853"/>
                        </a:cubicBezTo>
                        <a:cubicBezTo>
                          <a:pt x="6950" y="7259"/>
                          <a:pt x="7066" y="7740"/>
                          <a:pt x="7163" y="8220"/>
                        </a:cubicBezTo>
                        <a:cubicBezTo>
                          <a:pt x="7375" y="9163"/>
                          <a:pt x="7588" y="10031"/>
                          <a:pt x="7588" y="10068"/>
                        </a:cubicBezTo>
                        <a:cubicBezTo>
                          <a:pt x="7569" y="10087"/>
                          <a:pt x="7181" y="10263"/>
                          <a:pt x="6488" y="10360"/>
                        </a:cubicBezTo>
                        <a:cubicBezTo>
                          <a:pt x="5777" y="10475"/>
                          <a:pt x="5643" y="10475"/>
                          <a:pt x="4931" y="10475"/>
                        </a:cubicBezTo>
                        <a:cubicBezTo>
                          <a:pt x="4566" y="10475"/>
                          <a:pt x="4178" y="10433"/>
                          <a:pt x="3891" y="10397"/>
                        </a:cubicBezTo>
                        <a:lnTo>
                          <a:pt x="3873" y="10397"/>
                        </a:lnTo>
                        <a:cubicBezTo>
                          <a:pt x="3600" y="10433"/>
                          <a:pt x="3198" y="10475"/>
                          <a:pt x="2773" y="10475"/>
                        </a:cubicBezTo>
                        <a:cubicBezTo>
                          <a:pt x="2062" y="10475"/>
                          <a:pt x="1928" y="10475"/>
                          <a:pt x="1193" y="10360"/>
                        </a:cubicBezTo>
                        <a:cubicBezTo>
                          <a:pt x="500" y="10263"/>
                          <a:pt x="135" y="10087"/>
                          <a:pt x="116" y="10068"/>
                        </a:cubicBezTo>
                        <a:cubicBezTo>
                          <a:pt x="116" y="10031"/>
                          <a:pt x="329" y="9163"/>
                          <a:pt x="541" y="8220"/>
                        </a:cubicBezTo>
                        <a:cubicBezTo>
                          <a:pt x="638" y="7740"/>
                          <a:pt x="754" y="7259"/>
                          <a:pt x="828" y="6853"/>
                        </a:cubicBezTo>
                        <a:cubicBezTo>
                          <a:pt x="870" y="6663"/>
                          <a:pt x="888" y="6488"/>
                          <a:pt x="906" y="6335"/>
                        </a:cubicBezTo>
                        <a:cubicBezTo>
                          <a:pt x="943" y="6201"/>
                          <a:pt x="943" y="6104"/>
                          <a:pt x="943" y="6044"/>
                        </a:cubicBezTo>
                        <a:cubicBezTo>
                          <a:pt x="925" y="5854"/>
                          <a:pt x="828" y="5660"/>
                          <a:pt x="731" y="5429"/>
                        </a:cubicBezTo>
                        <a:cubicBezTo>
                          <a:pt x="638" y="5217"/>
                          <a:pt x="541" y="4967"/>
                          <a:pt x="500" y="4639"/>
                        </a:cubicBezTo>
                        <a:cubicBezTo>
                          <a:pt x="481" y="4487"/>
                          <a:pt x="523" y="4140"/>
                          <a:pt x="578" y="3715"/>
                        </a:cubicBezTo>
                        <a:cubicBezTo>
                          <a:pt x="638" y="3290"/>
                          <a:pt x="712" y="2791"/>
                          <a:pt x="791" y="2292"/>
                        </a:cubicBezTo>
                        <a:cubicBezTo>
                          <a:pt x="943" y="1349"/>
                          <a:pt x="1101" y="499"/>
                          <a:pt x="1119" y="462"/>
                        </a:cubicBezTo>
                        <a:cubicBezTo>
                          <a:pt x="1156" y="462"/>
                          <a:pt x="2542" y="116"/>
                          <a:pt x="3642" y="97"/>
                        </a:cubicBezTo>
                        <a:close/>
                        <a:moveTo>
                          <a:pt x="3642" y="0"/>
                        </a:moveTo>
                        <a:cubicBezTo>
                          <a:pt x="2505" y="19"/>
                          <a:pt x="1059" y="384"/>
                          <a:pt x="1059" y="384"/>
                        </a:cubicBezTo>
                        <a:lnTo>
                          <a:pt x="1022" y="384"/>
                        </a:lnTo>
                        <a:lnTo>
                          <a:pt x="1022" y="425"/>
                        </a:lnTo>
                        <a:cubicBezTo>
                          <a:pt x="1022" y="425"/>
                          <a:pt x="846" y="1308"/>
                          <a:pt x="694" y="2292"/>
                        </a:cubicBezTo>
                        <a:cubicBezTo>
                          <a:pt x="597" y="2773"/>
                          <a:pt x="523" y="3272"/>
                          <a:pt x="481" y="3715"/>
                        </a:cubicBezTo>
                        <a:cubicBezTo>
                          <a:pt x="426" y="4140"/>
                          <a:pt x="384" y="4487"/>
                          <a:pt x="407" y="4658"/>
                        </a:cubicBezTo>
                        <a:cubicBezTo>
                          <a:pt x="444" y="4986"/>
                          <a:pt x="541" y="5254"/>
                          <a:pt x="657" y="5466"/>
                        </a:cubicBezTo>
                        <a:cubicBezTo>
                          <a:pt x="754" y="5697"/>
                          <a:pt x="828" y="5873"/>
                          <a:pt x="846" y="6062"/>
                        </a:cubicBezTo>
                        <a:cubicBezTo>
                          <a:pt x="846" y="6086"/>
                          <a:pt x="828" y="6201"/>
                          <a:pt x="809" y="6335"/>
                        </a:cubicBezTo>
                        <a:cubicBezTo>
                          <a:pt x="791" y="6469"/>
                          <a:pt x="772" y="6640"/>
                          <a:pt x="731" y="6834"/>
                        </a:cubicBezTo>
                        <a:cubicBezTo>
                          <a:pt x="638" y="7241"/>
                          <a:pt x="541" y="7721"/>
                          <a:pt x="426" y="8202"/>
                        </a:cubicBezTo>
                        <a:cubicBezTo>
                          <a:pt x="213" y="9163"/>
                          <a:pt x="1" y="10087"/>
                          <a:pt x="1" y="10087"/>
                        </a:cubicBezTo>
                        <a:lnTo>
                          <a:pt x="1" y="10129"/>
                        </a:lnTo>
                        <a:lnTo>
                          <a:pt x="38" y="10147"/>
                        </a:lnTo>
                        <a:cubicBezTo>
                          <a:pt x="38" y="10147"/>
                          <a:pt x="463" y="10360"/>
                          <a:pt x="1193" y="10452"/>
                        </a:cubicBezTo>
                        <a:cubicBezTo>
                          <a:pt x="1909" y="10567"/>
                          <a:pt x="2062" y="10567"/>
                          <a:pt x="2773" y="10567"/>
                        </a:cubicBezTo>
                        <a:cubicBezTo>
                          <a:pt x="3198" y="10567"/>
                          <a:pt x="3600" y="10531"/>
                          <a:pt x="3873" y="10494"/>
                        </a:cubicBezTo>
                        <a:cubicBezTo>
                          <a:pt x="4178" y="10531"/>
                          <a:pt x="4566" y="10567"/>
                          <a:pt x="4931" y="10567"/>
                        </a:cubicBezTo>
                        <a:cubicBezTo>
                          <a:pt x="5643" y="10567"/>
                          <a:pt x="5795" y="10567"/>
                          <a:pt x="6507" y="10452"/>
                        </a:cubicBezTo>
                        <a:cubicBezTo>
                          <a:pt x="7241" y="10360"/>
                          <a:pt x="7662" y="10147"/>
                          <a:pt x="7662" y="10147"/>
                        </a:cubicBezTo>
                        <a:lnTo>
                          <a:pt x="7703" y="10129"/>
                        </a:lnTo>
                        <a:lnTo>
                          <a:pt x="7703" y="10087"/>
                        </a:lnTo>
                        <a:cubicBezTo>
                          <a:pt x="7703" y="10087"/>
                          <a:pt x="7472" y="9163"/>
                          <a:pt x="7260" y="8202"/>
                        </a:cubicBezTo>
                        <a:cubicBezTo>
                          <a:pt x="7163" y="7721"/>
                          <a:pt x="7047" y="7241"/>
                          <a:pt x="6969" y="6834"/>
                        </a:cubicBezTo>
                        <a:cubicBezTo>
                          <a:pt x="6932" y="6640"/>
                          <a:pt x="6913" y="6469"/>
                          <a:pt x="6895" y="6335"/>
                        </a:cubicBezTo>
                        <a:cubicBezTo>
                          <a:pt x="6853" y="6201"/>
                          <a:pt x="6853" y="6086"/>
                          <a:pt x="6853" y="6062"/>
                        </a:cubicBezTo>
                        <a:cubicBezTo>
                          <a:pt x="6876" y="5873"/>
                          <a:pt x="6950" y="5697"/>
                          <a:pt x="7047" y="5466"/>
                        </a:cubicBezTo>
                        <a:cubicBezTo>
                          <a:pt x="7144" y="5254"/>
                          <a:pt x="7260" y="4986"/>
                          <a:pt x="7297" y="4658"/>
                        </a:cubicBezTo>
                        <a:cubicBezTo>
                          <a:pt x="7315" y="4487"/>
                          <a:pt x="7278" y="4140"/>
                          <a:pt x="7223" y="3715"/>
                        </a:cubicBezTo>
                        <a:cubicBezTo>
                          <a:pt x="7163" y="3272"/>
                          <a:pt x="7084" y="2773"/>
                          <a:pt x="7010" y="2292"/>
                        </a:cubicBezTo>
                        <a:cubicBezTo>
                          <a:pt x="6853" y="1308"/>
                          <a:pt x="6682" y="425"/>
                          <a:pt x="6682" y="425"/>
                        </a:cubicBezTo>
                        <a:lnTo>
                          <a:pt x="6682" y="384"/>
                        </a:lnTo>
                        <a:lnTo>
                          <a:pt x="6645" y="384"/>
                        </a:lnTo>
                        <a:cubicBezTo>
                          <a:pt x="6645" y="384"/>
                          <a:pt x="4931" y="19"/>
                          <a:pt x="3794" y="19"/>
                        </a:cubicBezTo>
                        <a:lnTo>
                          <a:pt x="3794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4" name="Google Shape;2124;p47"/>
                  <p:cNvSpPr/>
                  <p:nvPr/>
                </p:nvSpPr>
                <p:spPr>
                  <a:xfrm>
                    <a:off x="6322610" y="1974980"/>
                    <a:ext cx="419642" cy="1674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1" h="10461" extrusionOk="0">
                        <a:moveTo>
                          <a:pt x="1082" y="1"/>
                        </a:moveTo>
                        <a:cubicBezTo>
                          <a:pt x="735" y="1"/>
                          <a:pt x="347" y="42"/>
                          <a:pt x="1" y="79"/>
                        </a:cubicBezTo>
                        <a:lnTo>
                          <a:pt x="1" y="10457"/>
                        </a:lnTo>
                        <a:lnTo>
                          <a:pt x="213" y="10457"/>
                        </a:lnTo>
                        <a:cubicBezTo>
                          <a:pt x="271" y="10460"/>
                          <a:pt x="328" y="10461"/>
                          <a:pt x="385" y="10461"/>
                        </a:cubicBezTo>
                        <a:cubicBezTo>
                          <a:pt x="745" y="10461"/>
                          <a:pt x="1077" y="10414"/>
                          <a:pt x="1313" y="10378"/>
                        </a:cubicBezTo>
                        <a:cubicBezTo>
                          <a:pt x="1576" y="10414"/>
                          <a:pt x="1902" y="10461"/>
                          <a:pt x="2221" y="10461"/>
                        </a:cubicBezTo>
                        <a:cubicBezTo>
                          <a:pt x="2271" y="10461"/>
                          <a:pt x="2321" y="10460"/>
                          <a:pt x="2371" y="10457"/>
                        </a:cubicBezTo>
                        <a:lnTo>
                          <a:pt x="2620" y="10457"/>
                        </a:lnTo>
                        <a:lnTo>
                          <a:pt x="2620" y="116"/>
                        </a:lnTo>
                        <a:cubicBezTo>
                          <a:pt x="2140" y="61"/>
                          <a:pt x="1618" y="1"/>
                          <a:pt x="117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5" name="Google Shape;2125;p47"/>
                  <p:cNvSpPr/>
                  <p:nvPr/>
                </p:nvSpPr>
                <p:spPr>
                  <a:xfrm>
                    <a:off x="6313804" y="1966174"/>
                    <a:ext cx="437254" cy="1692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1" h="10568" extrusionOk="0">
                        <a:moveTo>
                          <a:pt x="1192" y="97"/>
                        </a:moveTo>
                        <a:lnTo>
                          <a:pt x="1192" y="116"/>
                        </a:lnTo>
                        <a:lnTo>
                          <a:pt x="1229" y="116"/>
                        </a:lnTo>
                        <a:cubicBezTo>
                          <a:pt x="1286" y="113"/>
                          <a:pt x="1344" y="112"/>
                          <a:pt x="1403" y="112"/>
                        </a:cubicBezTo>
                        <a:cubicBezTo>
                          <a:pt x="1787" y="112"/>
                          <a:pt x="2218" y="161"/>
                          <a:pt x="2639" y="213"/>
                        </a:cubicBezTo>
                        <a:lnTo>
                          <a:pt x="2639" y="10475"/>
                        </a:lnTo>
                        <a:lnTo>
                          <a:pt x="2426" y="10475"/>
                        </a:lnTo>
                        <a:cubicBezTo>
                          <a:pt x="2061" y="10475"/>
                          <a:pt x="1673" y="10433"/>
                          <a:pt x="1386" y="10397"/>
                        </a:cubicBezTo>
                        <a:lnTo>
                          <a:pt x="1368" y="10397"/>
                        </a:lnTo>
                        <a:cubicBezTo>
                          <a:pt x="1095" y="10433"/>
                          <a:pt x="693" y="10475"/>
                          <a:pt x="268" y="10475"/>
                        </a:cubicBezTo>
                        <a:lnTo>
                          <a:pt x="97" y="10475"/>
                        </a:lnTo>
                        <a:lnTo>
                          <a:pt x="97" y="194"/>
                        </a:lnTo>
                        <a:cubicBezTo>
                          <a:pt x="444" y="134"/>
                          <a:pt x="809" y="97"/>
                          <a:pt x="1137" y="97"/>
                        </a:cubicBezTo>
                        <a:close/>
                        <a:moveTo>
                          <a:pt x="1137" y="0"/>
                        </a:moveTo>
                        <a:cubicBezTo>
                          <a:pt x="790" y="0"/>
                          <a:pt x="402" y="37"/>
                          <a:pt x="37" y="97"/>
                        </a:cubicBezTo>
                        <a:lnTo>
                          <a:pt x="0" y="97"/>
                        </a:lnTo>
                        <a:lnTo>
                          <a:pt x="0" y="10512"/>
                        </a:lnTo>
                        <a:lnTo>
                          <a:pt x="0" y="10549"/>
                        </a:lnTo>
                        <a:lnTo>
                          <a:pt x="37" y="10567"/>
                        </a:lnTo>
                        <a:lnTo>
                          <a:pt x="268" y="10567"/>
                        </a:lnTo>
                        <a:cubicBezTo>
                          <a:pt x="693" y="10567"/>
                          <a:pt x="1095" y="10531"/>
                          <a:pt x="1368" y="10494"/>
                        </a:cubicBezTo>
                        <a:cubicBezTo>
                          <a:pt x="1673" y="10531"/>
                          <a:pt x="2061" y="10567"/>
                          <a:pt x="2426" y="10567"/>
                        </a:cubicBezTo>
                        <a:lnTo>
                          <a:pt x="2731" y="10567"/>
                        </a:lnTo>
                        <a:lnTo>
                          <a:pt x="2731" y="10512"/>
                        </a:lnTo>
                        <a:lnTo>
                          <a:pt x="2731" y="134"/>
                        </a:lnTo>
                        <a:lnTo>
                          <a:pt x="2694" y="116"/>
                        </a:lnTo>
                        <a:cubicBezTo>
                          <a:pt x="2213" y="56"/>
                          <a:pt x="1714" y="19"/>
                          <a:pt x="1289" y="19"/>
                        </a:cubicBezTo>
                        <a:lnTo>
                          <a:pt x="1289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6" name="Google Shape;2126;p47"/>
                  <p:cNvSpPr/>
                  <p:nvPr/>
                </p:nvSpPr>
                <p:spPr>
                  <a:xfrm>
                    <a:off x="6264171" y="1960250"/>
                    <a:ext cx="58599" cy="1713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10702" extrusionOk="0">
                        <a:moveTo>
                          <a:pt x="153" y="0"/>
                        </a:moveTo>
                        <a:cubicBezTo>
                          <a:pt x="61" y="0"/>
                          <a:pt x="1" y="74"/>
                          <a:pt x="1" y="153"/>
                        </a:cubicBezTo>
                        <a:lnTo>
                          <a:pt x="1" y="10549"/>
                        </a:lnTo>
                        <a:cubicBezTo>
                          <a:pt x="1" y="10628"/>
                          <a:pt x="61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292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292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7" name="Google Shape;2127;p47"/>
                  <p:cNvSpPr/>
                  <p:nvPr/>
                </p:nvSpPr>
                <p:spPr>
                  <a:xfrm>
                    <a:off x="6255365" y="1953525"/>
                    <a:ext cx="74130" cy="1729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" h="10804" extrusionOk="0">
                        <a:moveTo>
                          <a:pt x="268" y="98"/>
                        </a:moveTo>
                        <a:cubicBezTo>
                          <a:pt x="324" y="98"/>
                          <a:pt x="365" y="135"/>
                          <a:pt x="365" y="195"/>
                        </a:cubicBezTo>
                        <a:lnTo>
                          <a:pt x="365" y="10591"/>
                        </a:lnTo>
                        <a:cubicBezTo>
                          <a:pt x="365" y="10646"/>
                          <a:pt x="324" y="10688"/>
                          <a:pt x="268" y="10688"/>
                        </a:cubicBezTo>
                        <a:lnTo>
                          <a:pt x="208" y="10688"/>
                        </a:lnTo>
                        <a:cubicBezTo>
                          <a:pt x="153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53" y="98"/>
                          <a:pt x="208" y="98"/>
                        </a:cubicBezTo>
                        <a:close/>
                        <a:moveTo>
                          <a:pt x="208" y="1"/>
                        </a:moveTo>
                        <a:cubicBezTo>
                          <a:pt x="93" y="1"/>
                          <a:pt x="0" y="98"/>
                          <a:pt x="0" y="195"/>
                        </a:cubicBezTo>
                        <a:lnTo>
                          <a:pt x="0" y="10591"/>
                        </a:lnTo>
                        <a:cubicBezTo>
                          <a:pt x="0" y="10707"/>
                          <a:pt x="93" y="10804"/>
                          <a:pt x="208" y="10804"/>
                        </a:cubicBezTo>
                        <a:lnTo>
                          <a:pt x="268" y="10804"/>
                        </a:lnTo>
                        <a:cubicBezTo>
                          <a:pt x="384" y="10804"/>
                          <a:pt x="462" y="10707"/>
                          <a:pt x="462" y="10591"/>
                        </a:cubicBezTo>
                        <a:lnTo>
                          <a:pt x="462" y="195"/>
                        </a:lnTo>
                        <a:cubicBezTo>
                          <a:pt x="462" y="98"/>
                          <a:pt x="384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8" name="Google Shape;2128;p47"/>
                  <p:cNvSpPr/>
                  <p:nvPr/>
                </p:nvSpPr>
                <p:spPr>
                  <a:xfrm>
                    <a:off x="6742094" y="1960250"/>
                    <a:ext cx="58599" cy="1713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10702" extrusionOk="0">
                        <a:moveTo>
                          <a:pt x="153" y="0"/>
                        </a:moveTo>
                        <a:cubicBezTo>
                          <a:pt x="79" y="0"/>
                          <a:pt x="0" y="74"/>
                          <a:pt x="0" y="153"/>
                        </a:cubicBezTo>
                        <a:lnTo>
                          <a:pt x="0" y="10549"/>
                        </a:lnTo>
                        <a:cubicBezTo>
                          <a:pt x="0" y="10628"/>
                          <a:pt x="79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310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310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9" name="Google Shape;2129;p47"/>
                  <p:cNvSpPr/>
                  <p:nvPr/>
                </p:nvSpPr>
                <p:spPr>
                  <a:xfrm>
                    <a:off x="6736170" y="1953525"/>
                    <a:ext cx="74130" cy="1729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" h="10804" extrusionOk="0">
                        <a:moveTo>
                          <a:pt x="250" y="98"/>
                        </a:moveTo>
                        <a:cubicBezTo>
                          <a:pt x="305" y="98"/>
                          <a:pt x="366" y="135"/>
                          <a:pt x="366" y="195"/>
                        </a:cubicBezTo>
                        <a:lnTo>
                          <a:pt x="366" y="10591"/>
                        </a:lnTo>
                        <a:cubicBezTo>
                          <a:pt x="366" y="10646"/>
                          <a:pt x="305" y="10688"/>
                          <a:pt x="250" y="10688"/>
                        </a:cubicBezTo>
                        <a:lnTo>
                          <a:pt x="190" y="10688"/>
                        </a:lnTo>
                        <a:cubicBezTo>
                          <a:pt x="135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35" y="98"/>
                          <a:pt x="190" y="98"/>
                        </a:cubicBezTo>
                        <a:close/>
                        <a:moveTo>
                          <a:pt x="190" y="1"/>
                        </a:moveTo>
                        <a:cubicBezTo>
                          <a:pt x="74" y="1"/>
                          <a:pt x="1" y="98"/>
                          <a:pt x="1" y="195"/>
                        </a:cubicBezTo>
                        <a:lnTo>
                          <a:pt x="1" y="10591"/>
                        </a:lnTo>
                        <a:cubicBezTo>
                          <a:pt x="1" y="10707"/>
                          <a:pt x="74" y="10804"/>
                          <a:pt x="190" y="10804"/>
                        </a:cubicBezTo>
                        <a:lnTo>
                          <a:pt x="250" y="10804"/>
                        </a:lnTo>
                        <a:cubicBezTo>
                          <a:pt x="366" y="10804"/>
                          <a:pt x="463" y="10707"/>
                          <a:pt x="463" y="10591"/>
                        </a:cubicBezTo>
                        <a:lnTo>
                          <a:pt x="463" y="195"/>
                        </a:lnTo>
                        <a:cubicBezTo>
                          <a:pt x="463" y="98"/>
                          <a:pt x="366" y="1"/>
                          <a:pt x="25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0" name="Google Shape;2130;p47"/>
                  <p:cNvSpPr/>
                  <p:nvPr/>
                </p:nvSpPr>
                <p:spPr>
                  <a:xfrm>
                    <a:off x="6742094" y="1993552"/>
                    <a:ext cx="58599" cy="1655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10342" extrusionOk="0">
                        <a:moveTo>
                          <a:pt x="0" y="0"/>
                        </a:moveTo>
                        <a:lnTo>
                          <a:pt x="0" y="10341"/>
                        </a:lnTo>
                        <a:lnTo>
                          <a:pt x="366" y="10341"/>
                        </a:lnTo>
                        <a:lnTo>
                          <a:pt x="366" y="60"/>
                        </a:lnTo>
                        <a:cubicBezTo>
                          <a:pt x="250" y="42"/>
                          <a:pt x="134" y="2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1" name="Google Shape;2131;p47"/>
                  <p:cNvSpPr/>
                  <p:nvPr/>
                </p:nvSpPr>
                <p:spPr>
                  <a:xfrm>
                    <a:off x="6736170" y="1984586"/>
                    <a:ext cx="74130" cy="1673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" h="10453" extrusionOk="0">
                        <a:moveTo>
                          <a:pt x="93" y="116"/>
                        </a:moveTo>
                        <a:cubicBezTo>
                          <a:pt x="190" y="135"/>
                          <a:pt x="269" y="135"/>
                          <a:pt x="366" y="153"/>
                        </a:cubicBezTo>
                        <a:lnTo>
                          <a:pt x="366" y="10337"/>
                        </a:lnTo>
                        <a:cubicBezTo>
                          <a:pt x="269" y="10360"/>
                          <a:pt x="190" y="10360"/>
                          <a:pt x="93" y="10360"/>
                        </a:cubicBezTo>
                        <a:lnTo>
                          <a:pt x="93" y="116"/>
                        </a:lnTo>
                        <a:close/>
                        <a:moveTo>
                          <a:pt x="1" y="1"/>
                        </a:moveTo>
                        <a:lnTo>
                          <a:pt x="1" y="56"/>
                        </a:lnTo>
                        <a:lnTo>
                          <a:pt x="1" y="10397"/>
                        </a:lnTo>
                        <a:lnTo>
                          <a:pt x="1" y="10416"/>
                        </a:lnTo>
                        <a:lnTo>
                          <a:pt x="1" y="10452"/>
                        </a:lnTo>
                        <a:lnTo>
                          <a:pt x="403" y="10452"/>
                        </a:lnTo>
                        <a:lnTo>
                          <a:pt x="463" y="10434"/>
                        </a:lnTo>
                        <a:lnTo>
                          <a:pt x="463" y="10397"/>
                        </a:lnTo>
                        <a:lnTo>
                          <a:pt x="463" y="79"/>
                        </a:lnTo>
                        <a:lnTo>
                          <a:pt x="421" y="56"/>
                        </a:lnTo>
                        <a:cubicBezTo>
                          <a:pt x="287" y="38"/>
                          <a:pt x="171" y="19"/>
                          <a:pt x="5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2" name="Google Shape;2132;p47"/>
                  <p:cNvSpPr/>
                  <p:nvPr/>
                </p:nvSpPr>
                <p:spPr>
                  <a:xfrm>
                    <a:off x="7016520" y="2634949"/>
                    <a:ext cx="40187" cy="113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" h="712" extrusionOk="0">
                        <a:moveTo>
                          <a:pt x="153" y="0"/>
                        </a:moveTo>
                        <a:cubicBezTo>
                          <a:pt x="135" y="0"/>
                          <a:pt x="116" y="19"/>
                          <a:pt x="116" y="60"/>
                        </a:cubicBezTo>
                        <a:cubicBezTo>
                          <a:pt x="153" y="250"/>
                          <a:pt x="75" y="444"/>
                          <a:pt x="19" y="638"/>
                        </a:cubicBezTo>
                        <a:cubicBezTo>
                          <a:pt x="1" y="675"/>
                          <a:pt x="19" y="693"/>
                          <a:pt x="38" y="712"/>
                        </a:cubicBezTo>
                        <a:cubicBezTo>
                          <a:pt x="75" y="712"/>
                          <a:pt x="98" y="693"/>
                          <a:pt x="98" y="675"/>
                        </a:cubicBezTo>
                        <a:cubicBezTo>
                          <a:pt x="172" y="481"/>
                          <a:pt x="250" y="268"/>
                          <a:pt x="213" y="37"/>
                        </a:cubicBezTo>
                        <a:cubicBezTo>
                          <a:pt x="213" y="19"/>
                          <a:pt x="17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3" name="Google Shape;2133;p47"/>
                  <p:cNvSpPr/>
                  <p:nvPr/>
                </p:nvSpPr>
                <p:spPr>
                  <a:xfrm>
                    <a:off x="5127080" y="3162028"/>
                    <a:ext cx="1531588" cy="1269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66" h="7932" extrusionOk="0">
                        <a:moveTo>
                          <a:pt x="2339" y="0"/>
                        </a:moveTo>
                        <a:cubicBezTo>
                          <a:pt x="1455" y="0"/>
                          <a:pt x="696" y="580"/>
                          <a:pt x="384" y="1426"/>
                        </a:cubicBezTo>
                        <a:cubicBezTo>
                          <a:pt x="1" y="2484"/>
                          <a:pt x="3522" y="5469"/>
                          <a:pt x="4330" y="6083"/>
                        </a:cubicBezTo>
                        <a:cubicBezTo>
                          <a:pt x="5120" y="6721"/>
                          <a:pt x="6987" y="7932"/>
                          <a:pt x="6987" y="7932"/>
                        </a:cubicBezTo>
                        <a:cubicBezTo>
                          <a:pt x="6987" y="7932"/>
                          <a:pt x="7814" y="7299"/>
                          <a:pt x="8701" y="5912"/>
                        </a:cubicBezTo>
                        <a:cubicBezTo>
                          <a:pt x="9565" y="4526"/>
                          <a:pt x="9510" y="3214"/>
                          <a:pt x="9510" y="3214"/>
                        </a:cubicBezTo>
                        <a:cubicBezTo>
                          <a:pt x="9510" y="3214"/>
                          <a:pt x="4099" y="442"/>
                          <a:pt x="2963" y="95"/>
                        </a:cubicBezTo>
                        <a:cubicBezTo>
                          <a:pt x="2751" y="31"/>
                          <a:pt x="2542" y="0"/>
                          <a:pt x="233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4" name="Google Shape;2134;p47"/>
                  <p:cNvSpPr/>
                  <p:nvPr/>
                </p:nvSpPr>
                <p:spPr>
                  <a:xfrm>
                    <a:off x="5164065" y="3153382"/>
                    <a:ext cx="1504210" cy="1288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5" h="8046" extrusionOk="0">
                        <a:moveTo>
                          <a:pt x="2085" y="106"/>
                        </a:moveTo>
                        <a:cubicBezTo>
                          <a:pt x="2288" y="106"/>
                          <a:pt x="2508" y="130"/>
                          <a:pt x="2713" y="191"/>
                        </a:cubicBezTo>
                        <a:cubicBezTo>
                          <a:pt x="2981" y="288"/>
                          <a:pt x="3540" y="519"/>
                          <a:pt x="4215" y="824"/>
                        </a:cubicBezTo>
                        <a:cubicBezTo>
                          <a:pt x="4871" y="1133"/>
                          <a:pt x="5661" y="1517"/>
                          <a:pt x="6410" y="1882"/>
                        </a:cubicBezTo>
                        <a:cubicBezTo>
                          <a:pt x="7874" y="2616"/>
                          <a:pt x="9182" y="3291"/>
                          <a:pt x="9219" y="3310"/>
                        </a:cubicBezTo>
                        <a:cubicBezTo>
                          <a:pt x="9219" y="3347"/>
                          <a:pt x="9279" y="4599"/>
                          <a:pt x="8410" y="5925"/>
                        </a:cubicBezTo>
                        <a:cubicBezTo>
                          <a:pt x="7565" y="7274"/>
                          <a:pt x="6793" y="7889"/>
                          <a:pt x="6738" y="7930"/>
                        </a:cubicBezTo>
                        <a:cubicBezTo>
                          <a:pt x="6701" y="7889"/>
                          <a:pt x="4908" y="6715"/>
                          <a:pt x="4118" y="6100"/>
                        </a:cubicBezTo>
                        <a:cubicBezTo>
                          <a:pt x="3734" y="5791"/>
                          <a:pt x="2635" y="4885"/>
                          <a:pt x="1710" y="3943"/>
                        </a:cubicBezTo>
                        <a:cubicBezTo>
                          <a:pt x="1248" y="3462"/>
                          <a:pt x="809" y="2963"/>
                          <a:pt x="537" y="2538"/>
                        </a:cubicBezTo>
                        <a:cubicBezTo>
                          <a:pt x="250" y="2113"/>
                          <a:pt x="116" y="1729"/>
                          <a:pt x="190" y="1498"/>
                        </a:cubicBezTo>
                        <a:cubicBezTo>
                          <a:pt x="481" y="727"/>
                          <a:pt x="1133" y="191"/>
                          <a:pt x="1904" y="112"/>
                        </a:cubicBezTo>
                        <a:cubicBezTo>
                          <a:pt x="1963" y="108"/>
                          <a:pt x="2023" y="106"/>
                          <a:pt x="2085" y="106"/>
                        </a:cubicBezTo>
                        <a:close/>
                        <a:moveTo>
                          <a:pt x="2119" y="1"/>
                        </a:moveTo>
                        <a:cubicBezTo>
                          <a:pt x="2047" y="1"/>
                          <a:pt x="1976" y="5"/>
                          <a:pt x="1904" y="15"/>
                        </a:cubicBezTo>
                        <a:cubicBezTo>
                          <a:pt x="1077" y="94"/>
                          <a:pt x="403" y="671"/>
                          <a:pt x="93" y="1461"/>
                        </a:cubicBezTo>
                        <a:cubicBezTo>
                          <a:pt x="1" y="1748"/>
                          <a:pt x="153" y="2154"/>
                          <a:pt x="440" y="2598"/>
                        </a:cubicBezTo>
                        <a:cubicBezTo>
                          <a:pt x="731" y="3037"/>
                          <a:pt x="1174" y="3522"/>
                          <a:pt x="1637" y="4003"/>
                        </a:cubicBezTo>
                        <a:cubicBezTo>
                          <a:pt x="2579" y="4964"/>
                          <a:pt x="3656" y="5869"/>
                          <a:pt x="4062" y="6179"/>
                        </a:cubicBezTo>
                        <a:cubicBezTo>
                          <a:pt x="4871" y="6812"/>
                          <a:pt x="6719" y="8027"/>
                          <a:pt x="6719" y="8027"/>
                        </a:cubicBezTo>
                        <a:lnTo>
                          <a:pt x="6756" y="8046"/>
                        </a:lnTo>
                        <a:lnTo>
                          <a:pt x="6775" y="8027"/>
                        </a:lnTo>
                        <a:cubicBezTo>
                          <a:pt x="6775" y="8027"/>
                          <a:pt x="7625" y="7371"/>
                          <a:pt x="8507" y="5985"/>
                        </a:cubicBezTo>
                        <a:cubicBezTo>
                          <a:pt x="9394" y="4599"/>
                          <a:pt x="9316" y="3268"/>
                          <a:pt x="9316" y="3268"/>
                        </a:cubicBezTo>
                        <a:lnTo>
                          <a:pt x="9316" y="3250"/>
                        </a:lnTo>
                        <a:lnTo>
                          <a:pt x="9297" y="3231"/>
                        </a:lnTo>
                        <a:cubicBezTo>
                          <a:pt x="9297" y="3231"/>
                          <a:pt x="7948" y="2538"/>
                          <a:pt x="6447" y="1808"/>
                        </a:cubicBezTo>
                        <a:cubicBezTo>
                          <a:pt x="5698" y="1420"/>
                          <a:pt x="4926" y="1055"/>
                          <a:pt x="4252" y="750"/>
                        </a:cubicBezTo>
                        <a:cubicBezTo>
                          <a:pt x="3582" y="440"/>
                          <a:pt x="3041" y="191"/>
                          <a:pt x="2750" y="94"/>
                        </a:cubicBezTo>
                        <a:cubicBezTo>
                          <a:pt x="2526" y="36"/>
                          <a:pt x="2319" y="1"/>
                          <a:pt x="211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5" name="Google Shape;2135;p47"/>
                  <p:cNvSpPr/>
                  <p:nvPr/>
                </p:nvSpPr>
                <p:spPr>
                  <a:xfrm>
                    <a:off x="5305441" y="3910697"/>
                    <a:ext cx="943353" cy="415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2" h="2598" extrusionOk="0">
                        <a:moveTo>
                          <a:pt x="5329" y="0"/>
                        </a:moveTo>
                        <a:cubicBezTo>
                          <a:pt x="4940" y="0"/>
                          <a:pt x="3955" y="202"/>
                          <a:pt x="3872" y="234"/>
                        </a:cubicBezTo>
                        <a:cubicBezTo>
                          <a:pt x="3794" y="271"/>
                          <a:pt x="3641" y="599"/>
                          <a:pt x="3600" y="659"/>
                        </a:cubicBezTo>
                        <a:cubicBezTo>
                          <a:pt x="3563" y="696"/>
                          <a:pt x="2639" y="756"/>
                          <a:pt x="2639" y="756"/>
                        </a:cubicBezTo>
                        <a:cubicBezTo>
                          <a:pt x="2639" y="756"/>
                          <a:pt x="1313" y="756"/>
                          <a:pt x="735" y="871"/>
                        </a:cubicBezTo>
                        <a:cubicBezTo>
                          <a:pt x="157" y="987"/>
                          <a:pt x="0" y="1255"/>
                          <a:pt x="19" y="1583"/>
                        </a:cubicBezTo>
                        <a:cubicBezTo>
                          <a:pt x="42" y="1888"/>
                          <a:pt x="310" y="2410"/>
                          <a:pt x="522" y="2489"/>
                        </a:cubicBezTo>
                        <a:cubicBezTo>
                          <a:pt x="629" y="2535"/>
                          <a:pt x="975" y="2597"/>
                          <a:pt x="1442" y="2597"/>
                        </a:cubicBezTo>
                        <a:cubicBezTo>
                          <a:pt x="1909" y="2597"/>
                          <a:pt x="2495" y="2535"/>
                          <a:pt x="3082" y="2331"/>
                        </a:cubicBezTo>
                        <a:cubicBezTo>
                          <a:pt x="4256" y="1929"/>
                          <a:pt x="4639" y="1948"/>
                          <a:pt x="5143" y="1541"/>
                        </a:cubicBezTo>
                        <a:cubicBezTo>
                          <a:pt x="5661" y="1139"/>
                          <a:pt x="5892" y="599"/>
                          <a:pt x="5892" y="599"/>
                        </a:cubicBezTo>
                        <a:cubicBezTo>
                          <a:pt x="5873" y="543"/>
                          <a:pt x="5642" y="137"/>
                          <a:pt x="5471" y="21"/>
                        </a:cubicBezTo>
                        <a:cubicBezTo>
                          <a:pt x="5448" y="7"/>
                          <a:pt x="5398" y="0"/>
                          <a:pt x="532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6" name="Google Shape;2136;p47"/>
                  <p:cNvSpPr/>
                  <p:nvPr/>
                </p:nvSpPr>
                <p:spPr>
                  <a:xfrm>
                    <a:off x="5299517" y="3905093"/>
                    <a:ext cx="958884" cy="428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9" h="2677" extrusionOk="0">
                        <a:moveTo>
                          <a:pt x="5393" y="98"/>
                        </a:moveTo>
                        <a:cubicBezTo>
                          <a:pt x="5448" y="98"/>
                          <a:pt x="5485" y="116"/>
                          <a:pt x="5485" y="116"/>
                        </a:cubicBezTo>
                        <a:cubicBezTo>
                          <a:pt x="5545" y="153"/>
                          <a:pt x="5661" y="269"/>
                          <a:pt x="5739" y="403"/>
                        </a:cubicBezTo>
                        <a:cubicBezTo>
                          <a:pt x="5776" y="463"/>
                          <a:pt x="5813" y="518"/>
                          <a:pt x="5832" y="560"/>
                        </a:cubicBezTo>
                        <a:cubicBezTo>
                          <a:pt x="5855" y="578"/>
                          <a:pt x="5855" y="597"/>
                          <a:pt x="5873" y="615"/>
                        </a:cubicBezTo>
                        <a:lnTo>
                          <a:pt x="5873" y="634"/>
                        </a:lnTo>
                        <a:cubicBezTo>
                          <a:pt x="5855" y="652"/>
                          <a:pt x="5642" y="1156"/>
                          <a:pt x="5162" y="1539"/>
                        </a:cubicBezTo>
                        <a:cubicBezTo>
                          <a:pt x="4907" y="1733"/>
                          <a:pt x="4700" y="1830"/>
                          <a:pt x="4390" y="1923"/>
                        </a:cubicBezTo>
                        <a:cubicBezTo>
                          <a:pt x="4080" y="2020"/>
                          <a:pt x="3697" y="2117"/>
                          <a:pt x="3119" y="2311"/>
                        </a:cubicBezTo>
                        <a:cubicBezTo>
                          <a:pt x="2523" y="2524"/>
                          <a:pt x="1946" y="2579"/>
                          <a:pt x="1484" y="2579"/>
                        </a:cubicBezTo>
                        <a:cubicBezTo>
                          <a:pt x="1253" y="2579"/>
                          <a:pt x="1058" y="2561"/>
                          <a:pt x="906" y="2542"/>
                        </a:cubicBezTo>
                        <a:cubicBezTo>
                          <a:pt x="730" y="2524"/>
                          <a:pt x="633" y="2500"/>
                          <a:pt x="578" y="2482"/>
                        </a:cubicBezTo>
                        <a:cubicBezTo>
                          <a:pt x="499" y="2445"/>
                          <a:pt x="384" y="2311"/>
                          <a:pt x="287" y="2135"/>
                        </a:cubicBezTo>
                        <a:cubicBezTo>
                          <a:pt x="194" y="1964"/>
                          <a:pt x="116" y="1752"/>
                          <a:pt x="116" y="1599"/>
                        </a:cubicBezTo>
                        <a:cubicBezTo>
                          <a:pt x="97" y="1461"/>
                          <a:pt x="134" y="1327"/>
                          <a:pt x="231" y="1211"/>
                        </a:cubicBezTo>
                        <a:cubicBezTo>
                          <a:pt x="328" y="1096"/>
                          <a:pt x="499" y="999"/>
                          <a:pt x="772" y="962"/>
                        </a:cubicBezTo>
                        <a:cubicBezTo>
                          <a:pt x="1350" y="846"/>
                          <a:pt x="2676" y="846"/>
                          <a:pt x="2676" y="846"/>
                        </a:cubicBezTo>
                        <a:cubicBezTo>
                          <a:pt x="2676" y="846"/>
                          <a:pt x="2907" y="828"/>
                          <a:pt x="3138" y="809"/>
                        </a:cubicBezTo>
                        <a:cubicBezTo>
                          <a:pt x="3272" y="791"/>
                          <a:pt x="3387" y="791"/>
                          <a:pt x="3484" y="768"/>
                        </a:cubicBezTo>
                        <a:cubicBezTo>
                          <a:pt x="3521" y="768"/>
                          <a:pt x="3563" y="768"/>
                          <a:pt x="3600" y="749"/>
                        </a:cubicBezTo>
                        <a:lnTo>
                          <a:pt x="3637" y="749"/>
                        </a:lnTo>
                        <a:cubicBezTo>
                          <a:pt x="3660" y="749"/>
                          <a:pt x="3660" y="749"/>
                          <a:pt x="3678" y="712"/>
                        </a:cubicBezTo>
                        <a:cubicBezTo>
                          <a:pt x="3697" y="694"/>
                          <a:pt x="3697" y="675"/>
                          <a:pt x="3734" y="634"/>
                        </a:cubicBezTo>
                        <a:cubicBezTo>
                          <a:pt x="3752" y="597"/>
                          <a:pt x="3775" y="560"/>
                          <a:pt x="3794" y="500"/>
                        </a:cubicBezTo>
                        <a:cubicBezTo>
                          <a:pt x="3831" y="463"/>
                          <a:pt x="3849" y="403"/>
                          <a:pt x="3891" y="366"/>
                        </a:cubicBezTo>
                        <a:cubicBezTo>
                          <a:pt x="3909" y="347"/>
                          <a:pt x="3928" y="306"/>
                          <a:pt x="3928" y="306"/>
                        </a:cubicBezTo>
                        <a:lnTo>
                          <a:pt x="3965" y="306"/>
                        </a:lnTo>
                        <a:cubicBezTo>
                          <a:pt x="3965" y="306"/>
                          <a:pt x="3983" y="287"/>
                          <a:pt x="4006" y="287"/>
                        </a:cubicBezTo>
                        <a:cubicBezTo>
                          <a:pt x="4062" y="287"/>
                          <a:pt x="4122" y="269"/>
                          <a:pt x="4177" y="250"/>
                        </a:cubicBezTo>
                        <a:cubicBezTo>
                          <a:pt x="4330" y="232"/>
                          <a:pt x="4505" y="190"/>
                          <a:pt x="4700" y="153"/>
                        </a:cubicBezTo>
                        <a:cubicBezTo>
                          <a:pt x="4870" y="135"/>
                          <a:pt x="5065" y="116"/>
                          <a:pt x="5199" y="98"/>
                        </a:cubicBezTo>
                        <a:close/>
                        <a:moveTo>
                          <a:pt x="5199" y="1"/>
                        </a:moveTo>
                        <a:cubicBezTo>
                          <a:pt x="5046" y="19"/>
                          <a:pt x="4852" y="38"/>
                          <a:pt x="4676" y="56"/>
                        </a:cubicBezTo>
                        <a:cubicBezTo>
                          <a:pt x="4487" y="98"/>
                          <a:pt x="4311" y="135"/>
                          <a:pt x="4159" y="153"/>
                        </a:cubicBezTo>
                        <a:cubicBezTo>
                          <a:pt x="4099" y="172"/>
                          <a:pt x="4025" y="172"/>
                          <a:pt x="3983" y="190"/>
                        </a:cubicBezTo>
                        <a:cubicBezTo>
                          <a:pt x="3965" y="190"/>
                          <a:pt x="3946" y="213"/>
                          <a:pt x="3928" y="213"/>
                        </a:cubicBezTo>
                        <a:cubicBezTo>
                          <a:pt x="3909" y="213"/>
                          <a:pt x="3909" y="213"/>
                          <a:pt x="3891" y="232"/>
                        </a:cubicBezTo>
                        <a:cubicBezTo>
                          <a:pt x="3849" y="250"/>
                          <a:pt x="3831" y="269"/>
                          <a:pt x="3794" y="306"/>
                        </a:cubicBezTo>
                        <a:cubicBezTo>
                          <a:pt x="3775" y="347"/>
                          <a:pt x="3734" y="403"/>
                          <a:pt x="3715" y="463"/>
                        </a:cubicBezTo>
                        <a:cubicBezTo>
                          <a:pt x="3678" y="500"/>
                          <a:pt x="3660" y="537"/>
                          <a:pt x="3637" y="578"/>
                        </a:cubicBezTo>
                        <a:cubicBezTo>
                          <a:pt x="3618" y="615"/>
                          <a:pt x="3600" y="634"/>
                          <a:pt x="3600" y="652"/>
                        </a:cubicBezTo>
                        <a:lnTo>
                          <a:pt x="3581" y="652"/>
                        </a:lnTo>
                        <a:cubicBezTo>
                          <a:pt x="3544" y="652"/>
                          <a:pt x="3503" y="675"/>
                          <a:pt x="3466" y="675"/>
                        </a:cubicBezTo>
                        <a:cubicBezTo>
                          <a:pt x="3369" y="694"/>
                          <a:pt x="3253" y="694"/>
                          <a:pt x="3138" y="712"/>
                        </a:cubicBezTo>
                        <a:cubicBezTo>
                          <a:pt x="2907" y="731"/>
                          <a:pt x="2657" y="749"/>
                          <a:pt x="2657" y="749"/>
                        </a:cubicBezTo>
                        <a:cubicBezTo>
                          <a:pt x="2657" y="749"/>
                          <a:pt x="1368" y="749"/>
                          <a:pt x="772" y="865"/>
                        </a:cubicBezTo>
                        <a:cubicBezTo>
                          <a:pt x="462" y="906"/>
                          <a:pt x="268" y="1022"/>
                          <a:pt x="153" y="1156"/>
                        </a:cubicBezTo>
                        <a:cubicBezTo>
                          <a:pt x="37" y="1290"/>
                          <a:pt x="0" y="1442"/>
                          <a:pt x="19" y="1618"/>
                        </a:cubicBezTo>
                        <a:cubicBezTo>
                          <a:pt x="19" y="1789"/>
                          <a:pt x="97" y="2001"/>
                          <a:pt x="194" y="2177"/>
                        </a:cubicBezTo>
                        <a:cubicBezTo>
                          <a:pt x="287" y="2366"/>
                          <a:pt x="425" y="2524"/>
                          <a:pt x="541" y="2579"/>
                        </a:cubicBezTo>
                        <a:cubicBezTo>
                          <a:pt x="615" y="2598"/>
                          <a:pt x="730" y="2616"/>
                          <a:pt x="888" y="2639"/>
                        </a:cubicBezTo>
                        <a:cubicBezTo>
                          <a:pt x="1040" y="2658"/>
                          <a:pt x="1253" y="2676"/>
                          <a:pt x="1484" y="2676"/>
                        </a:cubicBezTo>
                        <a:cubicBezTo>
                          <a:pt x="1964" y="2676"/>
                          <a:pt x="2542" y="2616"/>
                          <a:pt x="3138" y="2408"/>
                        </a:cubicBezTo>
                        <a:cubicBezTo>
                          <a:pt x="3734" y="2214"/>
                          <a:pt x="4122" y="2117"/>
                          <a:pt x="4427" y="2020"/>
                        </a:cubicBezTo>
                        <a:cubicBezTo>
                          <a:pt x="4736" y="1923"/>
                          <a:pt x="4949" y="1807"/>
                          <a:pt x="5217" y="1618"/>
                        </a:cubicBezTo>
                        <a:cubicBezTo>
                          <a:pt x="5739" y="1193"/>
                          <a:pt x="5970" y="652"/>
                          <a:pt x="5970" y="652"/>
                        </a:cubicBezTo>
                        <a:lnTo>
                          <a:pt x="5989" y="634"/>
                        </a:lnTo>
                        <a:lnTo>
                          <a:pt x="5970" y="615"/>
                        </a:lnTo>
                        <a:cubicBezTo>
                          <a:pt x="5970" y="597"/>
                          <a:pt x="5970" y="597"/>
                          <a:pt x="5947" y="578"/>
                        </a:cubicBezTo>
                        <a:cubicBezTo>
                          <a:pt x="5947" y="560"/>
                          <a:pt x="5929" y="537"/>
                          <a:pt x="5929" y="518"/>
                        </a:cubicBezTo>
                        <a:cubicBezTo>
                          <a:pt x="5892" y="463"/>
                          <a:pt x="5855" y="403"/>
                          <a:pt x="5813" y="347"/>
                        </a:cubicBezTo>
                        <a:cubicBezTo>
                          <a:pt x="5739" y="213"/>
                          <a:pt x="5642" y="75"/>
                          <a:pt x="5527" y="19"/>
                        </a:cubicBezTo>
                        <a:cubicBezTo>
                          <a:pt x="5508" y="1"/>
                          <a:pt x="5448" y="1"/>
                          <a:pt x="539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7" name="Google Shape;2137;p47"/>
                  <p:cNvSpPr/>
                  <p:nvPr/>
                </p:nvSpPr>
                <p:spPr>
                  <a:xfrm>
                    <a:off x="5265414" y="3989791"/>
                    <a:ext cx="1075922" cy="649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0" h="4055" extrusionOk="0">
                        <a:moveTo>
                          <a:pt x="5939" y="0"/>
                        </a:moveTo>
                        <a:cubicBezTo>
                          <a:pt x="5480" y="0"/>
                          <a:pt x="4165" y="435"/>
                          <a:pt x="3734" y="470"/>
                        </a:cubicBezTo>
                        <a:cubicBezTo>
                          <a:pt x="3272" y="511"/>
                          <a:pt x="1174" y="779"/>
                          <a:pt x="597" y="913"/>
                        </a:cubicBezTo>
                        <a:cubicBezTo>
                          <a:pt x="1" y="1047"/>
                          <a:pt x="1" y="2129"/>
                          <a:pt x="79" y="2665"/>
                        </a:cubicBezTo>
                        <a:cubicBezTo>
                          <a:pt x="153" y="3205"/>
                          <a:pt x="500" y="3820"/>
                          <a:pt x="888" y="3995"/>
                        </a:cubicBezTo>
                        <a:cubicBezTo>
                          <a:pt x="985" y="4039"/>
                          <a:pt x="1220" y="4055"/>
                          <a:pt x="1534" y="4055"/>
                        </a:cubicBezTo>
                        <a:cubicBezTo>
                          <a:pt x="2463" y="4055"/>
                          <a:pt x="4085" y="3912"/>
                          <a:pt x="4889" y="3898"/>
                        </a:cubicBezTo>
                        <a:cubicBezTo>
                          <a:pt x="5971" y="3861"/>
                          <a:pt x="6202" y="3496"/>
                          <a:pt x="6299" y="3284"/>
                        </a:cubicBezTo>
                        <a:cubicBezTo>
                          <a:pt x="6414" y="3071"/>
                          <a:pt x="6622" y="2512"/>
                          <a:pt x="6664" y="2147"/>
                        </a:cubicBezTo>
                        <a:cubicBezTo>
                          <a:pt x="6719" y="1782"/>
                          <a:pt x="6585" y="913"/>
                          <a:pt x="6585" y="913"/>
                        </a:cubicBezTo>
                        <a:cubicBezTo>
                          <a:pt x="6530" y="567"/>
                          <a:pt x="6373" y="105"/>
                          <a:pt x="6026" y="8"/>
                        </a:cubicBezTo>
                        <a:cubicBezTo>
                          <a:pt x="6002" y="3"/>
                          <a:pt x="5973" y="0"/>
                          <a:pt x="593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8" name="Google Shape;2138;p47"/>
                  <p:cNvSpPr/>
                  <p:nvPr/>
                </p:nvSpPr>
                <p:spPr>
                  <a:xfrm>
                    <a:off x="5259490" y="3981785"/>
                    <a:ext cx="1084728" cy="666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5" h="4161" extrusionOk="0">
                        <a:moveTo>
                          <a:pt x="5921" y="106"/>
                        </a:moveTo>
                        <a:cubicBezTo>
                          <a:pt x="5978" y="106"/>
                          <a:pt x="6022" y="110"/>
                          <a:pt x="6045" y="118"/>
                        </a:cubicBezTo>
                        <a:cubicBezTo>
                          <a:pt x="6197" y="155"/>
                          <a:pt x="6313" y="270"/>
                          <a:pt x="6410" y="446"/>
                        </a:cubicBezTo>
                        <a:cubicBezTo>
                          <a:pt x="6488" y="617"/>
                          <a:pt x="6544" y="811"/>
                          <a:pt x="6585" y="982"/>
                        </a:cubicBezTo>
                        <a:cubicBezTo>
                          <a:pt x="6585" y="982"/>
                          <a:pt x="6604" y="1194"/>
                          <a:pt x="6641" y="1444"/>
                        </a:cubicBezTo>
                        <a:cubicBezTo>
                          <a:pt x="6659" y="1717"/>
                          <a:pt x="6682" y="2003"/>
                          <a:pt x="6659" y="2179"/>
                        </a:cubicBezTo>
                        <a:cubicBezTo>
                          <a:pt x="6604" y="2544"/>
                          <a:pt x="6391" y="3103"/>
                          <a:pt x="6294" y="3292"/>
                        </a:cubicBezTo>
                        <a:cubicBezTo>
                          <a:pt x="6239" y="3408"/>
                          <a:pt x="6160" y="3546"/>
                          <a:pt x="5966" y="3662"/>
                        </a:cubicBezTo>
                        <a:cubicBezTo>
                          <a:pt x="5777" y="3777"/>
                          <a:pt x="5449" y="3870"/>
                          <a:pt x="4926" y="3893"/>
                        </a:cubicBezTo>
                        <a:cubicBezTo>
                          <a:pt x="4390" y="3893"/>
                          <a:pt x="3485" y="3967"/>
                          <a:pt x="2676" y="4008"/>
                        </a:cubicBezTo>
                        <a:cubicBezTo>
                          <a:pt x="2251" y="4027"/>
                          <a:pt x="1868" y="4045"/>
                          <a:pt x="1558" y="4045"/>
                        </a:cubicBezTo>
                        <a:lnTo>
                          <a:pt x="1174" y="4045"/>
                        </a:lnTo>
                        <a:cubicBezTo>
                          <a:pt x="1059" y="4027"/>
                          <a:pt x="980" y="4008"/>
                          <a:pt x="943" y="3985"/>
                        </a:cubicBezTo>
                        <a:cubicBezTo>
                          <a:pt x="768" y="3911"/>
                          <a:pt x="578" y="3736"/>
                          <a:pt x="444" y="3486"/>
                        </a:cubicBezTo>
                        <a:cubicBezTo>
                          <a:pt x="306" y="3255"/>
                          <a:pt x="190" y="2969"/>
                          <a:pt x="153" y="2715"/>
                        </a:cubicBezTo>
                        <a:cubicBezTo>
                          <a:pt x="116" y="2447"/>
                          <a:pt x="98" y="2045"/>
                          <a:pt x="172" y="1698"/>
                        </a:cubicBezTo>
                        <a:cubicBezTo>
                          <a:pt x="190" y="1522"/>
                          <a:pt x="250" y="1370"/>
                          <a:pt x="329" y="1236"/>
                        </a:cubicBezTo>
                        <a:cubicBezTo>
                          <a:pt x="403" y="1120"/>
                          <a:pt x="500" y="1042"/>
                          <a:pt x="634" y="1005"/>
                        </a:cubicBezTo>
                        <a:cubicBezTo>
                          <a:pt x="1211" y="866"/>
                          <a:pt x="3309" y="617"/>
                          <a:pt x="3771" y="561"/>
                        </a:cubicBezTo>
                        <a:cubicBezTo>
                          <a:pt x="4025" y="543"/>
                          <a:pt x="4506" y="404"/>
                          <a:pt x="4968" y="289"/>
                        </a:cubicBezTo>
                        <a:cubicBezTo>
                          <a:pt x="5199" y="233"/>
                          <a:pt x="5430" y="173"/>
                          <a:pt x="5619" y="136"/>
                        </a:cubicBezTo>
                        <a:cubicBezTo>
                          <a:pt x="5733" y="115"/>
                          <a:pt x="5841" y="106"/>
                          <a:pt x="5921" y="106"/>
                        </a:cubicBezTo>
                        <a:close/>
                        <a:moveTo>
                          <a:pt x="5928" y="1"/>
                        </a:moveTo>
                        <a:cubicBezTo>
                          <a:pt x="5843" y="1"/>
                          <a:pt x="5739" y="16"/>
                          <a:pt x="5619" y="39"/>
                        </a:cubicBezTo>
                        <a:cubicBezTo>
                          <a:pt x="5412" y="81"/>
                          <a:pt x="5181" y="136"/>
                          <a:pt x="4950" y="196"/>
                        </a:cubicBezTo>
                        <a:cubicBezTo>
                          <a:pt x="4464" y="312"/>
                          <a:pt x="3984" y="446"/>
                          <a:pt x="3771" y="464"/>
                        </a:cubicBezTo>
                        <a:cubicBezTo>
                          <a:pt x="3291" y="520"/>
                          <a:pt x="1211" y="774"/>
                          <a:pt x="615" y="908"/>
                        </a:cubicBezTo>
                        <a:cubicBezTo>
                          <a:pt x="463" y="945"/>
                          <a:pt x="329" y="1042"/>
                          <a:pt x="250" y="1176"/>
                        </a:cubicBezTo>
                        <a:cubicBezTo>
                          <a:pt x="153" y="1328"/>
                          <a:pt x="98" y="1504"/>
                          <a:pt x="75" y="1675"/>
                        </a:cubicBezTo>
                        <a:cubicBezTo>
                          <a:pt x="1" y="2045"/>
                          <a:pt x="19" y="2447"/>
                          <a:pt x="56" y="2738"/>
                        </a:cubicBezTo>
                        <a:cubicBezTo>
                          <a:pt x="98" y="3006"/>
                          <a:pt x="213" y="3292"/>
                          <a:pt x="366" y="3546"/>
                        </a:cubicBezTo>
                        <a:cubicBezTo>
                          <a:pt x="500" y="3796"/>
                          <a:pt x="694" y="3985"/>
                          <a:pt x="907" y="4082"/>
                        </a:cubicBezTo>
                        <a:cubicBezTo>
                          <a:pt x="962" y="4124"/>
                          <a:pt x="1059" y="4124"/>
                          <a:pt x="1156" y="4142"/>
                        </a:cubicBezTo>
                        <a:cubicBezTo>
                          <a:pt x="1272" y="4142"/>
                          <a:pt x="1406" y="4161"/>
                          <a:pt x="1558" y="4161"/>
                        </a:cubicBezTo>
                        <a:cubicBezTo>
                          <a:pt x="1868" y="4161"/>
                          <a:pt x="2270" y="4142"/>
                          <a:pt x="2676" y="4124"/>
                        </a:cubicBezTo>
                        <a:cubicBezTo>
                          <a:pt x="3485" y="4064"/>
                          <a:pt x="4390" y="4008"/>
                          <a:pt x="4926" y="3985"/>
                        </a:cubicBezTo>
                        <a:cubicBezTo>
                          <a:pt x="5467" y="3985"/>
                          <a:pt x="5814" y="3870"/>
                          <a:pt x="6026" y="3736"/>
                        </a:cubicBezTo>
                        <a:cubicBezTo>
                          <a:pt x="6239" y="3620"/>
                          <a:pt x="6336" y="3449"/>
                          <a:pt x="6391" y="3352"/>
                        </a:cubicBezTo>
                        <a:cubicBezTo>
                          <a:pt x="6488" y="3121"/>
                          <a:pt x="6701" y="2581"/>
                          <a:pt x="6756" y="2197"/>
                        </a:cubicBezTo>
                        <a:cubicBezTo>
                          <a:pt x="6775" y="2003"/>
                          <a:pt x="6756" y="1698"/>
                          <a:pt x="6738" y="1444"/>
                        </a:cubicBezTo>
                        <a:cubicBezTo>
                          <a:pt x="6701" y="1176"/>
                          <a:pt x="6682" y="963"/>
                          <a:pt x="6682" y="963"/>
                        </a:cubicBezTo>
                        <a:cubicBezTo>
                          <a:pt x="6641" y="792"/>
                          <a:pt x="6585" y="580"/>
                          <a:pt x="6488" y="404"/>
                        </a:cubicBezTo>
                        <a:cubicBezTo>
                          <a:pt x="6391" y="215"/>
                          <a:pt x="6257" y="58"/>
                          <a:pt x="6063" y="21"/>
                        </a:cubicBezTo>
                        <a:cubicBezTo>
                          <a:pt x="6026" y="7"/>
                          <a:pt x="5981" y="1"/>
                          <a:pt x="59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9" name="Google Shape;2139;p47"/>
                  <p:cNvSpPr/>
                  <p:nvPr/>
                </p:nvSpPr>
                <p:spPr>
                  <a:xfrm>
                    <a:off x="5407430" y="4219547"/>
                    <a:ext cx="922059" cy="427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9" h="2669" extrusionOk="0">
                        <a:moveTo>
                          <a:pt x="4871" y="0"/>
                        </a:moveTo>
                        <a:cubicBezTo>
                          <a:pt x="4494" y="201"/>
                          <a:pt x="4032" y="230"/>
                          <a:pt x="3510" y="230"/>
                        </a:cubicBezTo>
                        <a:cubicBezTo>
                          <a:pt x="3300" y="230"/>
                          <a:pt x="3079" y="226"/>
                          <a:pt x="2851" y="226"/>
                        </a:cubicBezTo>
                        <a:cubicBezTo>
                          <a:pt x="2513" y="226"/>
                          <a:pt x="2157" y="236"/>
                          <a:pt x="1789" y="287"/>
                        </a:cubicBezTo>
                        <a:cubicBezTo>
                          <a:pt x="560" y="481"/>
                          <a:pt x="1" y="1114"/>
                          <a:pt x="306" y="1983"/>
                        </a:cubicBezTo>
                        <a:cubicBezTo>
                          <a:pt x="515" y="2565"/>
                          <a:pt x="995" y="2669"/>
                          <a:pt x="1451" y="2669"/>
                        </a:cubicBezTo>
                        <a:cubicBezTo>
                          <a:pt x="1671" y="2669"/>
                          <a:pt x="1886" y="2645"/>
                          <a:pt x="2062" y="2639"/>
                        </a:cubicBezTo>
                        <a:cubicBezTo>
                          <a:pt x="2579" y="2639"/>
                          <a:pt x="4603" y="2597"/>
                          <a:pt x="5181" y="2251"/>
                        </a:cubicBezTo>
                        <a:cubicBezTo>
                          <a:pt x="5758" y="1886"/>
                          <a:pt x="5661" y="1849"/>
                          <a:pt x="5486" y="1174"/>
                        </a:cubicBezTo>
                        <a:cubicBezTo>
                          <a:pt x="5315" y="518"/>
                          <a:pt x="4871" y="0"/>
                          <a:pt x="487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0" name="Google Shape;2140;p47"/>
                  <p:cNvSpPr/>
                  <p:nvPr/>
                </p:nvSpPr>
                <p:spPr>
                  <a:xfrm>
                    <a:off x="5423121" y="4209941"/>
                    <a:ext cx="896762" cy="445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1" h="2781" extrusionOk="0">
                        <a:moveTo>
                          <a:pt x="4755" y="116"/>
                        </a:moveTo>
                        <a:cubicBezTo>
                          <a:pt x="4773" y="158"/>
                          <a:pt x="5175" y="638"/>
                          <a:pt x="5351" y="1253"/>
                        </a:cubicBezTo>
                        <a:cubicBezTo>
                          <a:pt x="5429" y="1581"/>
                          <a:pt x="5485" y="1752"/>
                          <a:pt x="5466" y="1867"/>
                        </a:cubicBezTo>
                        <a:cubicBezTo>
                          <a:pt x="5466" y="1927"/>
                          <a:pt x="5429" y="1983"/>
                          <a:pt x="5369" y="2043"/>
                        </a:cubicBezTo>
                        <a:cubicBezTo>
                          <a:pt x="5291" y="2098"/>
                          <a:pt x="5198" y="2177"/>
                          <a:pt x="5060" y="2255"/>
                        </a:cubicBezTo>
                        <a:cubicBezTo>
                          <a:pt x="4792" y="2426"/>
                          <a:pt x="4135" y="2523"/>
                          <a:pt x="3502" y="2583"/>
                        </a:cubicBezTo>
                        <a:cubicBezTo>
                          <a:pt x="2846" y="2639"/>
                          <a:pt x="2213" y="2639"/>
                          <a:pt x="1964" y="2639"/>
                        </a:cubicBezTo>
                        <a:cubicBezTo>
                          <a:pt x="1786" y="2650"/>
                          <a:pt x="1586" y="2670"/>
                          <a:pt x="1384" y="2670"/>
                        </a:cubicBezTo>
                        <a:cubicBezTo>
                          <a:pt x="1255" y="2670"/>
                          <a:pt x="1125" y="2662"/>
                          <a:pt x="998" y="2639"/>
                        </a:cubicBezTo>
                        <a:cubicBezTo>
                          <a:pt x="693" y="2602"/>
                          <a:pt x="402" y="2445"/>
                          <a:pt x="250" y="2024"/>
                        </a:cubicBezTo>
                        <a:cubicBezTo>
                          <a:pt x="116" y="1599"/>
                          <a:pt x="171" y="1253"/>
                          <a:pt x="402" y="985"/>
                        </a:cubicBezTo>
                        <a:cubicBezTo>
                          <a:pt x="652" y="694"/>
                          <a:pt x="1095" y="504"/>
                          <a:pt x="1691" y="407"/>
                        </a:cubicBezTo>
                        <a:cubicBezTo>
                          <a:pt x="2043" y="352"/>
                          <a:pt x="2381" y="340"/>
                          <a:pt x="2702" y="340"/>
                        </a:cubicBezTo>
                        <a:cubicBezTo>
                          <a:pt x="2947" y="340"/>
                          <a:pt x="3182" y="347"/>
                          <a:pt x="3405" y="347"/>
                        </a:cubicBezTo>
                        <a:cubicBezTo>
                          <a:pt x="3928" y="347"/>
                          <a:pt x="4366" y="310"/>
                          <a:pt x="4755" y="116"/>
                        </a:cubicBezTo>
                        <a:close/>
                        <a:moveTo>
                          <a:pt x="4773" y="0"/>
                        </a:moveTo>
                        <a:lnTo>
                          <a:pt x="4755" y="19"/>
                        </a:lnTo>
                        <a:cubicBezTo>
                          <a:pt x="4390" y="213"/>
                          <a:pt x="3928" y="231"/>
                          <a:pt x="3405" y="231"/>
                        </a:cubicBezTo>
                        <a:cubicBezTo>
                          <a:pt x="3263" y="231"/>
                          <a:pt x="3115" y="230"/>
                          <a:pt x="2964" y="230"/>
                        </a:cubicBezTo>
                        <a:cubicBezTo>
                          <a:pt x="2566" y="230"/>
                          <a:pt x="2140" y="240"/>
                          <a:pt x="1691" y="310"/>
                        </a:cubicBezTo>
                        <a:cubicBezTo>
                          <a:pt x="1058" y="407"/>
                          <a:pt x="596" y="620"/>
                          <a:pt x="347" y="906"/>
                        </a:cubicBezTo>
                        <a:cubicBezTo>
                          <a:pt x="74" y="1216"/>
                          <a:pt x="0" y="1618"/>
                          <a:pt x="171" y="2061"/>
                        </a:cubicBezTo>
                        <a:cubicBezTo>
                          <a:pt x="323" y="2505"/>
                          <a:pt x="652" y="2676"/>
                          <a:pt x="998" y="2754"/>
                        </a:cubicBezTo>
                        <a:cubicBezTo>
                          <a:pt x="1107" y="2774"/>
                          <a:pt x="1221" y="2781"/>
                          <a:pt x="1334" y="2781"/>
                        </a:cubicBezTo>
                        <a:cubicBezTo>
                          <a:pt x="1559" y="2781"/>
                          <a:pt x="1782" y="2754"/>
                          <a:pt x="1964" y="2754"/>
                        </a:cubicBezTo>
                        <a:cubicBezTo>
                          <a:pt x="2213" y="2736"/>
                          <a:pt x="2865" y="2736"/>
                          <a:pt x="3502" y="2676"/>
                        </a:cubicBezTo>
                        <a:cubicBezTo>
                          <a:pt x="4159" y="2620"/>
                          <a:pt x="4792" y="2542"/>
                          <a:pt x="5120" y="2352"/>
                        </a:cubicBezTo>
                        <a:cubicBezTo>
                          <a:pt x="5254" y="2255"/>
                          <a:pt x="5351" y="2177"/>
                          <a:pt x="5429" y="2121"/>
                        </a:cubicBezTo>
                        <a:cubicBezTo>
                          <a:pt x="5503" y="2043"/>
                          <a:pt x="5563" y="1983"/>
                          <a:pt x="5563" y="1890"/>
                        </a:cubicBezTo>
                        <a:cubicBezTo>
                          <a:pt x="5600" y="1733"/>
                          <a:pt x="5522" y="1562"/>
                          <a:pt x="5448" y="1234"/>
                        </a:cubicBezTo>
                        <a:cubicBezTo>
                          <a:pt x="5272" y="560"/>
                          <a:pt x="4810" y="42"/>
                          <a:pt x="4810" y="42"/>
                        </a:cubicBezTo>
                        <a:lnTo>
                          <a:pt x="4773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1" name="Google Shape;2141;p47"/>
                  <p:cNvSpPr/>
                  <p:nvPr/>
                </p:nvSpPr>
                <p:spPr>
                  <a:xfrm>
                    <a:off x="6085169" y="4108271"/>
                    <a:ext cx="459509" cy="453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0" h="2833" extrusionOk="0">
                        <a:moveTo>
                          <a:pt x="1615" y="0"/>
                        </a:moveTo>
                        <a:cubicBezTo>
                          <a:pt x="1450" y="0"/>
                          <a:pt x="1070" y="25"/>
                          <a:pt x="851" y="233"/>
                        </a:cubicBezTo>
                        <a:cubicBezTo>
                          <a:pt x="560" y="483"/>
                          <a:pt x="116" y="829"/>
                          <a:pt x="60" y="1675"/>
                        </a:cubicBezTo>
                        <a:cubicBezTo>
                          <a:pt x="0" y="2525"/>
                          <a:pt x="389" y="2830"/>
                          <a:pt x="389" y="2830"/>
                        </a:cubicBezTo>
                        <a:cubicBezTo>
                          <a:pt x="389" y="2830"/>
                          <a:pt x="433" y="2833"/>
                          <a:pt x="513" y="2833"/>
                        </a:cubicBezTo>
                        <a:cubicBezTo>
                          <a:pt x="881" y="2833"/>
                          <a:pt x="1999" y="2779"/>
                          <a:pt x="2870" y="2179"/>
                        </a:cubicBezTo>
                        <a:lnTo>
                          <a:pt x="1696" y="2"/>
                        </a:lnTo>
                        <a:cubicBezTo>
                          <a:pt x="1696" y="2"/>
                          <a:pt x="1666" y="0"/>
                          <a:pt x="161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2" name="Google Shape;2142;p47"/>
                  <p:cNvSpPr/>
                  <p:nvPr/>
                </p:nvSpPr>
                <p:spPr>
                  <a:xfrm>
                    <a:off x="6082127" y="4098985"/>
                    <a:ext cx="475199" cy="469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" h="2934" extrusionOk="0">
                        <a:moveTo>
                          <a:pt x="1697" y="97"/>
                        </a:moveTo>
                        <a:lnTo>
                          <a:pt x="2833" y="2214"/>
                        </a:lnTo>
                        <a:cubicBezTo>
                          <a:pt x="1941" y="2793"/>
                          <a:pt x="833" y="2834"/>
                          <a:pt x="515" y="2834"/>
                        </a:cubicBezTo>
                        <a:cubicBezTo>
                          <a:pt x="462" y="2834"/>
                          <a:pt x="431" y="2833"/>
                          <a:pt x="426" y="2833"/>
                        </a:cubicBezTo>
                        <a:cubicBezTo>
                          <a:pt x="426" y="2833"/>
                          <a:pt x="347" y="2773"/>
                          <a:pt x="274" y="2602"/>
                        </a:cubicBezTo>
                        <a:cubicBezTo>
                          <a:pt x="177" y="2426"/>
                          <a:pt x="98" y="2140"/>
                          <a:pt x="116" y="1733"/>
                        </a:cubicBezTo>
                        <a:cubicBezTo>
                          <a:pt x="195" y="906"/>
                          <a:pt x="597" y="578"/>
                          <a:pt x="907" y="328"/>
                        </a:cubicBezTo>
                        <a:cubicBezTo>
                          <a:pt x="1041" y="194"/>
                          <a:pt x="1235" y="134"/>
                          <a:pt x="1406" y="116"/>
                        </a:cubicBezTo>
                        <a:cubicBezTo>
                          <a:pt x="1563" y="97"/>
                          <a:pt x="1660" y="97"/>
                          <a:pt x="1697" y="97"/>
                        </a:cubicBezTo>
                        <a:close/>
                        <a:moveTo>
                          <a:pt x="1715" y="0"/>
                        </a:moveTo>
                        <a:cubicBezTo>
                          <a:pt x="1715" y="0"/>
                          <a:pt x="1581" y="0"/>
                          <a:pt x="1387" y="19"/>
                        </a:cubicBezTo>
                        <a:cubicBezTo>
                          <a:pt x="1216" y="42"/>
                          <a:pt x="1004" y="97"/>
                          <a:pt x="828" y="250"/>
                        </a:cubicBezTo>
                        <a:cubicBezTo>
                          <a:pt x="542" y="504"/>
                          <a:pt x="98" y="869"/>
                          <a:pt x="19" y="1715"/>
                        </a:cubicBezTo>
                        <a:cubicBezTo>
                          <a:pt x="1" y="2158"/>
                          <a:pt x="79" y="2445"/>
                          <a:pt x="177" y="2639"/>
                        </a:cubicBezTo>
                        <a:cubicBezTo>
                          <a:pt x="274" y="2833"/>
                          <a:pt x="366" y="2930"/>
                          <a:pt x="366" y="2930"/>
                        </a:cubicBezTo>
                        <a:lnTo>
                          <a:pt x="408" y="2930"/>
                        </a:lnTo>
                        <a:cubicBezTo>
                          <a:pt x="408" y="2930"/>
                          <a:pt x="464" y="2933"/>
                          <a:pt x="563" y="2933"/>
                        </a:cubicBezTo>
                        <a:cubicBezTo>
                          <a:pt x="964" y="2933"/>
                          <a:pt x="2063" y="2874"/>
                          <a:pt x="2930" y="2274"/>
                        </a:cubicBezTo>
                        <a:lnTo>
                          <a:pt x="2967" y="2255"/>
                        </a:lnTo>
                        <a:lnTo>
                          <a:pt x="2930" y="2214"/>
                        </a:lnTo>
                        <a:lnTo>
                          <a:pt x="1752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3" name="Google Shape;2143;p47"/>
                  <p:cNvSpPr/>
                  <p:nvPr/>
                </p:nvSpPr>
                <p:spPr>
                  <a:xfrm>
                    <a:off x="6199807" y="3146497"/>
                    <a:ext cx="1729001" cy="1538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99" h="9609" extrusionOk="0">
                        <a:moveTo>
                          <a:pt x="8902" y="0"/>
                        </a:moveTo>
                        <a:cubicBezTo>
                          <a:pt x="8680" y="0"/>
                          <a:pt x="8439" y="49"/>
                          <a:pt x="8179" y="155"/>
                        </a:cubicBezTo>
                        <a:cubicBezTo>
                          <a:pt x="6908" y="677"/>
                          <a:pt x="209" y="4526"/>
                          <a:pt x="209" y="4526"/>
                        </a:cubicBezTo>
                        <a:cubicBezTo>
                          <a:pt x="56" y="4563"/>
                          <a:pt x="1" y="5238"/>
                          <a:pt x="883" y="7146"/>
                        </a:cubicBezTo>
                        <a:cubicBezTo>
                          <a:pt x="1789" y="9068"/>
                          <a:pt x="3096" y="9609"/>
                          <a:pt x="3096" y="9609"/>
                        </a:cubicBezTo>
                        <a:cubicBezTo>
                          <a:pt x="3096" y="9609"/>
                          <a:pt x="9796" y="4235"/>
                          <a:pt x="10124" y="3912"/>
                        </a:cubicBezTo>
                        <a:cubicBezTo>
                          <a:pt x="10434" y="3565"/>
                          <a:pt x="10799" y="2964"/>
                          <a:pt x="10549" y="1735"/>
                        </a:cubicBezTo>
                        <a:cubicBezTo>
                          <a:pt x="10336" y="739"/>
                          <a:pt x="9766" y="0"/>
                          <a:pt x="890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4" name="Google Shape;2144;p47"/>
                  <p:cNvSpPr/>
                  <p:nvPr/>
                </p:nvSpPr>
                <p:spPr>
                  <a:xfrm>
                    <a:off x="6208773" y="3139452"/>
                    <a:ext cx="1729641" cy="1554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3" h="9709" extrusionOk="0">
                        <a:moveTo>
                          <a:pt x="8872" y="98"/>
                        </a:moveTo>
                        <a:cubicBezTo>
                          <a:pt x="8913" y="98"/>
                          <a:pt x="8953" y="99"/>
                          <a:pt x="8992" y="102"/>
                        </a:cubicBezTo>
                        <a:cubicBezTo>
                          <a:pt x="9241" y="121"/>
                          <a:pt x="9454" y="218"/>
                          <a:pt x="9648" y="375"/>
                        </a:cubicBezTo>
                        <a:cubicBezTo>
                          <a:pt x="10031" y="661"/>
                          <a:pt x="10299" y="1183"/>
                          <a:pt x="10433" y="1779"/>
                        </a:cubicBezTo>
                        <a:cubicBezTo>
                          <a:pt x="10706" y="3008"/>
                          <a:pt x="10341" y="3586"/>
                          <a:pt x="10031" y="3914"/>
                        </a:cubicBezTo>
                        <a:cubicBezTo>
                          <a:pt x="9994" y="3956"/>
                          <a:pt x="9856" y="4071"/>
                          <a:pt x="9648" y="4261"/>
                        </a:cubicBezTo>
                        <a:cubicBezTo>
                          <a:pt x="9435" y="4436"/>
                          <a:pt x="9144" y="4667"/>
                          <a:pt x="8798" y="4935"/>
                        </a:cubicBezTo>
                        <a:cubicBezTo>
                          <a:pt x="8123" y="5494"/>
                          <a:pt x="7259" y="6206"/>
                          <a:pt x="6413" y="6880"/>
                        </a:cubicBezTo>
                        <a:cubicBezTo>
                          <a:pt x="4699" y="8267"/>
                          <a:pt x="3064" y="9574"/>
                          <a:pt x="3040" y="9593"/>
                        </a:cubicBezTo>
                        <a:cubicBezTo>
                          <a:pt x="3022" y="9593"/>
                          <a:pt x="2735" y="9459"/>
                          <a:pt x="2310" y="9112"/>
                        </a:cubicBezTo>
                        <a:cubicBezTo>
                          <a:pt x="1867" y="8729"/>
                          <a:pt x="1331" y="8133"/>
                          <a:pt x="887" y="7167"/>
                        </a:cubicBezTo>
                        <a:cubicBezTo>
                          <a:pt x="425" y="6224"/>
                          <a:pt x="231" y="5573"/>
                          <a:pt x="153" y="5166"/>
                        </a:cubicBezTo>
                        <a:cubicBezTo>
                          <a:pt x="116" y="4972"/>
                          <a:pt x="97" y="4820"/>
                          <a:pt x="116" y="4741"/>
                        </a:cubicBezTo>
                        <a:cubicBezTo>
                          <a:pt x="116" y="4686"/>
                          <a:pt x="134" y="4667"/>
                          <a:pt x="134" y="4649"/>
                        </a:cubicBezTo>
                        <a:cubicBezTo>
                          <a:pt x="153" y="4626"/>
                          <a:pt x="153" y="4607"/>
                          <a:pt x="153" y="4607"/>
                        </a:cubicBezTo>
                        <a:lnTo>
                          <a:pt x="176" y="4607"/>
                        </a:lnTo>
                        <a:cubicBezTo>
                          <a:pt x="176" y="4607"/>
                          <a:pt x="1848" y="3646"/>
                          <a:pt x="3678" y="2625"/>
                        </a:cubicBezTo>
                        <a:cubicBezTo>
                          <a:pt x="5508" y="1604"/>
                          <a:pt x="7508" y="509"/>
                          <a:pt x="8146" y="259"/>
                        </a:cubicBezTo>
                        <a:cubicBezTo>
                          <a:pt x="8403" y="142"/>
                          <a:pt x="8651" y="98"/>
                          <a:pt x="8872" y="98"/>
                        </a:cubicBezTo>
                        <a:close/>
                        <a:moveTo>
                          <a:pt x="8871" y="1"/>
                        </a:moveTo>
                        <a:cubicBezTo>
                          <a:pt x="8637" y="1"/>
                          <a:pt x="8384" y="48"/>
                          <a:pt x="8105" y="162"/>
                        </a:cubicBezTo>
                        <a:cubicBezTo>
                          <a:pt x="7453" y="430"/>
                          <a:pt x="5466" y="1507"/>
                          <a:pt x="3641" y="2528"/>
                        </a:cubicBezTo>
                        <a:cubicBezTo>
                          <a:pt x="1793" y="3568"/>
                          <a:pt x="116" y="4533"/>
                          <a:pt x="116" y="4533"/>
                        </a:cubicBezTo>
                        <a:lnTo>
                          <a:pt x="134" y="4510"/>
                        </a:lnTo>
                        <a:lnTo>
                          <a:pt x="134" y="4510"/>
                        </a:lnTo>
                        <a:cubicBezTo>
                          <a:pt x="97" y="4533"/>
                          <a:pt x="79" y="4552"/>
                          <a:pt x="60" y="4589"/>
                        </a:cubicBezTo>
                        <a:cubicBezTo>
                          <a:pt x="37" y="4626"/>
                          <a:pt x="19" y="4667"/>
                          <a:pt x="19" y="4723"/>
                        </a:cubicBezTo>
                        <a:cubicBezTo>
                          <a:pt x="0" y="4820"/>
                          <a:pt x="0" y="4972"/>
                          <a:pt x="60" y="5185"/>
                        </a:cubicBezTo>
                        <a:cubicBezTo>
                          <a:pt x="134" y="5610"/>
                          <a:pt x="347" y="6266"/>
                          <a:pt x="790" y="7227"/>
                        </a:cubicBezTo>
                        <a:cubicBezTo>
                          <a:pt x="1234" y="8188"/>
                          <a:pt x="1793" y="8807"/>
                          <a:pt x="2255" y="9191"/>
                        </a:cubicBezTo>
                        <a:cubicBezTo>
                          <a:pt x="2694" y="9556"/>
                          <a:pt x="3022" y="9708"/>
                          <a:pt x="3022" y="9708"/>
                        </a:cubicBezTo>
                        <a:lnTo>
                          <a:pt x="3064" y="9708"/>
                        </a:lnTo>
                        <a:lnTo>
                          <a:pt x="3082" y="9690"/>
                        </a:lnTo>
                        <a:cubicBezTo>
                          <a:pt x="3082" y="9690"/>
                          <a:pt x="4755" y="8345"/>
                          <a:pt x="6469" y="6978"/>
                        </a:cubicBezTo>
                        <a:cubicBezTo>
                          <a:pt x="7314" y="6284"/>
                          <a:pt x="8202" y="5573"/>
                          <a:pt x="8858" y="5032"/>
                        </a:cubicBezTo>
                        <a:cubicBezTo>
                          <a:pt x="9204" y="4741"/>
                          <a:pt x="9491" y="4510"/>
                          <a:pt x="9703" y="4339"/>
                        </a:cubicBezTo>
                        <a:cubicBezTo>
                          <a:pt x="9916" y="4145"/>
                          <a:pt x="10050" y="4030"/>
                          <a:pt x="10110" y="3993"/>
                        </a:cubicBezTo>
                        <a:cubicBezTo>
                          <a:pt x="10415" y="3646"/>
                          <a:pt x="10803" y="3008"/>
                          <a:pt x="10530" y="1761"/>
                        </a:cubicBezTo>
                        <a:cubicBezTo>
                          <a:pt x="10396" y="1142"/>
                          <a:pt x="10128" y="606"/>
                          <a:pt x="9703" y="296"/>
                        </a:cubicBezTo>
                        <a:cubicBezTo>
                          <a:pt x="9509" y="144"/>
                          <a:pt x="9260" y="47"/>
                          <a:pt x="8992" y="5"/>
                        </a:cubicBezTo>
                        <a:cubicBezTo>
                          <a:pt x="8952" y="2"/>
                          <a:pt x="8912" y="1"/>
                          <a:pt x="8871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5" name="Google Shape;2145;p47"/>
                  <p:cNvSpPr/>
                  <p:nvPr/>
                </p:nvSpPr>
                <p:spPr>
                  <a:xfrm>
                    <a:off x="7046941" y="2557776"/>
                    <a:ext cx="647475" cy="76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4" h="4808" extrusionOk="0">
                        <a:moveTo>
                          <a:pt x="2751" y="0"/>
                        </a:moveTo>
                        <a:cubicBezTo>
                          <a:pt x="2690" y="0"/>
                          <a:pt x="2639" y="2"/>
                          <a:pt x="2602" y="2"/>
                        </a:cubicBezTo>
                        <a:cubicBezTo>
                          <a:pt x="2103" y="20"/>
                          <a:pt x="1733" y="367"/>
                          <a:pt x="1368" y="695"/>
                        </a:cubicBezTo>
                        <a:cubicBezTo>
                          <a:pt x="906" y="1120"/>
                          <a:pt x="559" y="1466"/>
                          <a:pt x="176" y="1965"/>
                        </a:cubicBezTo>
                        <a:cubicBezTo>
                          <a:pt x="0" y="2136"/>
                          <a:pt x="60" y="2409"/>
                          <a:pt x="157" y="2622"/>
                        </a:cubicBezTo>
                        <a:cubicBezTo>
                          <a:pt x="388" y="3255"/>
                          <a:pt x="716" y="3832"/>
                          <a:pt x="1081" y="4391"/>
                        </a:cubicBezTo>
                        <a:cubicBezTo>
                          <a:pt x="1215" y="4578"/>
                          <a:pt x="1410" y="4807"/>
                          <a:pt x="1665" y="4807"/>
                        </a:cubicBezTo>
                        <a:cubicBezTo>
                          <a:pt x="1700" y="4807"/>
                          <a:pt x="1737" y="4803"/>
                          <a:pt x="1774" y="4793"/>
                        </a:cubicBezTo>
                        <a:cubicBezTo>
                          <a:pt x="1964" y="4701"/>
                          <a:pt x="2079" y="4470"/>
                          <a:pt x="2237" y="4294"/>
                        </a:cubicBezTo>
                        <a:cubicBezTo>
                          <a:pt x="2736" y="3583"/>
                          <a:pt x="3235" y="2871"/>
                          <a:pt x="3641" y="2081"/>
                        </a:cubicBezTo>
                        <a:cubicBezTo>
                          <a:pt x="3835" y="1656"/>
                          <a:pt x="4043" y="1138"/>
                          <a:pt x="3835" y="676"/>
                        </a:cubicBezTo>
                        <a:cubicBezTo>
                          <a:pt x="3738" y="385"/>
                          <a:pt x="3678" y="311"/>
                          <a:pt x="3313" y="80"/>
                        </a:cubicBezTo>
                        <a:cubicBezTo>
                          <a:pt x="3132" y="10"/>
                          <a:pt x="2911" y="0"/>
                          <a:pt x="2751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6" name="Google Shape;2146;p47"/>
                  <p:cNvSpPr/>
                  <p:nvPr/>
                </p:nvSpPr>
                <p:spPr>
                  <a:xfrm>
                    <a:off x="7046941" y="2579391"/>
                    <a:ext cx="657081" cy="757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4" h="4730" extrusionOk="0">
                        <a:moveTo>
                          <a:pt x="3489" y="1"/>
                        </a:moveTo>
                        <a:cubicBezTo>
                          <a:pt x="3563" y="116"/>
                          <a:pt x="3641" y="232"/>
                          <a:pt x="3641" y="232"/>
                        </a:cubicBezTo>
                        <a:lnTo>
                          <a:pt x="3623" y="232"/>
                        </a:lnTo>
                        <a:lnTo>
                          <a:pt x="3641" y="250"/>
                        </a:lnTo>
                        <a:cubicBezTo>
                          <a:pt x="3697" y="329"/>
                          <a:pt x="3738" y="426"/>
                          <a:pt x="3794" y="560"/>
                        </a:cubicBezTo>
                        <a:cubicBezTo>
                          <a:pt x="3988" y="1003"/>
                          <a:pt x="3794" y="1502"/>
                          <a:pt x="3581" y="1927"/>
                        </a:cubicBezTo>
                        <a:cubicBezTo>
                          <a:pt x="3179" y="2694"/>
                          <a:pt x="2699" y="3429"/>
                          <a:pt x="2176" y="4141"/>
                        </a:cubicBezTo>
                        <a:cubicBezTo>
                          <a:pt x="2042" y="4312"/>
                          <a:pt x="1927" y="4524"/>
                          <a:pt x="1756" y="4621"/>
                        </a:cubicBezTo>
                        <a:cubicBezTo>
                          <a:pt x="1725" y="4625"/>
                          <a:pt x="1696" y="4628"/>
                          <a:pt x="1667" y="4628"/>
                        </a:cubicBezTo>
                        <a:cubicBezTo>
                          <a:pt x="1566" y="4628"/>
                          <a:pt x="1476" y="4600"/>
                          <a:pt x="1386" y="4524"/>
                        </a:cubicBezTo>
                        <a:cubicBezTo>
                          <a:pt x="1294" y="4450"/>
                          <a:pt x="1197" y="4335"/>
                          <a:pt x="1118" y="4238"/>
                        </a:cubicBezTo>
                        <a:cubicBezTo>
                          <a:pt x="753" y="3679"/>
                          <a:pt x="425" y="3083"/>
                          <a:pt x="194" y="2463"/>
                        </a:cubicBezTo>
                        <a:cubicBezTo>
                          <a:pt x="157" y="2371"/>
                          <a:pt x="116" y="2256"/>
                          <a:pt x="116" y="2140"/>
                        </a:cubicBezTo>
                        <a:cubicBezTo>
                          <a:pt x="116" y="2043"/>
                          <a:pt x="139" y="1946"/>
                          <a:pt x="213" y="1867"/>
                        </a:cubicBezTo>
                        <a:lnTo>
                          <a:pt x="213" y="1849"/>
                        </a:lnTo>
                        <a:lnTo>
                          <a:pt x="231" y="1849"/>
                        </a:lnTo>
                        <a:cubicBezTo>
                          <a:pt x="601" y="1368"/>
                          <a:pt x="947" y="1022"/>
                          <a:pt x="1409" y="597"/>
                        </a:cubicBezTo>
                        <a:cubicBezTo>
                          <a:pt x="1525" y="481"/>
                          <a:pt x="1640" y="366"/>
                          <a:pt x="1774" y="269"/>
                        </a:cubicBezTo>
                        <a:cubicBezTo>
                          <a:pt x="1774" y="232"/>
                          <a:pt x="1756" y="213"/>
                          <a:pt x="1696" y="213"/>
                        </a:cubicBezTo>
                        <a:cubicBezTo>
                          <a:pt x="1562" y="310"/>
                          <a:pt x="1446" y="426"/>
                          <a:pt x="1331" y="523"/>
                        </a:cubicBezTo>
                        <a:cubicBezTo>
                          <a:pt x="869" y="943"/>
                          <a:pt x="522" y="1290"/>
                          <a:pt x="157" y="1793"/>
                        </a:cubicBezTo>
                        <a:cubicBezTo>
                          <a:pt x="42" y="1886"/>
                          <a:pt x="0" y="2024"/>
                          <a:pt x="23" y="2140"/>
                        </a:cubicBezTo>
                        <a:cubicBezTo>
                          <a:pt x="23" y="2274"/>
                          <a:pt x="60" y="2390"/>
                          <a:pt x="97" y="2505"/>
                        </a:cubicBezTo>
                        <a:cubicBezTo>
                          <a:pt x="328" y="3138"/>
                          <a:pt x="675" y="3734"/>
                          <a:pt x="1040" y="4293"/>
                        </a:cubicBezTo>
                        <a:cubicBezTo>
                          <a:pt x="1118" y="4409"/>
                          <a:pt x="1215" y="4524"/>
                          <a:pt x="1331" y="4621"/>
                        </a:cubicBezTo>
                        <a:cubicBezTo>
                          <a:pt x="1436" y="4683"/>
                          <a:pt x="1552" y="4730"/>
                          <a:pt x="1673" y="4730"/>
                        </a:cubicBezTo>
                        <a:cubicBezTo>
                          <a:pt x="1706" y="4730"/>
                          <a:pt x="1740" y="4726"/>
                          <a:pt x="1774" y="4718"/>
                        </a:cubicBezTo>
                        <a:lnTo>
                          <a:pt x="1793" y="4718"/>
                        </a:lnTo>
                        <a:cubicBezTo>
                          <a:pt x="2006" y="4603"/>
                          <a:pt x="2121" y="4353"/>
                          <a:pt x="2273" y="4196"/>
                        </a:cubicBezTo>
                        <a:cubicBezTo>
                          <a:pt x="2773" y="3485"/>
                          <a:pt x="3276" y="2755"/>
                          <a:pt x="3678" y="1983"/>
                        </a:cubicBezTo>
                        <a:lnTo>
                          <a:pt x="3678" y="1964"/>
                        </a:lnTo>
                        <a:cubicBezTo>
                          <a:pt x="3891" y="1539"/>
                          <a:pt x="4103" y="1022"/>
                          <a:pt x="3891" y="523"/>
                        </a:cubicBezTo>
                        <a:cubicBezTo>
                          <a:pt x="3835" y="384"/>
                          <a:pt x="3794" y="269"/>
                          <a:pt x="3720" y="195"/>
                        </a:cubicBezTo>
                        <a:cubicBezTo>
                          <a:pt x="3660" y="116"/>
                          <a:pt x="3581" y="61"/>
                          <a:pt x="34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7" name="Google Shape;2147;p47"/>
                  <p:cNvSpPr/>
                  <p:nvPr/>
                </p:nvSpPr>
                <p:spPr>
                  <a:xfrm>
                    <a:off x="5212898" y="1090858"/>
                    <a:ext cx="327260" cy="6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4" h="4160" extrusionOk="0">
                        <a:moveTo>
                          <a:pt x="321" y="1"/>
                        </a:moveTo>
                        <a:cubicBezTo>
                          <a:pt x="282" y="1"/>
                          <a:pt x="245" y="7"/>
                          <a:pt x="213" y="20"/>
                        </a:cubicBezTo>
                        <a:cubicBezTo>
                          <a:pt x="42" y="94"/>
                          <a:pt x="1" y="57"/>
                          <a:pt x="98" y="616"/>
                        </a:cubicBezTo>
                        <a:cubicBezTo>
                          <a:pt x="195" y="1175"/>
                          <a:pt x="560" y="2926"/>
                          <a:pt x="560" y="2926"/>
                        </a:cubicBezTo>
                        <a:lnTo>
                          <a:pt x="1775" y="4160"/>
                        </a:lnTo>
                        <a:cubicBezTo>
                          <a:pt x="1775" y="4160"/>
                          <a:pt x="2043" y="3947"/>
                          <a:pt x="1891" y="3467"/>
                        </a:cubicBezTo>
                        <a:cubicBezTo>
                          <a:pt x="1733" y="3004"/>
                          <a:pt x="1100" y="653"/>
                          <a:pt x="943" y="385"/>
                        </a:cubicBezTo>
                        <a:cubicBezTo>
                          <a:pt x="816" y="160"/>
                          <a:pt x="526" y="1"/>
                          <a:pt x="321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8" name="Google Shape;2148;p47"/>
                  <p:cNvSpPr/>
                  <p:nvPr/>
                </p:nvSpPr>
                <p:spPr>
                  <a:xfrm>
                    <a:off x="5210016" y="1082853"/>
                    <a:ext cx="324218" cy="683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4266" extrusionOk="0">
                        <a:moveTo>
                          <a:pt x="350" y="106"/>
                        </a:moveTo>
                        <a:cubicBezTo>
                          <a:pt x="422" y="106"/>
                          <a:pt x="509" y="127"/>
                          <a:pt x="596" y="167"/>
                        </a:cubicBezTo>
                        <a:cubicBezTo>
                          <a:pt x="730" y="222"/>
                          <a:pt x="846" y="338"/>
                          <a:pt x="924" y="453"/>
                        </a:cubicBezTo>
                        <a:cubicBezTo>
                          <a:pt x="961" y="513"/>
                          <a:pt x="1021" y="703"/>
                          <a:pt x="1118" y="975"/>
                        </a:cubicBezTo>
                        <a:cubicBezTo>
                          <a:pt x="1192" y="1243"/>
                          <a:pt x="1289" y="1571"/>
                          <a:pt x="1386" y="1918"/>
                        </a:cubicBezTo>
                        <a:cubicBezTo>
                          <a:pt x="1599" y="2592"/>
                          <a:pt x="1793" y="3304"/>
                          <a:pt x="1867" y="3535"/>
                        </a:cubicBezTo>
                        <a:cubicBezTo>
                          <a:pt x="1927" y="3766"/>
                          <a:pt x="1909" y="3919"/>
                          <a:pt x="1849" y="4016"/>
                        </a:cubicBezTo>
                        <a:cubicBezTo>
                          <a:pt x="1830" y="4094"/>
                          <a:pt x="1812" y="4113"/>
                          <a:pt x="1793" y="4131"/>
                        </a:cubicBezTo>
                        <a:lnTo>
                          <a:pt x="638" y="2957"/>
                        </a:lnTo>
                        <a:cubicBezTo>
                          <a:pt x="615" y="2939"/>
                          <a:pt x="250" y="1206"/>
                          <a:pt x="176" y="647"/>
                        </a:cubicBezTo>
                        <a:cubicBezTo>
                          <a:pt x="116" y="375"/>
                          <a:pt x="97" y="241"/>
                          <a:pt x="116" y="204"/>
                        </a:cubicBezTo>
                        <a:cubicBezTo>
                          <a:pt x="116" y="185"/>
                          <a:pt x="134" y="185"/>
                          <a:pt x="153" y="167"/>
                        </a:cubicBezTo>
                        <a:cubicBezTo>
                          <a:pt x="176" y="144"/>
                          <a:pt x="213" y="144"/>
                          <a:pt x="250" y="125"/>
                        </a:cubicBezTo>
                        <a:cubicBezTo>
                          <a:pt x="277" y="112"/>
                          <a:pt x="311" y="106"/>
                          <a:pt x="350" y="106"/>
                        </a:cubicBezTo>
                        <a:close/>
                        <a:moveTo>
                          <a:pt x="344" y="1"/>
                        </a:moveTo>
                        <a:cubicBezTo>
                          <a:pt x="297" y="1"/>
                          <a:pt x="253" y="9"/>
                          <a:pt x="213" y="28"/>
                        </a:cubicBezTo>
                        <a:cubicBezTo>
                          <a:pt x="176" y="51"/>
                          <a:pt x="134" y="51"/>
                          <a:pt x="97" y="70"/>
                        </a:cubicBezTo>
                        <a:cubicBezTo>
                          <a:pt x="60" y="88"/>
                          <a:pt x="37" y="125"/>
                          <a:pt x="19" y="167"/>
                        </a:cubicBezTo>
                        <a:cubicBezTo>
                          <a:pt x="0" y="259"/>
                          <a:pt x="19" y="398"/>
                          <a:pt x="60" y="666"/>
                        </a:cubicBezTo>
                        <a:cubicBezTo>
                          <a:pt x="153" y="1225"/>
                          <a:pt x="541" y="2994"/>
                          <a:pt x="541" y="2994"/>
                        </a:cubicBezTo>
                        <a:lnTo>
                          <a:pt x="541" y="3013"/>
                        </a:lnTo>
                        <a:lnTo>
                          <a:pt x="1793" y="4265"/>
                        </a:lnTo>
                        <a:lnTo>
                          <a:pt x="1830" y="4247"/>
                        </a:lnTo>
                        <a:cubicBezTo>
                          <a:pt x="1830" y="4247"/>
                          <a:pt x="1909" y="4187"/>
                          <a:pt x="1946" y="4053"/>
                        </a:cubicBezTo>
                        <a:cubicBezTo>
                          <a:pt x="2001" y="3937"/>
                          <a:pt x="2024" y="3748"/>
                          <a:pt x="1946" y="3493"/>
                        </a:cubicBezTo>
                        <a:cubicBezTo>
                          <a:pt x="1885" y="3262"/>
                          <a:pt x="1696" y="2569"/>
                          <a:pt x="1483" y="1876"/>
                        </a:cubicBezTo>
                        <a:cubicBezTo>
                          <a:pt x="1386" y="1553"/>
                          <a:pt x="1289" y="1206"/>
                          <a:pt x="1216" y="952"/>
                        </a:cubicBezTo>
                        <a:cubicBezTo>
                          <a:pt x="1118" y="684"/>
                          <a:pt x="1058" y="490"/>
                          <a:pt x="1021" y="416"/>
                        </a:cubicBezTo>
                        <a:cubicBezTo>
                          <a:pt x="924" y="259"/>
                          <a:pt x="790" y="144"/>
                          <a:pt x="638" y="70"/>
                        </a:cubicBezTo>
                        <a:cubicBezTo>
                          <a:pt x="535" y="30"/>
                          <a:pt x="4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9" name="Google Shape;2149;p47"/>
                  <p:cNvSpPr/>
                  <p:nvPr/>
                </p:nvSpPr>
                <p:spPr>
                  <a:xfrm>
                    <a:off x="5148535" y="2061599"/>
                    <a:ext cx="714880" cy="10849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5" h="6776" extrusionOk="0">
                        <a:moveTo>
                          <a:pt x="3254" y="0"/>
                        </a:moveTo>
                        <a:cubicBezTo>
                          <a:pt x="3254" y="0"/>
                          <a:pt x="2408" y="19"/>
                          <a:pt x="1502" y="268"/>
                        </a:cubicBezTo>
                        <a:cubicBezTo>
                          <a:pt x="615" y="499"/>
                          <a:pt x="1" y="1368"/>
                          <a:pt x="1" y="1368"/>
                        </a:cubicBezTo>
                        <a:cubicBezTo>
                          <a:pt x="1" y="1368"/>
                          <a:pt x="828" y="4967"/>
                          <a:pt x="1558" y="5873"/>
                        </a:cubicBezTo>
                        <a:cubicBezTo>
                          <a:pt x="2067" y="6501"/>
                          <a:pt x="2501" y="6776"/>
                          <a:pt x="2912" y="6776"/>
                        </a:cubicBezTo>
                        <a:cubicBezTo>
                          <a:pt x="3094" y="6776"/>
                          <a:pt x="3271" y="6722"/>
                          <a:pt x="3448" y="6622"/>
                        </a:cubicBezTo>
                        <a:cubicBezTo>
                          <a:pt x="4044" y="6275"/>
                          <a:pt x="4464" y="5374"/>
                          <a:pt x="4464" y="5374"/>
                        </a:cubicBezTo>
                        <a:lnTo>
                          <a:pt x="3254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0" name="Google Shape;2150;p47"/>
                  <p:cNvSpPr/>
                  <p:nvPr/>
                </p:nvSpPr>
                <p:spPr>
                  <a:xfrm>
                    <a:off x="5138928" y="2055675"/>
                    <a:ext cx="734093" cy="1098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5" h="6863" extrusionOk="0">
                        <a:moveTo>
                          <a:pt x="3277" y="97"/>
                        </a:moveTo>
                        <a:lnTo>
                          <a:pt x="4469" y="5411"/>
                        </a:lnTo>
                        <a:cubicBezTo>
                          <a:pt x="4469" y="5429"/>
                          <a:pt x="4372" y="5619"/>
                          <a:pt x="4201" y="5892"/>
                        </a:cubicBezTo>
                        <a:cubicBezTo>
                          <a:pt x="4025" y="6141"/>
                          <a:pt x="3757" y="6451"/>
                          <a:pt x="3485" y="6603"/>
                        </a:cubicBezTo>
                        <a:cubicBezTo>
                          <a:pt x="3307" y="6709"/>
                          <a:pt x="3137" y="6765"/>
                          <a:pt x="2964" y="6765"/>
                        </a:cubicBezTo>
                        <a:cubicBezTo>
                          <a:pt x="2857" y="6765"/>
                          <a:pt x="2750" y="6744"/>
                          <a:pt x="2639" y="6700"/>
                        </a:cubicBezTo>
                        <a:cubicBezTo>
                          <a:pt x="2353" y="6603"/>
                          <a:pt x="2025" y="6335"/>
                          <a:pt x="1660" y="5892"/>
                        </a:cubicBezTo>
                        <a:cubicBezTo>
                          <a:pt x="1484" y="5661"/>
                          <a:pt x="1290" y="5272"/>
                          <a:pt x="1119" y="4810"/>
                        </a:cubicBezTo>
                        <a:cubicBezTo>
                          <a:pt x="925" y="4348"/>
                          <a:pt x="754" y="3812"/>
                          <a:pt x="620" y="3309"/>
                        </a:cubicBezTo>
                        <a:cubicBezTo>
                          <a:pt x="310" y="2311"/>
                          <a:pt x="116" y="1442"/>
                          <a:pt x="116" y="1423"/>
                        </a:cubicBezTo>
                        <a:cubicBezTo>
                          <a:pt x="135" y="1386"/>
                          <a:pt x="712" y="578"/>
                          <a:pt x="1581" y="347"/>
                        </a:cubicBezTo>
                        <a:cubicBezTo>
                          <a:pt x="2427" y="116"/>
                          <a:pt x="3217" y="97"/>
                          <a:pt x="3277" y="97"/>
                        </a:cubicBezTo>
                        <a:close/>
                        <a:moveTo>
                          <a:pt x="3314" y="0"/>
                        </a:moveTo>
                        <a:cubicBezTo>
                          <a:pt x="3314" y="0"/>
                          <a:pt x="2445" y="0"/>
                          <a:pt x="1562" y="250"/>
                        </a:cubicBezTo>
                        <a:cubicBezTo>
                          <a:pt x="638" y="499"/>
                          <a:pt x="19" y="1386"/>
                          <a:pt x="19" y="1386"/>
                        </a:cubicBezTo>
                        <a:lnTo>
                          <a:pt x="1" y="1405"/>
                        </a:lnTo>
                        <a:lnTo>
                          <a:pt x="1" y="1423"/>
                        </a:lnTo>
                        <a:cubicBezTo>
                          <a:pt x="1" y="1423"/>
                          <a:pt x="213" y="2329"/>
                          <a:pt x="523" y="3332"/>
                        </a:cubicBezTo>
                        <a:cubicBezTo>
                          <a:pt x="657" y="3849"/>
                          <a:pt x="828" y="4390"/>
                          <a:pt x="1022" y="4852"/>
                        </a:cubicBezTo>
                        <a:cubicBezTo>
                          <a:pt x="1197" y="5314"/>
                          <a:pt x="1387" y="5716"/>
                          <a:pt x="1581" y="5947"/>
                        </a:cubicBezTo>
                        <a:cubicBezTo>
                          <a:pt x="1946" y="6409"/>
                          <a:pt x="2293" y="6682"/>
                          <a:pt x="2602" y="6797"/>
                        </a:cubicBezTo>
                        <a:cubicBezTo>
                          <a:pt x="2727" y="6841"/>
                          <a:pt x="2848" y="6862"/>
                          <a:pt x="2968" y="6862"/>
                        </a:cubicBezTo>
                        <a:cubicBezTo>
                          <a:pt x="3163" y="6862"/>
                          <a:pt x="3353" y="6806"/>
                          <a:pt x="3545" y="6700"/>
                        </a:cubicBezTo>
                        <a:cubicBezTo>
                          <a:pt x="3831" y="6525"/>
                          <a:pt x="4104" y="6220"/>
                          <a:pt x="4275" y="5929"/>
                        </a:cubicBezTo>
                        <a:cubicBezTo>
                          <a:pt x="4469" y="5661"/>
                          <a:pt x="4566" y="5429"/>
                          <a:pt x="4566" y="5429"/>
                        </a:cubicBezTo>
                        <a:lnTo>
                          <a:pt x="4584" y="5429"/>
                        </a:lnTo>
                        <a:lnTo>
                          <a:pt x="4584" y="5411"/>
                        </a:lnTo>
                        <a:lnTo>
                          <a:pt x="3351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1" name="Google Shape;2151;p47"/>
                  <p:cNvSpPr/>
                  <p:nvPr/>
                </p:nvSpPr>
                <p:spPr>
                  <a:xfrm>
                    <a:off x="5022049" y="1591038"/>
                    <a:ext cx="678536" cy="70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" h="4410" extrusionOk="0">
                        <a:moveTo>
                          <a:pt x="2646" y="1"/>
                        </a:moveTo>
                        <a:cubicBezTo>
                          <a:pt x="2520" y="1"/>
                          <a:pt x="2387" y="27"/>
                          <a:pt x="2251" y="70"/>
                        </a:cubicBezTo>
                        <a:cubicBezTo>
                          <a:pt x="1789" y="246"/>
                          <a:pt x="1137" y="611"/>
                          <a:pt x="634" y="823"/>
                        </a:cubicBezTo>
                        <a:cubicBezTo>
                          <a:pt x="135" y="1013"/>
                          <a:pt x="1" y="1359"/>
                          <a:pt x="98" y="1960"/>
                        </a:cubicBezTo>
                        <a:cubicBezTo>
                          <a:pt x="213" y="2556"/>
                          <a:pt x="560" y="3845"/>
                          <a:pt x="791" y="4307"/>
                        </a:cubicBezTo>
                        <a:cubicBezTo>
                          <a:pt x="827" y="4379"/>
                          <a:pt x="925" y="4409"/>
                          <a:pt x="1065" y="4409"/>
                        </a:cubicBezTo>
                        <a:cubicBezTo>
                          <a:pt x="1824" y="4409"/>
                          <a:pt x="3813" y="3517"/>
                          <a:pt x="3813" y="3517"/>
                        </a:cubicBezTo>
                        <a:cubicBezTo>
                          <a:pt x="3813" y="3517"/>
                          <a:pt x="4238" y="2861"/>
                          <a:pt x="4215" y="2496"/>
                        </a:cubicBezTo>
                        <a:cubicBezTo>
                          <a:pt x="4178" y="2131"/>
                          <a:pt x="3679" y="1401"/>
                          <a:pt x="3429" y="689"/>
                        </a:cubicBezTo>
                        <a:cubicBezTo>
                          <a:pt x="3246" y="174"/>
                          <a:pt x="2968" y="1"/>
                          <a:pt x="264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2" name="Google Shape;2152;p47"/>
                  <p:cNvSpPr/>
                  <p:nvPr/>
                </p:nvSpPr>
                <p:spPr>
                  <a:xfrm>
                    <a:off x="5022049" y="1583673"/>
                    <a:ext cx="684460" cy="715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4469" extrusionOk="0">
                        <a:moveTo>
                          <a:pt x="2597" y="0"/>
                        </a:moveTo>
                        <a:cubicBezTo>
                          <a:pt x="2482" y="0"/>
                          <a:pt x="2366" y="42"/>
                          <a:pt x="2232" y="79"/>
                        </a:cubicBezTo>
                        <a:cubicBezTo>
                          <a:pt x="1770" y="250"/>
                          <a:pt x="1096" y="596"/>
                          <a:pt x="615" y="809"/>
                        </a:cubicBezTo>
                        <a:cubicBezTo>
                          <a:pt x="347" y="925"/>
                          <a:pt x="172" y="1059"/>
                          <a:pt x="98" y="1271"/>
                        </a:cubicBezTo>
                        <a:cubicBezTo>
                          <a:pt x="1" y="1465"/>
                          <a:pt x="1" y="1715"/>
                          <a:pt x="56" y="2024"/>
                        </a:cubicBezTo>
                        <a:cubicBezTo>
                          <a:pt x="172" y="2620"/>
                          <a:pt x="518" y="3891"/>
                          <a:pt x="749" y="4371"/>
                        </a:cubicBezTo>
                        <a:cubicBezTo>
                          <a:pt x="772" y="4408"/>
                          <a:pt x="791" y="4450"/>
                          <a:pt x="846" y="4468"/>
                        </a:cubicBezTo>
                        <a:cubicBezTo>
                          <a:pt x="828" y="4408"/>
                          <a:pt x="791" y="4334"/>
                          <a:pt x="809" y="4256"/>
                        </a:cubicBezTo>
                        <a:cubicBezTo>
                          <a:pt x="578" y="3757"/>
                          <a:pt x="250" y="2560"/>
                          <a:pt x="153" y="2006"/>
                        </a:cubicBezTo>
                        <a:cubicBezTo>
                          <a:pt x="98" y="1696"/>
                          <a:pt x="98" y="1484"/>
                          <a:pt x="172" y="1313"/>
                        </a:cubicBezTo>
                        <a:cubicBezTo>
                          <a:pt x="250" y="1137"/>
                          <a:pt x="403" y="1003"/>
                          <a:pt x="657" y="906"/>
                        </a:cubicBezTo>
                        <a:cubicBezTo>
                          <a:pt x="1156" y="693"/>
                          <a:pt x="1812" y="328"/>
                          <a:pt x="2274" y="176"/>
                        </a:cubicBezTo>
                        <a:cubicBezTo>
                          <a:pt x="2418" y="127"/>
                          <a:pt x="2552" y="94"/>
                          <a:pt x="2681" y="94"/>
                        </a:cubicBezTo>
                        <a:cubicBezTo>
                          <a:pt x="2758" y="94"/>
                          <a:pt x="2834" y="106"/>
                          <a:pt x="2907" y="134"/>
                        </a:cubicBezTo>
                        <a:cubicBezTo>
                          <a:pt x="3101" y="213"/>
                          <a:pt x="3254" y="407"/>
                          <a:pt x="3388" y="754"/>
                        </a:cubicBezTo>
                        <a:cubicBezTo>
                          <a:pt x="3503" y="1100"/>
                          <a:pt x="3697" y="1465"/>
                          <a:pt x="3850" y="1793"/>
                        </a:cubicBezTo>
                        <a:cubicBezTo>
                          <a:pt x="4025" y="2098"/>
                          <a:pt x="4159" y="2389"/>
                          <a:pt x="4159" y="2542"/>
                        </a:cubicBezTo>
                        <a:cubicBezTo>
                          <a:pt x="4178" y="2676"/>
                          <a:pt x="4099" y="2888"/>
                          <a:pt x="4025" y="3064"/>
                        </a:cubicBezTo>
                        <a:cubicBezTo>
                          <a:pt x="4025" y="3119"/>
                          <a:pt x="4025" y="3198"/>
                          <a:pt x="4044" y="3253"/>
                        </a:cubicBezTo>
                        <a:cubicBezTo>
                          <a:pt x="4044" y="3235"/>
                          <a:pt x="4062" y="3235"/>
                          <a:pt x="4062" y="3216"/>
                        </a:cubicBezTo>
                        <a:cubicBezTo>
                          <a:pt x="4178" y="3004"/>
                          <a:pt x="4275" y="2736"/>
                          <a:pt x="4256" y="2542"/>
                        </a:cubicBezTo>
                        <a:cubicBezTo>
                          <a:pt x="4256" y="2329"/>
                          <a:pt x="4122" y="2061"/>
                          <a:pt x="3947" y="1752"/>
                        </a:cubicBezTo>
                        <a:cubicBezTo>
                          <a:pt x="3794" y="1428"/>
                          <a:pt x="3600" y="1059"/>
                          <a:pt x="3485" y="712"/>
                        </a:cubicBezTo>
                        <a:cubicBezTo>
                          <a:pt x="3351" y="347"/>
                          <a:pt x="3157" y="134"/>
                          <a:pt x="2944" y="60"/>
                        </a:cubicBezTo>
                        <a:cubicBezTo>
                          <a:pt x="2852" y="19"/>
                          <a:pt x="2755" y="0"/>
                          <a:pt x="2639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3" name="Google Shape;2153;p47"/>
                  <p:cNvSpPr/>
                  <p:nvPr/>
                </p:nvSpPr>
                <p:spPr>
                  <a:xfrm>
                    <a:off x="5016125" y="1656683"/>
                    <a:ext cx="296039" cy="303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9" h="1894" extrusionOk="0">
                        <a:moveTo>
                          <a:pt x="688" y="0"/>
                        </a:moveTo>
                        <a:cubicBezTo>
                          <a:pt x="476" y="0"/>
                          <a:pt x="265" y="56"/>
                          <a:pt x="172" y="164"/>
                        </a:cubicBezTo>
                        <a:cubicBezTo>
                          <a:pt x="1" y="335"/>
                          <a:pt x="38" y="584"/>
                          <a:pt x="135" y="1143"/>
                        </a:cubicBezTo>
                        <a:cubicBezTo>
                          <a:pt x="135" y="1143"/>
                          <a:pt x="209" y="1167"/>
                          <a:pt x="297" y="1167"/>
                        </a:cubicBezTo>
                        <a:cubicBezTo>
                          <a:pt x="320" y="1167"/>
                          <a:pt x="343" y="1165"/>
                          <a:pt x="366" y="1162"/>
                        </a:cubicBezTo>
                        <a:cubicBezTo>
                          <a:pt x="463" y="1162"/>
                          <a:pt x="652" y="1028"/>
                          <a:pt x="652" y="1028"/>
                        </a:cubicBezTo>
                        <a:cubicBezTo>
                          <a:pt x="652" y="1028"/>
                          <a:pt x="962" y="1781"/>
                          <a:pt x="1133" y="1855"/>
                        </a:cubicBezTo>
                        <a:cubicBezTo>
                          <a:pt x="1191" y="1881"/>
                          <a:pt x="1260" y="1894"/>
                          <a:pt x="1333" y="1894"/>
                        </a:cubicBezTo>
                        <a:cubicBezTo>
                          <a:pt x="1481" y="1894"/>
                          <a:pt x="1640" y="1838"/>
                          <a:pt x="1733" y="1721"/>
                        </a:cubicBezTo>
                        <a:cubicBezTo>
                          <a:pt x="1849" y="1550"/>
                          <a:pt x="1807" y="1453"/>
                          <a:pt x="1692" y="1088"/>
                        </a:cubicBezTo>
                        <a:cubicBezTo>
                          <a:pt x="1558" y="718"/>
                          <a:pt x="1308" y="201"/>
                          <a:pt x="1059" y="67"/>
                        </a:cubicBezTo>
                        <a:cubicBezTo>
                          <a:pt x="954" y="22"/>
                          <a:pt x="820" y="0"/>
                          <a:pt x="68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4" name="Google Shape;2154;p47"/>
                  <p:cNvSpPr/>
                  <p:nvPr/>
                </p:nvSpPr>
                <p:spPr>
                  <a:xfrm>
                    <a:off x="5016125" y="1647717"/>
                    <a:ext cx="299081" cy="320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8" h="2001" extrusionOk="0">
                        <a:moveTo>
                          <a:pt x="578" y="104"/>
                        </a:moveTo>
                        <a:cubicBezTo>
                          <a:pt x="731" y="104"/>
                          <a:pt x="902" y="123"/>
                          <a:pt x="1040" y="159"/>
                        </a:cubicBezTo>
                        <a:cubicBezTo>
                          <a:pt x="1133" y="220"/>
                          <a:pt x="1271" y="372"/>
                          <a:pt x="1387" y="566"/>
                        </a:cubicBezTo>
                        <a:cubicBezTo>
                          <a:pt x="1479" y="756"/>
                          <a:pt x="1576" y="987"/>
                          <a:pt x="1636" y="1162"/>
                        </a:cubicBezTo>
                        <a:cubicBezTo>
                          <a:pt x="1710" y="1352"/>
                          <a:pt x="1752" y="1449"/>
                          <a:pt x="1752" y="1546"/>
                        </a:cubicBezTo>
                        <a:cubicBezTo>
                          <a:pt x="1752" y="1624"/>
                          <a:pt x="1733" y="1661"/>
                          <a:pt x="1673" y="1740"/>
                        </a:cubicBezTo>
                        <a:cubicBezTo>
                          <a:pt x="1636" y="1814"/>
                          <a:pt x="1539" y="1874"/>
                          <a:pt x="1442" y="1892"/>
                        </a:cubicBezTo>
                        <a:cubicBezTo>
                          <a:pt x="1408" y="1898"/>
                          <a:pt x="1376" y="1900"/>
                          <a:pt x="1346" y="1900"/>
                        </a:cubicBezTo>
                        <a:cubicBezTo>
                          <a:pt x="1272" y="1900"/>
                          <a:pt x="1208" y="1887"/>
                          <a:pt x="1156" y="1874"/>
                        </a:cubicBezTo>
                        <a:cubicBezTo>
                          <a:pt x="1133" y="1855"/>
                          <a:pt x="1077" y="1795"/>
                          <a:pt x="1017" y="1721"/>
                        </a:cubicBezTo>
                        <a:cubicBezTo>
                          <a:pt x="980" y="1643"/>
                          <a:pt x="925" y="1546"/>
                          <a:pt x="865" y="1449"/>
                        </a:cubicBezTo>
                        <a:cubicBezTo>
                          <a:pt x="768" y="1259"/>
                          <a:pt x="694" y="1065"/>
                          <a:pt x="694" y="1065"/>
                        </a:cubicBezTo>
                        <a:lnTo>
                          <a:pt x="671" y="1005"/>
                        </a:lnTo>
                        <a:lnTo>
                          <a:pt x="615" y="1047"/>
                        </a:lnTo>
                        <a:cubicBezTo>
                          <a:pt x="615" y="1047"/>
                          <a:pt x="578" y="1065"/>
                          <a:pt x="518" y="1102"/>
                        </a:cubicBezTo>
                        <a:cubicBezTo>
                          <a:pt x="463" y="1144"/>
                          <a:pt x="384" y="1162"/>
                          <a:pt x="347" y="1181"/>
                        </a:cubicBezTo>
                        <a:cubicBezTo>
                          <a:pt x="269" y="1181"/>
                          <a:pt x="190" y="1162"/>
                          <a:pt x="172" y="1144"/>
                        </a:cubicBezTo>
                        <a:cubicBezTo>
                          <a:pt x="135" y="890"/>
                          <a:pt x="93" y="700"/>
                          <a:pt x="93" y="566"/>
                        </a:cubicBezTo>
                        <a:cubicBezTo>
                          <a:pt x="93" y="409"/>
                          <a:pt x="135" y="335"/>
                          <a:pt x="190" y="257"/>
                        </a:cubicBezTo>
                        <a:cubicBezTo>
                          <a:pt x="269" y="178"/>
                          <a:pt x="403" y="123"/>
                          <a:pt x="578" y="104"/>
                        </a:cubicBezTo>
                        <a:close/>
                        <a:moveTo>
                          <a:pt x="682" y="0"/>
                        </a:moveTo>
                        <a:cubicBezTo>
                          <a:pt x="639" y="0"/>
                          <a:pt x="597" y="3"/>
                          <a:pt x="555" y="7"/>
                        </a:cubicBezTo>
                        <a:cubicBezTo>
                          <a:pt x="384" y="26"/>
                          <a:pt x="232" y="81"/>
                          <a:pt x="135" y="178"/>
                        </a:cubicBezTo>
                        <a:cubicBezTo>
                          <a:pt x="38" y="293"/>
                          <a:pt x="1" y="409"/>
                          <a:pt x="1" y="566"/>
                        </a:cubicBezTo>
                        <a:cubicBezTo>
                          <a:pt x="1" y="719"/>
                          <a:pt x="38" y="931"/>
                          <a:pt x="75" y="1199"/>
                        </a:cubicBezTo>
                        <a:lnTo>
                          <a:pt x="93" y="1278"/>
                        </a:lnTo>
                        <a:lnTo>
                          <a:pt x="135" y="1236"/>
                        </a:lnTo>
                        <a:cubicBezTo>
                          <a:pt x="172" y="1259"/>
                          <a:pt x="250" y="1278"/>
                          <a:pt x="366" y="1278"/>
                        </a:cubicBezTo>
                        <a:cubicBezTo>
                          <a:pt x="440" y="1259"/>
                          <a:pt x="500" y="1218"/>
                          <a:pt x="578" y="1199"/>
                        </a:cubicBezTo>
                        <a:cubicBezTo>
                          <a:pt x="597" y="1181"/>
                          <a:pt x="615" y="1162"/>
                          <a:pt x="634" y="1162"/>
                        </a:cubicBezTo>
                        <a:cubicBezTo>
                          <a:pt x="652" y="1199"/>
                          <a:pt x="694" y="1315"/>
                          <a:pt x="786" y="1490"/>
                        </a:cubicBezTo>
                        <a:cubicBezTo>
                          <a:pt x="828" y="1583"/>
                          <a:pt x="883" y="1680"/>
                          <a:pt x="943" y="1777"/>
                        </a:cubicBezTo>
                        <a:cubicBezTo>
                          <a:pt x="999" y="1855"/>
                          <a:pt x="1040" y="1929"/>
                          <a:pt x="1114" y="1952"/>
                        </a:cubicBezTo>
                        <a:cubicBezTo>
                          <a:pt x="1176" y="1987"/>
                          <a:pt x="1245" y="2000"/>
                          <a:pt x="1321" y="2000"/>
                        </a:cubicBezTo>
                        <a:cubicBezTo>
                          <a:pt x="1365" y="2000"/>
                          <a:pt x="1412" y="1996"/>
                          <a:pt x="1461" y="1989"/>
                        </a:cubicBezTo>
                        <a:cubicBezTo>
                          <a:pt x="1576" y="1952"/>
                          <a:pt x="1692" y="1892"/>
                          <a:pt x="1770" y="1795"/>
                        </a:cubicBezTo>
                        <a:cubicBezTo>
                          <a:pt x="1826" y="1698"/>
                          <a:pt x="1867" y="1624"/>
                          <a:pt x="1849" y="1527"/>
                        </a:cubicBezTo>
                        <a:cubicBezTo>
                          <a:pt x="1849" y="1430"/>
                          <a:pt x="1807" y="1315"/>
                          <a:pt x="1733" y="1121"/>
                        </a:cubicBezTo>
                        <a:cubicBezTo>
                          <a:pt x="1673" y="950"/>
                          <a:pt x="1576" y="719"/>
                          <a:pt x="1461" y="525"/>
                        </a:cubicBezTo>
                        <a:cubicBezTo>
                          <a:pt x="1345" y="312"/>
                          <a:pt x="1230" y="141"/>
                          <a:pt x="1077" y="81"/>
                        </a:cubicBezTo>
                        <a:cubicBezTo>
                          <a:pt x="961" y="24"/>
                          <a:pt x="820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5" name="Google Shape;2155;p47"/>
                  <p:cNvSpPr/>
                  <p:nvPr/>
                </p:nvSpPr>
                <p:spPr>
                  <a:xfrm>
                    <a:off x="5188562" y="1542205"/>
                    <a:ext cx="373050" cy="334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2091" extrusionOk="0">
                        <a:moveTo>
                          <a:pt x="808" y="0"/>
                        </a:moveTo>
                        <a:cubicBezTo>
                          <a:pt x="658" y="0"/>
                          <a:pt x="525" y="4"/>
                          <a:pt x="444" y="10"/>
                        </a:cubicBezTo>
                        <a:cubicBezTo>
                          <a:pt x="171" y="10"/>
                          <a:pt x="56" y="125"/>
                          <a:pt x="0" y="417"/>
                        </a:cubicBezTo>
                        <a:cubicBezTo>
                          <a:pt x="0" y="417"/>
                          <a:pt x="596" y="551"/>
                          <a:pt x="827" y="703"/>
                        </a:cubicBezTo>
                        <a:cubicBezTo>
                          <a:pt x="1040" y="837"/>
                          <a:pt x="1234" y="1475"/>
                          <a:pt x="1326" y="1706"/>
                        </a:cubicBezTo>
                        <a:cubicBezTo>
                          <a:pt x="1418" y="1942"/>
                          <a:pt x="1580" y="2091"/>
                          <a:pt x="1839" y="2091"/>
                        </a:cubicBezTo>
                        <a:cubicBezTo>
                          <a:pt x="1854" y="2091"/>
                          <a:pt x="1870" y="2090"/>
                          <a:pt x="1885" y="2089"/>
                        </a:cubicBezTo>
                        <a:cubicBezTo>
                          <a:pt x="2177" y="2071"/>
                          <a:pt x="2329" y="1803"/>
                          <a:pt x="2177" y="1512"/>
                        </a:cubicBezTo>
                        <a:cubicBezTo>
                          <a:pt x="2043" y="1244"/>
                          <a:pt x="1812" y="162"/>
                          <a:pt x="1673" y="88"/>
                        </a:cubicBezTo>
                        <a:cubicBezTo>
                          <a:pt x="1580" y="21"/>
                          <a:pt x="1150" y="0"/>
                          <a:pt x="80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6" name="Google Shape;2156;p47"/>
                  <p:cNvSpPr/>
                  <p:nvPr/>
                </p:nvSpPr>
                <p:spPr>
                  <a:xfrm>
                    <a:off x="5175913" y="1534840"/>
                    <a:ext cx="382657" cy="348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0" h="2175" extrusionOk="0">
                        <a:moveTo>
                          <a:pt x="523" y="93"/>
                        </a:moveTo>
                        <a:cubicBezTo>
                          <a:pt x="657" y="93"/>
                          <a:pt x="925" y="93"/>
                          <a:pt x="1197" y="116"/>
                        </a:cubicBezTo>
                        <a:cubicBezTo>
                          <a:pt x="1313" y="116"/>
                          <a:pt x="1447" y="116"/>
                          <a:pt x="1544" y="134"/>
                        </a:cubicBezTo>
                        <a:cubicBezTo>
                          <a:pt x="1636" y="134"/>
                          <a:pt x="1715" y="153"/>
                          <a:pt x="1733" y="171"/>
                        </a:cubicBezTo>
                        <a:cubicBezTo>
                          <a:pt x="1733" y="171"/>
                          <a:pt x="1752" y="190"/>
                          <a:pt x="1775" y="231"/>
                        </a:cubicBezTo>
                        <a:cubicBezTo>
                          <a:pt x="1794" y="268"/>
                          <a:pt x="1812" y="305"/>
                          <a:pt x="1830" y="365"/>
                        </a:cubicBezTo>
                        <a:cubicBezTo>
                          <a:pt x="1867" y="481"/>
                          <a:pt x="1909" y="633"/>
                          <a:pt x="1964" y="786"/>
                        </a:cubicBezTo>
                        <a:cubicBezTo>
                          <a:pt x="2043" y="1096"/>
                          <a:pt x="2140" y="1424"/>
                          <a:pt x="2214" y="1576"/>
                        </a:cubicBezTo>
                        <a:cubicBezTo>
                          <a:pt x="2274" y="1710"/>
                          <a:pt x="2274" y="1826"/>
                          <a:pt x="2237" y="1923"/>
                        </a:cubicBezTo>
                        <a:cubicBezTo>
                          <a:pt x="2177" y="2020"/>
                          <a:pt x="2098" y="2080"/>
                          <a:pt x="1964" y="2080"/>
                        </a:cubicBezTo>
                        <a:cubicBezTo>
                          <a:pt x="1948" y="2081"/>
                          <a:pt x="1932" y="2081"/>
                          <a:pt x="1916" y="2081"/>
                        </a:cubicBezTo>
                        <a:cubicBezTo>
                          <a:pt x="1678" y="2081"/>
                          <a:pt x="1538" y="1951"/>
                          <a:pt x="1447" y="1752"/>
                        </a:cubicBezTo>
                        <a:cubicBezTo>
                          <a:pt x="1405" y="1618"/>
                          <a:pt x="1331" y="1405"/>
                          <a:pt x="1253" y="1193"/>
                        </a:cubicBezTo>
                        <a:cubicBezTo>
                          <a:pt x="1156" y="980"/>
                          <a:pt x="1059" y="786"/>
                          <a:pt x="925" y="694"/>
                        </a:cubicBezTo>
                        <a:cubicBezTo>
                          <a:pt x="809" y="615"/>
                          <a:pt x="597" y="555"/>
                          <a:pt x="407" y="499"/>
                        </a:cubicBezTo>
                        <a:cubicBezTo>
                          <a:pt x="273" y="463"/>
                          <a:pt x="176" y="439"/>
                          <a:pt x="135" y="421"/>
                        </a:cubicBezTo>
                        <a:cubicBezTo>
                          <a:pt x="176" y="324"/>
                          <a:pt x="213" y="231"/>
                          <a:pt x="250" y="190"/>
                        </a:cubicBezTo>
                        <a:cubicBezTo>
                          <a:pt x="329" y="134"/>
                          <a:pt x="407" y="93"/>
                          <a:pt x="523" y="93"/>
                        </a:cubicBezTo>
                        <a:close/>
                        <a:moveTo>
                          <a:pt x="523" y="0"/>
                        </a:moveTo>
                        <a:cubicBezTo>
                          <a:pt x="389" y="0"/>
                          <a:pt x="273" y="37"/>
                          <a:pt x="195" y="116"/>
                        </a:cubicBezTo>
                        <a:cubicBezTo>
                          <a:pt x="116" y="190"/>
                          <a:pt x="61" y="305"/>
                          <a:pt x="19" y="439"/>
                        </a:cubicBezTo>
                        <a:lnTo>
                          <a:pt x="1" y="499"/>
                        </a:lnTo>
                        <a:lnTo>
                          <a:pt x="61" y="518"/>
                        </a:lnTo>
                        <a:cubicBezTo>
                          <a:pt x="61" y="518"/>
                          <a:pt x="213" y="536"/>
                          <a:pt x="389" y="597"/>
                        </a:cubicBezTo>
                        <a:cubicBezTo>
                          <a:pt x="560" y="652"/>
                          <a:pt x="772" y="712"/>
                          <a:pt x="869" y="786"/>
                        </a:cubicBezTo>
                        <a:cubicBezTo>
                          <a:pt x="966" y="846"/>
                          <a:pt x="1082" y="1040"/>
                          <a:pt x="1156" y="1230"/>
                        </a:cubicBezTo>
                        <a:cubicBezTo>
                          <a:pt x="1253" y="1442"/>
                          <a:pt x="1313" y="1655"/>
                          <a:pt x="1368" y="1770"/>
                        </a:cubicBezTo>
                        <a:cubicBezTo>
                          <a:pt x="1442" y="2021"/>
                          <a:pt x="1649" y="2174"/>
                          <a:pt x="1909" y="2174"/>
                        </a:cubicBezTo>
                        <a:cubicBezTo>
                          <a:pt x="1928" y="2174"/>
                          <a:pt x="1946" y="2174"/>
                          <a:pt x="1964" y="2172"/>
                        </a:cubicBezTo>
                        <a:cubicBezTo>
                          <a:pt x="2122" y="2172"/>
                          <a:pt x="2256" y="2098"/>
                          <a:pt x="2311" y="1964"/>
                        </a:cubicBezTo>
                        <a:cubicBezTo>
                          <a:pt x="2390" y="1849"/>
                          <a:pt x="2390" y="1692"/>
                          <a:pt x="2311" y="1539"/>
                        </a:cubicBezTo>
                        <a:cubicBezTo>
                          <a:pt x="2237" y="1424"/>
                          <a:pt x="2140" y="1077"/>
                          <a:pt x="2062" y="749"/>
                        </a:cubicBezTo>
                        <a:cubicBezTo>
                          <a:pt x="2006" y="597"/>
                          <a:pt x="1964" y="439"/>
                          <a:pt x="1928" y="324"/>
                        </a:cubicBezTo>
                        <a:cubicBezTo>
                          <a:pt x="1909" y="268"/>
                          <a:pt x="1867" y="208"/>
                          <a:pt x="1849" y="171"/>
                        </a:cubicBezTo>
                        <a:cubicBezTo>
                          <a:pt x="1830" y="134"/>
                          <a:pt x="1812" y="116"/>
                          <a:pt x="1775" y="74"/>
                        </a:cubicBezTo>
                        <a:cubicBezTo>
                          <a:pt x="1733" y="56"/>
                          <a:pt x="1660" y="37"/>
                          <a:pt x="1544" y="37"/>
                        </a:cubicBezTo>
                        <a:cubicBezTo>
                          <a:pt x="1447" y="19"/>
                          <a:pt x="1331" y="19"/>
                          <a:pt x="119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7" name="Google Shape;2157;p47"/>
                  <p:cNvSpPr/>
                  <p:nvPr/>
                </p:nvSpPr>
                <p:spPr>
                  <a:xfrm>
                    <a:off x="5074565" y="1589758"/>
                    <a:ext cx="368888" cy="3213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4" h="2007" extrusionOk="0">
                        <a:moveTo>
                          <a:pt x="544" y="0"/>
                        </a:moveTo>
                        <a:cubicBezTo>
                          <a:pt x="321" y="0"/>
                          <a:pt x="51" y="106"/>
                          <a:pt x="1" y="521"/>
                        </a:cubicBezTo>
                        <a:cubicBezTo>
                          <a:pt x="1" y="521"/>
                          <a:pt x="403" y="582"/>
                          <a:pt x="731" y="753"/>
                        </a:cubicBezTo>
                        <a:cubicBezTo>
                          <a:pt x="1059" y="905"/>
                          <a:pt x="1345" y="1871"/>
                          <a:pt x="1345" y="1871"/>
                        </a:cubicBezTo>
                        <a:cubicBezTo>
                          <a:pt x="1345" y="1871"/>
                          <a:pt x="1539" y="2005"/>
                          <a:pt x="1673" y="2005"/>
                        </a:cubicBezTo>
                        <a:cubicBezTo>
                          <a:pt x="1680" y="2006"/>
                          <a:pt x="1687" y="2006"/>
                          <a:pt x="1696" y="2006"/>
                        </a:cubicBezTo>
                        <a:cubicBezTo>
                          <a:pt x="1844" y="2006"/>
                          <a:pt x="2304" y="1855"/>
                          <a:pt x="2177" y="1580"/>
                        </a:cubicBezTo>
                        <a:cubicBezTo>
                          <a:pt x="2062" y="1312"/>
                          <a:pt x="1867" y="309"/>
                          <a:pt x="1715" y="212"/>
                        </a:cubicBezTo>
                        <a:cubicBezTo>
                          <a:pt x="1576" y="120"/>
                          <a:pt x="846" y="22"/>
                          <a:pt x="615" y="4"/>
                        </a:cubicBezTo>
                        <a:cubicBezTo>
                          <a:pt x="592" y="2"/>
                          <a:pt x="568" y="0"/>
                          <a:pt x="54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8" name="Google Shape;2158;p47"/>
                  <p:cNvSpPr/>
                  <p:nvPr/>
                </p:nvSpPr>
                <p:spPr>
                  <a:xfrm>
                    <a:off x="5064958" y="1582553"/>
                    <a:ext cx="373050" cy="3371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2106" extrusionOk="0">
                        <a:moveTo>
                          <a:pt x="592" y="98"/>
                        </a:moveTo>
                        <a:cubicBezTo>
                          <a:pt x="620" y="98"/>
                          <a:pt x="648" y="100"/>
                          <a:pt x="675" y="104"/>
                        </a:cubicBezTo>
                        <a:cubicBezTo>
                          <a:pt x="772" y="104"/>
                          <a:pt x="1022" y="141"/>
                          <a:pt x="1253" y="165"/>
                        </a:cubicBezTo>
                        <a:cubicBezTo>
                          <a:pt x="1368" y="183"/>
                          <a:pt x="1484" y="220"/>
                          <a:pt x="1562" y="238"/>
                        </a:cubicBezTo>
                        <a:cubicBezTo>
                          <a:pt x="1659" y="257"/>
                          <a:pt x="1733" y="280"/>
                          <a:pt x="1752" y="299"/>
                        </a:cubicBezTo>
                        <a:cubicBezTo>
                          <a:pt x="1752" y="299"/>
                          <a:pt x="1775" y="317"/>
                          <a:pt x="1793" y="354"/>
                        </a:cubicBezTo>
                        <a:cubicBezTo>
                          <a:pt x="1812" y="396"/>
                          <a:pt x="1830" y="433"/>
                          <a:pt x="1849" y="488"/>
                        </a:cubicBezTo>
                        <a:cubicBezTo>
                          <a:pt x="1890" y="603"/>
                          <a:pt x="1927" y="742"/>
                          <a:pt x="1964" y="895"/>
                        </a:cubicBezTo>
                        <a:cubicBezTo>
                          <a:pt x="2043" y="1181"/>
                          <a:pt x="2122" y="1491"/>
                          <a:pt x="2195" y="1643"/>
                        </a:cubicBezTo>
                        <a:cubicBezTo>
                          <a:pt x="2214" y="1703"/>
                          <a:pt x="2214" y="1740"/>
                          <a:pt x="2195" y="1782"/>
                        </a:cubicBezTo>
                        <a:cubicBezTo>
                          <a:pt x="2158" y="1837"/>
                          <a:pt x="2122" y="1874"/>
                          <a:pt x="2061" y="1897"/>
                        </a:cubicBezTo>
                        <a:cubicBezTo>
                          <a:pt x="2006" y="1934"/>
                          <a:pt x="1927" y="1971"/>
                          <a:pt x="1867" y="1971"/>
                        </a:cubicBezTo>
                        <a:cubicBezTo>
                          <a:pt x="1812" y="1990"/>
                          <a:pt x="1752" y="2013"/>
                          <a:pt x="1733" y="2013"/>
                        </a:cubicBezTo>
                        <a:cubicBezTo>
                          <a:pt x="1696" y="1990"/>
                          <a:pt x="1618" y="1971"/>
                          <a:pt x="1544" y="1934"/>
                        </a:cubicBezTo>
                        <a:cubicBezTo>
                          <a:pt x="1484" y="1916"/>
                          <a:pt x="1465" y="1874"/>
                          <a:pt x="1447" y="1874"/>
                        </a:cubicBezTo>
                        <a:cubicBezTo>
                          <a:pt x="1447" y="1856"/>
                          <a:pt x="1387" y="1643"/>
                          <a:pt x="1271" y="1394"/>
                        </a:cubicBezTo>
                        <a:cubicBezTo>
                          <a:pt x="1216" y="1260"/>
                          <a:pt x="1156" y="1126"/>
                          <a:pt x="1082" y="1010"/>
                        </a:cubicBezTo>
                        <a:cubicBezTo>
                          <a:pt x="1003" y="895"/>
                          <a:pt x="906" y="798"/>
                          <a:pt x="809" y="742"/>
                        </a:cubicBezTo>
                        <a:cubicBezTo>
                          <a:pt x="504" y="585"/>
                          <a:pt x="176" y="548"/>
                          <a:pt x="116" y="548"/>
                        </a:cubicBezTo>
                        <a:cubicBezTo>
                          <a:pt x="158" y="354"/>
                          <a:pt x="232" y="238"/>
                          <a:pt x="329" y="183"/>
                        </a:cubicBezTo>
                        <a:cubicBezTo>
                          <a:pt x="403" y="123"/>
                          <a:pt x="499" y="98"/>
                          <a:pt x="592" y="98"/>
                        </a:cubicBezTo>
                        <a:close/>
                        <a:moveTo>
                          <a:pt x="589" y="1"/>
                        </a:moveTo>
                        <a:cubicBezTo>
                          <a:pt x="490" y="1"/>
                          <a:pt x="376" y="26"/>
                          <a:pt x="273" y="86"/>
                        </a:cubicBezTo>
                        <a:cubicBezTo>
                          <a:pt x="135" y="165"/>
                          <a:pt x="42" y="317"/>
                          <a:pt x="1" y="566"/>
                        </a:cubicBezTo>
                        <a:lnTo>
                          <a:pt x="1" y="603"/>
                        </a:lnTo>
                        <a:lnTo>
                          <a:pt x="42" y="627"/>
                        </a:lnTo>
                        <a:cubicBezTo>
                          <a:pt x="42" y="627"/>
                          <a:pt x="444" y="682"/>
                          <a:pt x="772" y="834"/>
                        </a:cubicBezTo>
                        <a:cubicBezTo>
                          <a:pt x="851" y="876"/>
                          <a:pt x="925" y="950"/>
                          <a:pt x="985" y="1066"/>
                        </a:cubicBezTo>
                        <a:cubicBezTo>
                          <a:pt x="1059" y="1163"/>
                          <a:pt x="1119" y="1297"/>
                          <a:pt x="1174" y="1435"/>
                        </a:cubicBezTo>
                        <a:cubicBezTo>
                          <a:pt x="1290" y="1685"/>
                          <a:pt x="1368" y="1934"/>
                          <a:pt x="1368" y="1934"/>
                        </a:cubicBezTo>
                        <a:lnTo>
                          <a:pt x="1387" y="1953"/>
                        </a:lnTo>
                        <a:cubicBezTo>
                          <a:pt x="1387" y="1953"/>
                          <a:pt x="1428" y="1990"/>
                          <a:pt x="1502" y="2031"/>
                        </a:cubicBezTo>
                        <a:cubicBezTo>
                          <a:pt x="1562" y="2068"/>
                          <a:pt x="1659" y="2105"/>
                          <a:pt x="1733" y="2105"/>
                        </a:cubicBezTo>
                        <a:cubicBezTo>
                          <a:pt x="1775" y="2105"/>
                          <a:pt x="1830" y="2087"/>
                          <a:pt x="1890" y="2068"/>
                        </a:cubicBezTo>
                        <a:cubicBezTo>
                          <a:pt x="1964" y="2050"/>
                          <a:pt x="2043" y="2031"/>
                          <a:pt x="2098" y="1990"/>
                        </a:cubicBezTo>
                        <a:cubicBezTo>
                          <a:pt x="2177" y="1953"/>
                          <a:pt x="2237" y="1897"/>
                          <a:pt x="2274" y="1837"/>
                        </a:cubicBezTo>
                        <a:cubicBezTo>
                          <a:pt x="2311" y="1782"/>
                          <a:pt x="2329" y="1685"/>
                          <a:pt x="2292" y="1606"/>
                        </a:cubicBezTo>
                        <a:cubicBezTo>
                          <a:pt x="2237" y="1472"/>
                          <a:pt x="2140" y="1163"/>
                          <a:pt x="2061" y="858"/>
                        </a:cubicBezTo>
                        <a:cubicBezTo>
                          <a:pt x="2024" y="719"/>
                          <a:pt x="1983" y="566"/>
                          <a:pt x="1946" y="469"/>
                        </a:cubicBezTo>
                        <a:cubicBezTo>
                          <a:pt x="1927" y="414"/>
                          <a:pt x="1909" y="354"/>
                          <a:pt x="1890" y="317"/>
                        </a:cubicBezTo>
                        <a:cubicBezTo>
                          <a:pt x="1849" y="280"/>
                          <a:pt x="1830" y="238"/>
                          <a:pt x="1812" y="220"/>
                        </a:cubicBezTo>
                        <a:cubicBezTo>
                          <a:pt x="1752" y="183"/>
                          <a:pt x="1678" y="165"/>
                          <a:pt x="1599" y="141"/>
                        </a:cubicBezTo>
                        <a:cubicBezTo>
                          <a:pt x="1502" y="104"/>
                          <a:pt x="1387" y="86"/>
                          <a:pt x="1271" y="67"/>
                        </a:cubicBezTo>
                        <a:cubicBezTo>
                          <a:pt x="1040" y="26"/>
                          <a:pt x="791" y="7"/>
                          <a:pt x="675" y="7"/>
                        </a:cubicBezTo>
                        <a:cubicBezTo>
                          <a:pt x="648" y="3"/>
                          <a:pt x="619" y="1"/>
                          <a:pt x="5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9" name="Google Shape;2159;p47"/>
                  <p:cNvSpPr/>
                  <p:nvPr/>
                </p:nvSpPr>
                <p:spPr>
                  <a:xfrm>
                    <a:off x="5431927" y="1531158"/>
                    <a:ext cx="320535" cy="565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2" h="3533" extrusionOk="0">
                        <a:moveTo>
                          <a:pt x="407" y="0"/>
                        </a:moveTo>
                        <a:cubicBezTo>
                          <a:pt x="347" y="0"/>
                          <a:pt x="292" y="23"/>
                          <a:pt x="231" y="60"/>
                        </a:cubicBezTo>
                        <a:cubicBezTo>
                          <a:pt x="0" y="213"/>
                          <a:pt x="79" y="717"/>
                          <a:pt x="365" y="1063"/>
                        </a:cubicBezTo>
                        <a:cubicBezTo>
                          <a:pt x="569" y="1318"/>
                          <a:pt x="723" y="1357"/>
                          <a:pt x="797" y="1357"/>
                        </a:cubicBezTo>
                        <a:cubicBezTo>
                          <a:pt x="829" y="1357"/>
                          <a:pt x="846" y="1350"/>
                          <a:pt x="846" y="1350"/>
                        </a:cubicBezTo>
                        <a:lnTo>
                          <a:pt x="906" y="1659"/>
                        </a:lnTo>
                        <a:cubicBezTo>
                          <a:pt x="754" y="1678"/>
                          <a:pt x="347" y="1830"/>
                          <a:pt x="195" y="2602"/>
                        </a:cubicBezTo>
                        <a:cubicBezTo>
                          <a:pt x="57" y="3224"/>
                          <a:pt x="419" y="3532"/>
                          <a:pt x="828" y="3532"/>
                        </a:cubicBezTo>
                        <a:cubicBezTo>
                          <a:pt x="1051" y="3532"/>
                          <a:pt x="1287" y="3440"/>
                          <a:pt x="1465" y="3258"/>
                        </a:cubicBezTo>
                        <a:cubicBezTo>
                          <a:pt x="1715" y="3004"/>
                          <a:pt x="1849" y="2796"/>
                          <a:pt x="1886" y="2602"/>
                        </a:cubicBezTo>
                        <a:cubicBezTo>
                          <a:pt x="1983" y="2408"/>
                          <a:pt x="2001" y="2218"/>
                          <a:pt x="1946" y="1964"/>
                        </a:cubicBezTo>
                        <a:cubicBezTo>
                          <a:pt x="1867" y="1525"/>
                          <a:pt x="1812" y="1216"/>
                          <a:pt x="1733" y="851"/>
                        </a:cubicBezTo>
                        <a:cubicBezTo>
                          <a:pt x="1655" y="462"/>
                          <a:pt x="1387" y="444"/>
                          <a:pt x="1040" y="273"/>
                        </a:cubicBezTo>
                        <a:cubicBezTo>
                          <a:pt x="772" y="139"/>
                          <a:pt x="578" y="0"/>
                          <a:pt x="407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0" name="Google Shape;2160;p47"/>
                  <p:cNvSpPr/>
                  <p:nvPr/>
                </p:nvSpPr>
                <p:spPr>
                  <a:xfrm>
                    <a:off x="5434809" y="1524913"/>
                    <a:ext cx="324218" cy="579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3617" extrusionOk="0">
                        <a:moveTo>
                          <a:pt x="389" y="99"/>
                        </a:moveTo>
                        <a:cubicBezTo>
                          <a:pt x="542" y="99"/>
                          <a:pt x="736" y="215"/>
                          <a:pt x="1004" y="349"/>
                        </a:cubicBezTo>
                        <a:cubicBezTo>
                          <a:pt x="1175" y="446"/>
                          <a:pt x="1332" y="483"/>
                          <a:pt x="1447" y="561"/>
                        </a:cubicBezTo>
                        <a:cubicBezTo>
                          <a:pt x="1563" y="640"/>
                          <a:pt x="1637" y="714"/>
                          <a:pt x="1678" y="890"/>
                        </a:cubicBezTo>
                        <a:cubicBezTo>
                          <a:pt x="1734" y="1273"/>
                          <a:pt x="1794" y="1583"/>
                          <a:pt x="1891" y="2003"/>
                        </a:cubicBezTo>
                        <a:cubicBezTo>
                          <a:pt x="1928" y="2276"/>
                          <a:pt x="1909" y="2428"/>
                          <a:pt x="1831" y="2622"/>
                        </a:cubicBezTo>
                        <a:lnTo>
                          <a:pt x="1831" y="2641"/>
                        </a:lnTo>
                        <a:cubicBezTo>
                          <a:pt x="1775" y="2812"/>
                          <a:pt x="1660" y="3006"/>
                          <a:pt x="1406" y="3255"/>
                        </a:cubicBezTo>
                        <a:cubicBezTo>
                          <a:pt x="1239" y="3436"/>
                          <a:pt x="1011" y="3527"/>
                          <a:pt x="797" y="3527"/>
                        </a:cubicBezTo>
                        <a:cubicBezTo>
                          <a:pt x="715" y="3527"/>
                          <a:pt x="634" y="3513"/>
                          <a:pt x="560" y="3486"/>
                        </a:cubicBezTo>
                        <a:cubicBezTo>
                          <a:pt x="311" y="3371"/>
                          <a:pt x="116" y="3121"/>
                          <a:pt x="213" y="2659"/>
                        </a:cubicBezTo>
                        <a:cubicBezTo>
                          <a:pt x="366" y="1888"/>
                          <a:pt x="754" y="1772"/>
                          <a:pt x="907" y="1754"/>
                        </a:cubicBezTo>
                        <a:lnTo>
                          <a:pt x="944" y="1735"/>
                        </a:lnTo>
                        <a:lnTo>
                          <a:pt x="870" y="1310"/>
                        </a:lnTo>
                        <a:lnTo>
                          <a:pt x="810" y="1333"/>
                        </a:lnTo>
                        <a:cubicBezTo>
                          <a:pt x="810" y="1333"/>
                          <a:pt x="810" y="1352"/>
                          <a:pt x="791" y="1352"/>
                        </a:cubicBezTo>
                        <a:cubicBezTo>
                          <a:pt x="773" y="1352"/>
                          <a:pt x="754" y="1352"/>
                          <a:pt x="713" y="1333"/>
                        </a:cubicBezTo>
                        <a:cubicBezTo>
                          <a:pt x="639" y="1310"/>
                          <a:pt x="523" y="1236"/>
                          <a:pt x="389" y="1079"/>
                        </a:cubicBezTo>
                        <a:cubicBezTo>
                          <a:pt x="250" y="908"/>
                          <a:pt x="158" y="695"/>
                          <a:pt x="135" y="525"/>
                        </a:cubicBezTo>
                        <a:cubicBezTo>
                          <a:pt x="116" y="349"/>
                          <a:pt x="158" y="196"/>
                          <a:pt x="232" y="136"/>
                        </a:cubicBezTo>
                        <a:cubicBezTo>
                          <a:pt x="292" y="118"/>
                          <a:pt x="329" y="99"/>
                          <a:pt x="389" y="99"/>
                        </a:cubicBezTo>
                        <a:close/>
                        <a:moveTo>
                          <a:pt x="425" y="1"/>
                        </a:moveTo>
                        <a:cubicBezTo>
                          <a:pt x="413" y="1"/>
                          <a:pt x="401" y="1"/>
                          <a:pt x="389" y="2"/>
                        </a:cubicBezTo>
                        <a:cubicBezTo>
                          <a:pt x="311" y="2"/>
                          <a:pt x="250" y="21"/>
                          <a:pt x="177" y="62"/>
                        </a:cubicBezTo>
                        <a:cubicBezTo>
                          <a:pt x="43" y="155"/>
                          <a:pt x="1" y="330"/>
                          <a:pt x="43" y="543"/>
                        </a:cubicBezTo>
                        <a:cubicBezTo>
                          <a:pt x="61" y="732"/>
                          <a:pt x="158" y="945"/>
                          <a:pt x="311" y="1139"/>
                        </a:cubicBezTo>
                        <a:cubicBezTo>
                          <a:pt x="445" y="1310"/>
                          <a:pt x="579" y="1389"/>
                          <a:pt x="676" y="1426"/>
                        </a:cubicBezTo>
                        <a:cubicBezTo>
                          <a:pt x="736" y="1449"/>
                          <a:pt x="773" y="1449"/>
                          <a:pt x="791" y="1449"/>
                        </a:cubicBezTo>
                        <a:lnTo>
                          <a:pt x="828" y="1680"/>
                        </a:lnTo>
                        <a:cubicBezTo>
                          <a:pt x="657" y="1717"/>
                          <a:pt x="274" y="1888"/>
                          <a:pt x="116" y="2641"/>
                        </a:cubicBezTo>
                        <a:cubicBezTo>
                          <a:pt x="19" y="3140"/>
                          <a:pt x="232" y="3449"/>
                          <a:pt x="523" y="3565"/>
                        </a:cubicBezTo>
                        <a:cubicBezTo>
                          <a:pt x="614" y="3599"/>
                          <a:pt x="713" y="3617"/>
                          <a:pt x="813" y="3617"/>
                        </a:cubicBezTo>
                        <a:cubicBezTo>
                          <a:pt x="1049" y="3617"/>
                          <a:pt x="1296" y="3522"/>
                          <a:pt x="1484" y="3334"/>
                        </a:cubicBezTo>
                        <a:cubicBezTo>
                          <a:pt x="1715" y="3066"/>
                          <a:pt x="1868" y="2872"/>
                          <a:pt x="1928" y="2659"/>
                        </a:cubicBezTo>
                        <a:cubicBezTo>
                          <a:pt x="2006" y="2447"/>
                          <a:pt x="2025" y="2257"/>
                          <a:pt x="1983" y="1985"/>
                        </a:cubicBezTo>
                        <a:cubicBezTo>
                          <a:pt x="1891" y="1564"/>
                          <a:pt x="1849" y="1255"/>
                          <a:pt x="1775" y="871"/>
                        </a:cubicBezTo>
                        <a:cubicBezTo>
                          <a:pt x="1734" y="677"/>
                          <a:pt x="1637" y="561"/>
                          <a:pt x="1503" y="464"/>
                        </a:cubicBezTo>
                        <a:cubicBezTo>
                          <a:pt x="1369" y="386"/>
                          <a:pt x="1216" y="349"/>
                          <a:pt x="1041" y="252"/>
                        </a:cubicBezTo>
                        <a:cubicBezTo>
                          <a:pt x="789" y="126"/>
                          <a:pt x="603" y="1"/>
                          <a:pt x="42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1" name="Google Shape;2161;p47"/>
                  <p:cNvSpPr/>
                  <p:nvPr/>
                </p:nvSpPr>
                <p:spPr>
                  <a:xfrm>
                    <a:off x="6982577" y="2843731"/>
                    <a:ext cx="403951" cy="6053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3" h="3781" extrusionOk="0">
                        <a:moveTo>
                          <a:pt x="917" y="1"/>
                        </a:moveTo>
                        <a:cubicBezTo>
                          <a:pt x="736" y="1"/>
                          <a:pt x="553" y="54"/>
                          <a:pt x="462" y="64"/>
                        </a:cubicBezTo>
                        <a:cubicBezTo>
                          <a:pt x="287" y="64"/>
                          <a:pt x="97" y="350"/>
                          <a:pt x="37" y="678"/>
                        </a:cubicBezTo>
                        <a:cubicBezTo>
                          <a:pt x="0" y="1007"/>
                          <a:pt x="171" y="1644"/>
                          <a:pt x="462" y="2143"/>
                        </a:cubicBezTo>
                        <a:cubicBezTo>
                          <a:pt x="730" y="2624"/>
                          <a:pt x="1368" y="3760"/>
                          <a:pt x="1599" y="3779"/>
                        </a:cubicBezTo>
                        <a:cubicBezTo>
                          <a:pt x="1609" y="3780"/>
                          <a:pt x="1620" y="3780"/>
                          <a:pt x="1630" y="3780"/>
                        </a:cubicBezTo>
                        <a:cubicBezTo>
                          <a:pt x="1827" y="3780"/>
                          <a:pt x="1974" y="3613"/>
                          <a:pt x="2158" y="3354"/>
                        </a:cubicBezTo>
                        <a:cubicBezTo>
                          <a:pt x="2389" y="2989"/>
                          <a:pt x="2523" y="2684"/>
                          <a:pt x="2523" y="2684"/>
                        </a:cubicBezTo>
                        <a:cubicBezTo>
                          <a:pt x="2523" y="2684"/>
                          <a:pt x="1520" y="526"/>
                          <a:pt x="1326" y="198"/>
                        </a:cubicBezTo>
                        <a:cubicBezTo>
                          <a:pt x="1237" y="43"/>
                          <a:pt x="1078" y="1"/>
                          <a:pt x="917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2" name="Google Shape;2162;p47"/>
                  <p:cNvSpPr/>
                  <p:nvPr/>
                </p:nvSpPr>
                <p:spPr>
                  <a:xfrm>
                    <a:off x="6976653" y="2835405"/>
                    <a:ext cx="418841" cy="6204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6" h="3875" extrusionOk="0">
                        <a:moveTo>
                          <a:pt x="924" y="0"/>
                        </a:moveTo>
                        <a:cubicBezTo>
                          <a:pt x="749" y="19"/>
                          <a:pt x="555" y="56"/>
                          <a:pt x="499" y="56"/>
                        </a:cubicBezTo>
                        <a:cubicBezTo>
                          <a:pt x="384" y="56"/>
                          <a:pt x="268" y="153"/>
                          <a:pt x="190" y="268"/>
                        </a:cubicBezTo>
                        <a:cubicBezTo>
                          <a:pt x="116" y="384"/>
                          <a:pt x="56" y="559"/>
                          <a:pt x="37" y="730"/>
                        </a:cubicBezTo>
                        <a:cubicBezTo>
                          <a:pt x="0" y="906"/>
                          <a:pt x="37" y="1156"/>
                          <a:pt x="116" y="1405"/>
                        </a:cubicBezTo>
                        <a:cubicBezTo>
                          <a:pt x="190" y="1673"/>
                          <a:pt x="305" y="1964"/>
                          <a:pt x="462" y="2214"/>
                        </a:cubicBezTo>
                        <a:cubicBezTo>
                          <a:pt x="596" y="2463"/>
                          <a:pt x="827" y="2870"/>
                          <a:pt x="1040" y="3216"/>
                        </a:cubicBezTo>
                        <a:cubicBezTo>
                          <a:pt x="1155" y="3387"/>
                          <a:pt x="1271" y="3544"/>
                          <a:pt x="1363" y="3660"/>
                        </a:cubicBezTo>
                        <a:cubicBezTo>
                          <a:pt x="1405" y="3715"/>
                          <a:pt x="1460" y="3775"/>
                          <a:pt x="1502" y="3812"/>
                        </a:cubicBezTo>
                        <a:cubicBezTo>
                          <a:pt x="1539" y="3849"/>
                          <a:pt x="1576" y="3868"/>
                          <a:pt x="1617" y="3868"/>
                        </a:cubicBezTo>
                        <a:cubicBezTo>
                          <a:pt x="1643" y="3872"/>
                          <a:pt x="1666" y="3874"/>
                          <a:pt x="1689" y="3874"/>
                        </a:cubicBezTo>
                        <a:cubicBezTo>
                          <a:pt x="1788" y="3874"/>
                          <a:pt x="1866" y="3835"/>
                          <a:pt x="1941" y="3775"/>
                        </a:cubicBezTo>
                        <a:cubicBezTo>
                          <a:pt x="2038" y="3678"/>
                          <a:pt x="2135" y="3563"/>
                          <a:pt x="2232" y="3429"/>
                        </a:cubicBezTo>
                        <a:cubicBezTo>
                          <a:pt x="2481" y="3082"/>
                          <a:pt x="2615" y="2773"/>
                          <a:pt x="2615" y="2773"/>
                        </a:cubicBezTo>
                        <a:lnTo>
                          <a:pt x="2615" y="2736"/>
                        </a:lnTo>
                        <a:lnTo>
                          <a:pt x="2615" y="2713"/>
                        </a:lnTo>
                        <a:cubicBezTo>
                          <a:pt x="2615" y="2713"/>
                          <a:pt x="2578" y="2639"/>
                          <a:pt x="2560" y="2620"/>
                        </a:cubicBezTo>
                        <a:lnTo>
                          <a:pt x="2500" y="2736"/>
                        </a:lnTo>
                        <a:cubicBezTo>
                          <a:pt x="2500" y="2754"/>
                          <a:pt x="2384" y="3041"/>
                          <a:pt x="2153" y="3369"/>
                        </a:cubicBezTo>
                        <a:cubicBezTo>
                          <a:pt x="2056" y="3503"/>
                          <a:pt x="1964" y="3618"/>
                          <a:pt x="1885" y="3697"/>
                        </a:cubicBezTo>
                        <a:cubicBezTo>
                          <a:pt x="1820" y="3743"/>
                          <a:pt x="1757" y="3780"/>
                          <a:pt x="1682" y="3780"/>
                        </a:cubicBezTo>
                        <a:cubicBezTo>
                          <a:pt x="1667" y="3780"/>
                          <a:pt x="1652" y="3778"/>
                          <a:pt x="1636" y="3775"/>
                        </a:cubicBezTo>
                        <a:cubicBezTo>
                          <a:pt x="1636" y="3775"/>
                          <a:pt x="1594" y="3752"/>
                          <a:pt x="1557" y="3734"/>
                        </a:cubicBezTo>
                        <a:cubicBezTo>
                          <a:pt x="1520" y="3697"/>
                          <a:pt x="1479" y="3660"/>
                          <a:pt x="1442" y="3600"/>
                        </a:cubicBezTo>
                        <a:cubicBezTo>
                          <a:pt x="1345" y="3484"/>
                          <a:pt x="1229" y="3332"/>
                          <a:pt x="1132" y="3156"/>
                        </a:cubicBezTo>
                        <a:cubicBezTo>
                          <a:pt x="901" y="2810"/>
                          <a:pt x="670" y="2408"/>
                          <a:pt x="536" y="2177"/>
                        </a:cubicBezTo>
                        <a:cubicBezTo>
                          <a:pt x="402" y="1927"/>
                          <a:pt x="287" y="1655"/>
                          <a:pt x="208" y="1387"/>
                        </a:cubicBezTo>
                        <a:cubicBezTo>
                          <a:pt x="134" y="1137"/>
                          <a:pt x="116" y="888"/>
                          <a:pt x="134" y="730"/>
                        </a:cubicBezTo>
                        <a:cubicBezTo>
                          <a:pt x="153" y="578"/>
                          <a:pt x="208" y="425"/>
                          <a:pt x="287" y="328"/>
                        </a:cubicBezTo>
                        <a:cubicBezTo>
                          <a:pt x="347" y="213"/>
                          <a:pt x="439" y="153"/>
                          <a:pt x="499" y="153"/>
                        </a:cubicBezTo>
                        <a:cubicBezTo>
                          <a:pt x="596" y="153"/>
                          <a:pt x="749" y="116"/>
                          <a:pt x="924" y="116"/>
                        </a:cubicBezTo>
                        <a:lnTo>
                          <a:pt x="1095" y="116"/>
                        </a:lnTo>
                        <a:lnTo>
                          <a:pt x="1077" y="37"/>
                        </a:lnTo>
                        <a:cubicBezTo>
                          <a:pt x="998" y="19"/>
                          <a:pt x="1040" y="0"/>
                          <a:pt x="9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3" name="Google Shape;2163;p47"/>
                  <p:cNvSpPr/>
                  <p:nvPr/>
                </p:nvSpPr>
                <p:spPr>
                  <a:xfrm>
                    <a:off x="5820350" y="2644555"/>
                    <a:ext cx="1458259" cy="8471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08" h="5291" extrusionOk="0">
                        <a:moveTo>
                          <a:pt x="6853" y="0"/>
                        </a:moveTo>
                        <a:lnTo>
                          <a:pt x="328" y="116"/>
                        </a:lnTo>
                        <a:cubicBezTo>
                          <a:pt x="116" y="116"/>
                          <a:pt x="0" y="305"/>
                          <a:pt x="79" y="518"/>
                        </a:cubicBezTo>
                        <a:lnTo>
                          <a:pt x="1696" y="4889"/>
                        </a:lnTo>
                        <a:cubicBezTo>
                          <a:pt x="1770" y="5120"/>
                          <a:pt x="2024" y="5291"/>
                          <a:pt x="2232" y="5291"/>
                        </a:cubicBezTo>
                        <a:lnTo>
                          <a:pt x="8798" y="5175"/>
                        </a:lnTo>
                        <a:cubicBezTo>
                          <a:pt x="9010" y="5175"/>
                          <a:pt x="9107" y="4986"/>
                          <a:pt x="9029" y="4755"/>
                        </a:cubicBezTo>
                        <a:lnTo>
                          <a:pt x="7393" y="421"/>
                        </a:lnTo>
                        <a:cubicBezTo>
                          <a:pt x="7315" y="190"/>
                          <a:pt x="7065" y="0"/>
                          <a:pt x="685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4" name="Google Shape;2164;p47"/>
                  <p:cNvSpPr/>
                  <p:nvPr/>
                </p:nvSpPr>
                <p:spPr>
                  <a:xfrm>
                    <a:off x="5820350" y="2637831"/>
                    <a:ext cx="1461141" cy="863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26" h="5393" extrusionOk="0">
                        <a:moveTo>
                          <a:pt x="6853" y="98"/>
                        </a:moveTo>
                        <a:cubicBezTo>
                          <a:pt x="7047" y="98"/>
                          <a:pt x="7278" y="273"/>
                          <a:pt x="7356" y="463"/>
                        </a:cubicBezTo>
                        <a:lnTo>
                          <a:pt x="8973" y="4815"/>
                        </a:lnTo>
                        <a:cubicBezTo>
                          <a:pt x="9010" y="4931"/>
                          <a:pt x="9010" y="5009"/>
                          <a:pt x="8973" y="5065"/>
                        </a:cubicBezTo>
                        <a:cubicBezTo>
                          <a:pt x="8955" y="5143"/>
                          <a:pt x="8876" y="5162"/>
                          <a:pt x="8798" y="5180"/>
                        </a:cubicBezTo>
                        <a:lnTo>
                          <a:pt x="2232" y="5277"/>
                        </a:lnTo>
                        <a:cubicBezTo>
                          <a:pt x="2223" y="5278"/>
                          <a:pt x="2213" y="5279"/>
                          <a:pt x="2203" y="5279"/>
                        </a:cubicBezTo>
                        <a:cubicBezTo>
                          <a:pt x="2020" y="5279"/>
                          <a:pt x="1808" y="5114"/>
                          <a:pt x="1733" y="4912"/>
                        </a:cubicBezTo>
                        <a:lnTo>
                          <a:pt x="134" y="560"/>
                        </a:lnTo>
                        <a:cubicBezTo>
                          <a:pt x="97" y="444"/>
                          <a:pt x="97" y="366"/>
                          <a:pt x="134" y="292"/>
                        </a:cubicBezTo>
                        <a:cubicBezTo>
                          <a:pt x="176" y="232"/>
                          <a:pt x="231" y="195"/>
                          <a:pt x="328" y="195"/>
                        </a:cubicBezTo>
                        <a:lnTo>
                          <a:pt x="6853" y="98"/>
                        </a:lnTo>
                        <a:close/>
                        <a:moveTo>
                          <a:pt x="6853" y="1"/>
                        </a:moveTo>
                        <a:lnTo>
                          <a:pt x="328" y="98"/>
                        </a:lnTo>
                        <a:cubicBezTo>
                          <a:pt x="194" y="98"/>
                          <a:pt x="97" y="158"/>
                          <a:pt x="60" y="250"/>
                        </a:cubicBezTo>
                        <a:cubicBezTo>
                          <a:pt x="0" y="347"/>
                          <a:pt x="0" y="463"/>
                          <a:pt x="37" y="578"/>
                        </a:cubicBezTo>
                        <a:lnTo>
                          <a:pt x="1636" y="4949"/>
                        </a:lnTo>
                        <a:cubicBezTo>
                          <a:pt x="1733" y="5199"/>
                          <a:pt x="1982" y="5393"/>
                          <a:pt x="2232" y="5393"/>
                        </a:cubicBezTo>
                        <a:lnTo>
                          <a:pt x="8798" y="5277"/>
                        </a:lnTo>
                        <a:cubicBezTo>
                          <a:pt x="8913" y="5277"/>
                          <a:pt x="9010" y="5217"/>
                          <a:pt x="9070" y="5125"/>
                        </a:cubicBezTo>
                        <a:cubicBezTo>
                          <a:pt x="9126" y="5028"/>
                          <a:pt x="9126" y="4912"/>
                          <a:pt x="9070" y="4778"/>
                        </a:cubicBezTo>
                        <a:lnTo>
                          <a:pt x="7453" y="444"/>
                        </a:lnTo>
                        <a:cubicBezTo>
                          <a:pt x="7356" y="195"/>
                          <a:pt x="7107" y="1"/>
                          <a:pt x="68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5" name="Google Shape;2165;p47"/>
                  <p:cNvSpPr/>
                  <p:nvPr/>
                </p:nvSpPr>
                <p:spPr>
                  <a:xfrm>
                    <a:off x="5826274" y="2662968"/>
                    <a:ext cx="1436805" cy="838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4" h="5236" extrusionOk="0">
                        <a:moveTo>
                          <a:pt x="6779" y="93"/>
                        </a:moveTo>
                        <a:cubicBezTo>
                          <a:pt x="6954" y="93"/>
                          <a:pt x="7185" y="250"/>
                          <a:pt x="7259" y="463"/>
                        </a:cubicBezTo>
                        <a:lnTo>
                          <a:pt x="8839" y="4677"/>
                        </a:lnTo>
                        <a:cubicBezTo>
                          <a:pt x="8876" y="4774"/>
                          <a:pt x="8858" y="4871"/>
                          <a:pt x="8839" y="4926"/>
                        </a:cubicBezTo>
                        <a:cubicBezTo>
                          <a:pt x="8802" y="4986"/>
                          <a:pt x="8742" y="5023"/>
                          <a:pt x="8645" y="5023"/>
                        </a:cubicBezTo>
                        <a:lnTo>
                          <a:pt x="2177" y="5139"/>
                        </a:lnTo>
                        <a:cubicBezTo>
                          <a:pt x="1987" y="5139"/>
                          <a:pt x="1775" y="4968"/>
                          <a:pt x="1696" y="4774"/>
                        </a:cubicBezTo>
                        <a:lnTo>
                          <a:pt x="139" y="537"/>
                        </a:lnTo>
                        <a:cubicBezTo>
                          <a:pt x="97" y="440"/>
                          <a:pt x="97" y="347"/>
                          <a:pt x="139" y="287"/>
                        </a:cubicBezTo>
                        <a:cubicBezTo>
                          <a:pt x="176" y="232"/>
                          <a:pt x="231" y="190"/>
                          <a:pt x="310" y="190"/>
                        </a:cubicBezTo>
                        <a:lnTo>
                          <a:pt x="6779" y="93"/>
                        </a:lnTo>
                        <a:close/>
                        <a:moveTo>
                          <a:pt x="6779" y="1"/>
                        </a:moveTo>
                        <a:lnTo>
                          <a:pt x="310" y="93"/>
                        </a:lnTo>
                        <a:cubicBezTo>
                          <a:pt x="194" y="93"/>
                          <a:pt x="97" y="153"/>
                          <a:pt x="42" y="250"/>
                        </a:cubicBezTo>
                        <a:cubicBezTo>
                          <a:pt x="0" y="324"/>
                          <a:pt x="0" y="440"/>
                          <a:pt x="42" y="578"/>
                        </a:cubicBezTo>
                        <a:lnTo>
                          <a:pt x="1599" y="4811"/>
                        </a:lnTo>
                        <a:cubicBezTo>
                          <a:pt x="1696" y="5042"/>
                          <a:pt x="1927" y="5236"/>
                          <a:pt x="2177" y="5236"/>
                        </a:cubicBezTo>
                        <a:lnTo>
                          <a:pt x="8645" y="5120"/>
                        </a:lnTo>
                        <a:cubicBezTo>
                          <a:pt x="8779" y="5120"/>
                          <a:pt x="8876" y="5060"/>
                          <a:pt x="8918" y="4968"/>
                        </a:cubicBezTo>
                        <a:cubicBezTo>
                          <a:pt x="8973" y="4889"/>
                          <a:pt x="8973" y="4774"/>
                          <a:pt x="8936" y="4640"/>
                        </a:cubicBezTo>
                        <a:lnTo>
                          <a:pt x="7356" y="421"/>
                        </a:lnTo>
                        <a:cubicBezTo>
                          <a:pt x="7259" y="172"/>
                          <a:pt x="7010" y="1"/>
                          <a:pt x="677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6" name="Google Shape;2166;p47"/>
                  <p:cNvSpPr/>
                  <p:nvPr/>
                </p:nvSpPr>
                <p:spPr>
                  <a:xfrm>
                    <a:off x="5885354" y="2730374"/>
                    <a:ext cx="215505" cy="2376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6" h="1484" extrusionOk="0">
                        <a:moveTo>
                          <a:pt x="116" y="0"/>
                        </a:moveTo>
                        <a:cubicBezTo>
                          <a:pt x="38" y="0"/>
                          <a:pt x="1" y="79"/>
                          <a:pt x="19" y="157"/>
                        </a:cubicBezTo>
                        <a:lnTo>
                          <a:pt x="463" y="1331"/>
                        </a:lnTo>
                        <a:cubicBezTo>
                          <a:pt x="500" y="1405"/>
                          <a:pt x="578" y="1483"/>
                          <a:pt x="652" y="1483"/>
                        </a:cubicBezTo>
                        <a:lnTo>
                          <a:pt x="1248" y="1465"/>
                        </a:lnTo>
                        <a:cubicBezTo>
                          <a:pt x="1327" y="1465"/>
                          <a:pt x="1345" y="1405"/>
                          <a:pt x="1327" y="1331"/>
                        </a:cubicBezTo>
                        <a:lnTo>
                          <a:pt x="883" y="134"/>
                        </a:lnTo>
                        <a:cubicBezTo>
                          <a:pt x="865" y="60"/>
                          <a:pt x="768" y="0"/>
                          <a:pt x="7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7" name="Google Shape;2167;p47"/>
                  <p:cNvSpPr/>
                  <p:nvPr/>
                </p:nvSpPr>
                <p:spPr>
                  <a:xfrm>
                    <a:off x="5878789" y="2721408"/>
                    <a:ext cx="228794" cy="252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1577" extrusionOk="0">
                        <a:moveTo>
                          <a:pt x="753" y="98"/>
                        </a:moveTo>
                        <a:cubicBezTo>
                          <a:pt x="790" y="98"/>
                          <a:pt x="869" y="153"/>
                          <a:pt x="887" y="213"/>
                        </a:cubicBezTo>
                        <a:lnTo>
                          <a:pt x="1331" y="1387"/>
                        </a:lnTo>
                        <a:lnTo>
                          <a:pt x="1331" y="1461"/>
                        </a:lnTo>
                        <a:cubicBezTo>
                          <a:pt x="1313" y="1461"/>
                          <a:pt x="1313" y="1461"/>
                          <a:pt x="1289" y="1484"/>
                        </a:cubicBezTo>
                        <a:lnTo>
                          <a:pt x="693" y="1484"/>
                        </a:lnTo>
                        <a:cubicBezTo>
                          <a:pt x="638" y="1484"/>
                          <a:pt x="578" y="1424"/>
                          <a:pt x="559" y="1369"/>
                        </a:cubicBezTo>
                        <a:lnTo>
                          <a:pt x="116" y="190"/>
                        </a:lnTo>
                        <a:cubicBezTo>
                          <a:pt x="97" y="153"/>
                          <a:pt x="97" y="135"/>
                          <a:pt x="116" y="135"/>
                        </a:cubicBezTo>
                        <a:cubicBezTo>
                          <a:pt x="116" y="116"/>
                          <a:pt x="116" y="116"/>
                          <a:pt x="157" y="116"/>
                        </a:cubicBezTo>
                        <a:lnTo>
                          <a:pt x="753" y="98"/>
                        </a:lnTo>
                        <a:close/>
                        <a:moveTo>
                          <a:pt x="753" y="1"/>
                        </a:moveTo>
                        <a:lnTo>
                          <a:pt x="157" y="19"/>
                        </a:lnTo>
                        <a:cubicBezTo>
                          <a:pt x="97" y="19"/>
                          <a:pt x="42" y="38"/>
                          <a:pt x="19" y="75"/>
                        </a:cubicBezTo>
                        <a:cubicBezTo>
                          <a:pt x="0" y="116"/>
                          <a:pt x="0" y="172"/>
                          <a:pt x="19" y="232"/>
                        </a:cubicBezTo>
                        <a:lnTo>
                          <a:pt x="462" y="1405"/>
                        </a:lnTo>
                        <a:cubicBezTo>
                          <a:pt x="504" y="1503"/>
                          <a:pt x="578" y="1576"/>
                          <a:pt x="693" y="1576"/>
                        </a:cubicBezTo>
                        <a:lnTo>
                          <a:pt x="1289" y="1576"/>
                        </a:lnTo>
                        <a:cubicBezTo>
                          <a:pt x="1331" y="1576"/>
                          <a:pt x="1386" y="1539"/>
                          <a:pt x="1405" y="1503"/>
                        </a:cubicBezTo>
                        <a:cubicBezTo>
                          <a:pt x="1428" y="1461"/>
                          <a:pt x="1428" y="1405"/>
                          <a:pt x="1405" y="1369"/>
                        </a:cubicBezTo>
                        <a:lnTo>
                          <a:pt x="984" y="172"/>
                        </a:lnTo>
                        <a:cubicBezTo>
                          <a:pt x="943" y="75"/>
                          <a:pt x="850" y="1"/>
                          <a:pt x="7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8" name="Google Shape;2168;p47"/>
                  <p:cNvSpPr/>
                  <p:nvPr/>
                </p:nvSpPr>
                <p:spPr>
                  <a:xfrm>
                    <a:off x="5918657" y="2745904"/>
                    <a:ext cx="108233" cy="95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" h="597" extrusionOk="0">
                        <a:moveTo>
                          <a:pt x="232" y="0"/>
                        </a:moveTo>
                        <a:cubicBezTo>
                          <a:pt x="79" y="19"/>
                          <a:pt x="1" y="134"/>
                          <a:pt x="61" y="310"/>
                        </a:cubicBezTo>
                        <a:cubicBezTo>
                          <a:pt x="139" y="462"/>
                          <a:pt x="292" y="596"/>
                          <a:pt x="444" y="596"/>
                        </a:cubicBezTo>
                        <a:cubicBezTo>
                          <a:pt x="601" y="596"/>
                          <a:pt x="675" y="462"/>
                          <a:pt x="620" y="291"/>
                        </a:cubicBezTo>
                        <a:cubicBezTo>
                          <a:pt x="560" y="134"/>
                          <a:pt x="389" y="0"/>
                          <a:pt x="2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9" name="Google Shape;2169;p47"/>
                  <p:cNvSpPr/>
                  <p:nvPr/>
                </p:nvSpPr>
                <p:spPr>
                  <a:xfrm>
                    <a:off x="5915775" y="2739980"/>
                    <a:ext cx="113997" cy="108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2" h="675" extrusionOk="0">
                        <a:moveTo>
                          <a:pt x="250" y="97"/>
                        </a:moveTo>
                        <a:cubicBezTo>
                          <a:pt x="365" y="97"/>
                          <a:pt x="541" y="213"/>
                          <a:pt x="578" y="347"/>
                        </a:cubicBezTo>
                        <a:cubicBezTo>
                          <a:pt x="619" y="421"/>
                          <a:pt x="596" y="481"/>
                          <a:pt x="578" y="518"/>
                        </a:cubicBezTo>
                        <a:cubicBezTo>
                          <a:pt x="559" y="559"/>
                          <a:pt x="522" y="578"/>
                          <a:pt x="462" y="578"/>
                        </a:cubicBezTo>
                        <a:cubicBezTo>
                          <a:pt x="347" y="578"/>
                          <a:pt x="194" y="462"/>
                          <a:pt x="134" y="328"/>
                        </a:cubicBezTo>
                        <a:cubicBezTo>
                          <a:pt x="116" y="250"/>
                          <a:pt x="116" y="190"/>
                          <a:pt x="134" y="153"/>
                        </a:cubicBezTo>
                        <a:cubicBezTo>
                          <a:pt x="157" y="116"/>
                          <a:pt x="194" y="97"/>
                          <a:pt x="250" y="97"/>
                        </a:cubicBezTo>
                        <a:close/>
                        <a:moveTo>
                          <a:pt x="250" y="0"/>
                        </a:moveTo>
                        <a:cubicBezTo>
                          <a:pt x="157" y="0"/>
                          <a:pt x="79" y="37"/>
                          <a:pt x="42" y="116"/>
                        </a:cubicBezTo>
                        <a:cubicBezTo>
                          <a:pt x="0" y="171"/>
                          <a:pt x="0" y="268"/>
                          <a:pt x="42" y="365"/>
                        </a:cubicBezTo>
                        <a:cubicBezTo>
                          <a:pt x="97" y="536"/>
                          <a:pt x="291" y="675"/>
                          <a:pt x="462" y="675"/>
                        </a:cubicBezTo>
                        <a:cubicBezTo>
                          <a:pt x="559" y="675"/>
                          <a:pt x="638" y="633"/>
                          <a:pt x="675" y="559"/>
                        </a:cubicBezTo>
                        <a:cubicBezTo>
                          <a:pt x="712" y="499"/>
                          <a:pt x="712" y="402"/>
                          <a:pt x="675" y="305"/>
                        </a:cubicBezTo>
                        <a:cubicBezTo>
                          <a:pt x="619" y="134"/>
                          <a:pt x="425" y="0"/>
                          <a:pt x="250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0" name="Google Shape;2170;p47"/>
                  <p:cNvSpPr/>
                  <p:nvPr/>
                </p:nvSpPr>
                <p:spPr>
                  <a:xfrm>
                    <a:off x="5968290" y="2859742"/>
                    <a:ext cx="86618" cy="77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" h="482" extrusionOk="0">
                        <a:moveTo>
                          <a:pt x="194" y="1"/>
                        </a:moveTo>
                        <a:cubicBezTo>
                          <a:pt x="60" y="1"/>
                          <a:pt x="0" y="116"/>
                          <a:pt x="60" y="250"/>
                        </a:cubicBezTo>
                        <a:cubicBezTo>
                          <a:pt x="97" y="389"/>
                          <a:pt x="231" y="481"/>
                          <a:pt x="365" y="481"/>
                        </a:cubicBezTo>
                        <a:cubicBezTo>
                          <a:pt x="481" y="481"/>
                          <a:pt x="541" y="366"/>
                          <a:pt x="499" y="232"/>
                        </a:cubicBezTo>
                        <a:cubicBezTo>
                          <a:pt x="444" y="116"/>
                          <a:pt x="310" y="1"/>
                          <a:pt x="1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1" name="Google Shape;2171;p47"/>
                  <p:cNvSpPr/>
                  <p:nvPr/>
                </p:nvSpPr>
                <p:spPr>
                  <a:xfrm>
                    <a:off x="5965248" y="2853658"/>
                    <a:ext cx="95584" cy="9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580" extrusionOk="0">
                        <a:moveTo>
                          <a:pt x="213" y="99"/>
                        </a:moveTo>
                        <a:cubicBezTo>
                          <a:pt x="310" y="99"/>
                          <a:pt x="426" y="196"/>
                          <a:pt x="463" y="288"/>
                        </a:cubicBezTo>
                        <a:cubicBezTo>
                          <a:pt x="481" y="348"/>
                          <a:pt x="481" y="404"/>
                          <a:pt x="463" y="427"/>
                        </a:cubicBezTo>
                        <a:cubicBezTo>
                          <a:pt x="463" y="445"/>
                          <a:pt x="426" y="464"/>
                          <a:pt x="384" y="464"/>
                        </a:cubicBezTo>
                        <a:cubicBezTo>
                          <a:pt x="376" y="466"/>
                          <a:pt x="368" y="466"/>
                          <a:pt x="360" y="466"/>
                        </a:cubicBezTo>
                        <a:cubicBezTo>
                          <a:pt x="266" y="466"/>
                          <a:pt x="150" y="376"/>
                          <a:pt x="116" y="270"/>
                        </a:cubicBezTo>
                        <a:cubicBezTo>
                          <a:pt x="98" y="214"/>
                          <a:pt x="98" y="173"/>
                          <a:pt x="116" y="136"/>
                        </a:cubicBezTo>
                        <a:cubicBezTo>
                          <a:pt x="135" y="117"/>
                          <a:pt x="153" y="99"/>
                          <a:pt x="213" y="99"/>
                        </a:cubicBezTo>
                        <a:close/>
                        <a:moveTo>
                          <a:pt x="242" y="0"/>
                        </a:moveTo>
                        <a:cubicBezTo>
                          <a:pt x="232" y="0"/>
                          <a:pt x="223" y="1"/>
                          <a:pt x="213" y="2"/>
                        </a:cubicBezTo>
                        <a:cubicBezTo>
                          <a:pt x="135" y="2"/>
                          <a:pt x="56" y="39"/>
                          <a:pt x="19" y="99"/>
                        </a:cubicBezTo>
                        <a:cubicBezTo>
                          <a:pt x="1" y="154"/>
                          <a:pt x="1" y="233"/>
                          <a:pt x="19" y="311"/>
                        </a:cubicBezTo>
                        <a:cubicBezTo>
                          <a:pt x="79" y="464"/>
                          <a:pt x="232" y="579"/>
                          <a:pt x="384" y="579"/>
                        </a:cubicBezTo>
                        <a:cubicBezTo>
                          <a:pt x="463" y="579"/>
                          <a:pt x="518" y="543"/>
                          <a:pt x="560" y="482"/>
                        </a:cubicBezTo>
                        <a:cubicBezTo>
                          <a:pt x="597" y="404"/>
                          <a:pt x="597" y="348"/>
                          <a:pt x="560" y="270"/>
                        </a:cubicBezTo>
                        <a:cubicBezTo>
                          <a:pt x="504" y="127"/>
                          <a:pt x="382" y="0"/>
                          <a:pt x="2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2" name="Google Shape;2172;p47"/>
                  <p:cNvSpPr/>
                  <p:nvPr/>
                </p:nvSpPr>
                <p:spPr>
                  <a:xfrm>
                    <a:off x="6711033" y="2812029"/>
                    <a:ext cx="480963" cy="205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4" h="1285" extrusionOk="0">
                        <a:moveTo>
                          <a:pt x="2045" y="0"/>
                        </a:moveTo>
                        <a:cubicBezTo>
                          <a:pt x="1897" y="0"/>
                          <a:pt x="1763" y="14"/>
                          <a:pt x="1678" y="14"/>
                        </a:cubicBezTo>
                        <a:cubicBezTo>
                          <a:pt x="1662" y="14"/>
                          <a:pt x="1648" y="14"/>
                          <a:pt x="1636" y="12"/>
                        </a:cubicBezTo>
                        <a:cubicBezTo>
                          <a:pt x="1626" y="10"/>
                          <a:pt x="1614" y="9"/>
                          <a:pt x="1602" y="9"/>
                        </a:cubicBezTo>
                        <a:cubicBezTo>
                          <a:pt x="1400" y="9"/>
                          <a:pt x="888" y="301"/>
                          <a:pt x="596" y="340"/>
                        </a:cubicBezTo>
                        <a:cubicBezTo>
                          <a:pt x="310" y="377"/>
                          <a:pt x="176" y="299"/>
                          <a:pt x="79" y="493"/>
                        </a:cubicBezTo>
                        <a:cubicBezTo>
                          <a:pt x="0" y="664"/>
                          <a:pt x="0" y="918"/>
                          <a:pt x="176" y="1052"/>
                        </a:cubicBezTo>
                        <a:cubicBezTo>
                          <a:pt x="289" y="1121"/>
                          <a:pt x="397" y="1155"/>
                          <a:pt x="539" y="1155"/>
                        </a:cubicBezTo>
                        <a:cubicBezTo>
                          <a:pt x="635" y="1155"/>
                          <a:pt x="747" y="1139"/>
                          <a:pt x="888" y="1107"/>
                        </a:cubicBezTo>
                        <a:cubicBezTo>
                          <a:pt x="1061" y="1071"/>
                          <a:pt x="1219" y="1052"/>
                          <a:pt x="1363" y="1052"/>
                        </a:cubicBezTo>
                        <a:cubicBezTo>
                          <a:pt x="1507" y="1052"/>
                          <a:pt x="1636" y="1071"/>
                          <a:pt x="1752" y="1107"/>
                        </a:cubicBezTo>
                        <a:cubicBezTo>
                          <a:pt x="1983" y="1186"/>
                          <a:pt x="2177" y="1265"/>
                          <a:pt x="2408" y="1283"/>
                        </a:cubicBezTo>
                        <a:cubicBezTo>
                          <a:pt x="2418" y="1284"/>
                          <a:pt x="2429" y="1284"/>
                          <a:pt x="2439" y="1284"/>
                        </a:cubicBezTo>
                        <a:cubicBezTo>
                          <a:pt x="2651" y="1284"/>
                          <a:pt x="2949" y="1115"/>
                          <a:pt x="2967" y="895"/>
                        </a:cubicBezTo>
                        <a:cubicBezTo>
                          <a:pt x="3004" y="664"/>
                          <a:pt x="2791" y="299"/>
                          <a:pt x="2791" y="299"/>
                        </a:cubicBezTo>
                        <a:cubicBezTo>
                          <a:pt x="2630" y="45"/>
                          <a:pt x="2314" y="0"/>
                          <a:pt x="204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3" name="Google Shape;2173;p47"/>
                  <p:cNvSpPr/>
                  <p:nvPr/>
                </p:nvSpPr>
                <p:spPr>
                  <a:xfrm>
                    <a:off x="6702067" y="2804344"/>
                    <a:ext cx="465593" cy="222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8" h="1387" extrusionOk="0">
                        <a:moveTo>
                          <a:pt x="1715" y="0"/>
                        </a:moveTo>
                        <a:cubicBezTo>
                          <a:pt x="1637" y="0"/>
                          <a:pt x="1577" y="19"/>
                          <a:pt x="1484" y="42"/>
                        </a:cubicBezTo>
                        <a:cubicBezTo>
                          <a:pt x="1406" y="79"/>
                          <a:pt x="1309" y="116"/>
                          <a:pt x="1212" y="157"/>
                        </a:cubicBezTo>
                        <a:cubicBezTo>
                          <a:pt x="999" y="231"/>
                          <a:pt x="791" y="328"/>
                          <a:pt x="652" y="347"/>
                        </a:cubicBezTo>
                        <a:lnTo>
                          <a:pt x="306" y="347"/>
                        </a:lnTo>
                        <a:cubicBezTo>
                          <a:pt x="232" y="365"/>
                          <a:pt x="135" y="407"/>
                          <a:pt x="98" y="504"/>
                        </a:cubicBezTo>
                        <a:cubicBezTo>
                          <a:pt x="1" y="712"/>
                          <a:pt x="19" y="985"/>
                          <a:pt x="214" y="1137"/>
                        </a:cubicBezTo>
                        <a:cubicBezTo>
                          <a:pt x="306" y="1197"/>
                          <a:pt x="403" y="1234"/>
                          <a:pt x="518" y="1253"/>
                        </a:cubicBezTo>
                        <a:cubicBezTo>
                          <a:pt x="634" y="1253"/>
                          <a:pt x="768" y="1234"/>
                          <a:pt x="944" y="1197"/>
                        </a:cubicBezTo>
                        <a:cubicBezTo>
                          <a:pt x="1105" y="1160"/>
                          <a:pt x="1254" y="1145"/>
                          <a:pt x="1388" y="1145"/>
                        </a:cubicBezTo>
                        <a:cubicBezTo>
                          <a:pt x="1542" y="1145"/>
                          <a:pt x="1676" y="1165"/>
                          <a:pt x="1789" y="1197"/>
                        </a:cubicBezTo>
                        <a:cubicBezTo>
                          <a:pt x="2020" y="1271"/>
                          <a:pt x="2233" y="1350"/>
                          <a:pt x="2445" y="1387"/>
                        </a:cubicBezTo>
                        <a:cubicBezTo>
                          <a:pt x="2579" y="1387"/>
                          <a:pt x="2713" y="1350"/>
                          <a:pt x="2847" y="1271"/>
                        </a:cubicBezTo>
                        <a:cubicBezTo>
                          <a:pt x="2870" y="1271"/>
                          <a:pt x="2889" y="1253"/>
                          <a:pt x="2907" y="1234"/>
                        </a:cubicBezTo>
                        <a:lnTo>
                          <a:pt x="2870" y="1234"/>
                        </a:lnTo>
                        <a:lnTo>
                          <a:pt x="2755" y="1216"/>
                        </a:lnTo>
                        <a:cubicBezTo>
                          <a:pt x="2658" y="1271"/>
                          <a:pt x="2542" y="1289"/>
                          <a:pt x="2464" y="1289"/>
                        </a:cubicBezTo>
                        <a:cubicBezTo>
                          <a:pt x="2251" y="1253"/>
                          <a:pt x="2062" y="1174"/>
                          <a:pt x="1831" y="1100"/>
                        </a:cubicBezTo>
                        <a:cubicBezTo>
                          <a:pt x="1704" y="1061"/>
                          <a:pt x="1564" y="1041"/>
                          <a:pt x="1413" y="1041"/>
                        </a:cubicBezTo>
                        <a:cubicBezTo>
                          <a:pt x="1261" y="1041"/>
                          <a:pt x="1098" y="1061"/>
                          <a:pt x="925" y="1100"/>
                        </a:cubicBezTo>
                        <a:cubicBezTo>
                          <a:pt x="750" y="1137"/>
                          <a:pt x="634" y="1155"/>
                          <a:pt x="518" y="1155"/>
                        </a:cubicBezTo>
                        <a:cubicBezTo>
                          <a:pt x="421" y="1137"/>
                          <a:pt x="348" y="1119"/>
                          <a:pt x="269" y="1040"/>
                        </a:cubicBezTo>
                        <a:cubicBezTo>
                          <a:pt x="117" y="943"/>
                          <a:pt x="98" y="712"/>
                          <a:pt x="172" y="559"/>
                        </a:cubicBezTo>
                        <a:cubicBezTo>
                          <a:pt x="214" y="481"/>
                          <a:pt x="250" y="462"/>
                          <a:pt x="329" y="462"/>
                        </a:cubicBezTo>
                        <a:cubicBezTo>
                          <a:pt x="366" y="453"/>
                          <a:pt x="413" y="453"/>
                          <a:pt x="471" y="453"/>
                        </a:cubicBezTo>
                        <a:cubicBezTo>
                          <a:pt x="529" y="453"/>
                          <a:pt x="597" y="453"/>
                          <a:pt x="676" y="444"/>
                        </a:cubicBezTo>
                        <a:cubicBezTo>
                          <a:pt x="847" y="425"/>
                          <a:pt x="1059" y="328"/>
                          <a:pt x="1253" y="250"/>
                        </a:cubicBezTo>
                        <a:cubicBezTo>
                          <a:pt x="1346" y="213"/>
                          <a:pt x="1443" y="176"/>
                          <a:pt x="1521" y="134"/>
                        </a:cubicBezTo>
                        <a:cubicBezTo>
                          <a:pt x="1600" y="116"/>
                          <a:pt x="1655" y="97"/>
                          <a:pt x="1692" y="97"/>
                        </a:cubicBezTo>
                        <a:cubicBezTo>
                          <a:pt x="1722" y="107"/>
                          <a:pt x="1757" y="111"/>
                          <a:pt x="1796" y="111"/>
                        </a:cubicBezTo>
                        <a:cubicBezTo>
                          <a:pt x="1834" y="111"/>
                          <a:pt x="1877" y="107"/>
                          <a:pt x="1923" y="97"/>
                        </a:cubicBezTo>
                        <a:lnTo>
                          <a:pt x="2233" y="97"/>
                        </a:lnTo>
                        <a:cubicBezTo>
                          <a:pt x="2385" y="116"/>
                          <a:pt x="2542" y="134"/>
                          <a:pt x="2658" y="231"/>
                        </a:cubicBezTo>
                        <a:cubicBezTo>
                          <a:pt x="2773" y="273"/>
                          <a:pt x="2847" y="310"/>
                          <a:pt x="2907" y="347"/>
                        </a:cubicBezTo>
                        <a:lnTo>
                          <a:pt x="2907" y="328"/>
                        </a:lnTo>
                        <a:cubicBezTo>
                          <a:pt x="2755" y="97"/>
                          <a:pt x="2482" y="19"/>
                          <a:pt x="2251" y="0"/>
                        </a:cubicBezTo>
                        <a:lnTo>
                          <a:pt x="1923" y="0"/>
                        </a:lnTo>
                        <a:cubicBezTo>
                          <a:pt x="1862" y="0"/>
                          <a:pt x="1798" y="9"/>
                          <a:pt x="1757" y="9"/>
                        </a:cubicBezTo>
                        <a:cubicBezTo>
                          <a:pt x="1736" y="9"/>
                          <a:pt x="1721" y="7"/>
                          <a:pt x="171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4" name="Google Shape;2174;p47"/>
                  <p:cNvSpPr/>
                  <p:nvPr/>
                </p:nvSpPr>
                <p:spPr>
                  <a:xfrm>
                    <a:off x="6739212" y="3006402"/>
                    <a:ext cx="514906" cy="242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6" h="1513" extrusionOk="0">
                        <a:moveTo>
                          <a:pt x="2553" y="0"/>
                        </a:moveTo>
                        <a:cubicBezTo>
                          <a:pt x="2466" y="0"/>
                          <a:pt x="2382" y="10"/>
                          <a:pt x="2310" y="27"/>
                        </a:cubicBezTo>
                        <a:cubicBezTo>
                          <a:pt x="2079" y="88"/>
                          <a:pt x="1326" y="319"/>
                          <a:pt x="1058" y="397"/>
                        </a:cubicBezTo>
                        <a:cubicBezTo>
                          <a:pt x="767" y="471"/>
                          <a:pt x="305" y="605"/>
                          <a:pt x="152" y="744"/>
                        </a:cubicBezTo>
                        <a:cubicBezTo>
                          <a:pt x="0" y="878"/>
                          <a:pt x="116" y="1358"/>
                          <a:pt x="305" y="1474"/>
                        </a:cubicBezTo>
                        <a:cubicBezTo>
                          <a:pt x="361" y="1502"/>
                          <a:pt x="456" y="1512"/>
                          <a:pt x="569" y="1512"/>
                        </a:cubicBezTo>
                        <a:cubicBezTo>
                          <a:pt x="846" y="1512"/>
                          <a:pt x="1233" y="1450"/>
                          <a:pt x="1423" y="1437"/>
                        </a:cubicBezTo>
                        <a:cubicBezTo>
                          <a:pt x="1691" y="1395"/>
                          <a:pt x="2578" y="1280"/>
                          <a:pt x="2828" y="1206"/>
                        </a:cubicBezTo>
                        <a:cubicBezTo>
                          <a:pt x="3077" y="1127"/>
                          <a:pt x="3216" y="799"/>
                          <a:pt x="3216" y="605"/>
                        </a:cubicBezTo>
                        <a:cubicBezTo>
                          <a:pt x="3216" y="397"/>
                          <a:pt x="3059" y="185"/>
                          <a:pt x="3059" y="185"/>
                        </a:cubicBezTo>
                        <a:cubicBezTo>
                          <a:pt x="2954" y="51"/>
                          <a:pt x="2747" y="0"/>
                          <a:pt x="2553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5" name="Google Shape;2175;p47"/>
                  <p:cNvSpPr/>
                  <p:nvPr/>
                </p:nvSpPr>
                <p:spPr>
                  <a:xfrm>
                    <a:off x="6742094" y="2998877"/>
                    <a:ext cx="505459" cy="2574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7" h="1608" extrusionOk="0">
                        <a:moveTo>
                          <a:pt x="2505" y="1"/>
                        </a:moveTo>
                        <a:cubicBezTo>
                          <a:pt x="2426" y="1"/>
                          <a:pt x="2348" y="1"/>
                          <a:pt x="2274" y="19"/>
                        </a:cubicBezTo>
                        <a:cubicBezTo>
                          <a:pt x="2043" y="74"/>
                          <a:pt x="1290" y="329"/>
                          <a:pt x="1022" y="403"/>
                        </a:cubicBezTo>
                        <a:cubicBezTo>
                          <a:pt x="888" y="444"/>
                          <a:pt x="694" y="481"/>
                          <a:pt x="518" y="537"/>
                        </a:cubicBezTo>
                        <a:cubicBezTo>
                          <a:pt x="347" y="597"/>
                          <a:pt x="195" y="675"/>
                          <a:pt x="98" y="749"/>
                        </a:cubicBezTo>
                        <a:cubicBezTo>
                          <a:pt x="56" y="791"/>
                          <a:pt x="19" y="865"/>
                          <a:pt x="19" y="925"/>
                        </a:cubicBezTo>
                        <a:cubicBezTo>
                          <a:pt x="0" y="999"/>
                          <a:pt x="19" y="1096"/>
                          <a:pt x="37" y="1174"/>
                        </a:cubicBezTo>
                        <a:cubicBezTo>
                          <a:pt x="79" y="1327"/>
                          <a:pt x="134" y="1502"/>
                          <a:pt x="268" y="1558"/>
                        </a:cubicBezTo>
                        <a:cubicBezTo>
                          <a:pt x="329" y="1599"/>
                          <a:pt x="402" y="1599"/>
                          <a:pt x="500" y="1599"/>
                        </a:cubicBezTo>
                        <a:cubicBezTo>
                          <a:pt x="532" y="1605"/>
                          <a:pt x="566" y="1607"/>
                          <a:pt x="602" y="1607"/>
                        </a:cubicBezTo>
                        <a:cubicBezTo>
                          <a:pt x="674" y="1607"/>
                          <a:pt x="751" y="1599"/>
                          <a:pt x="828" y="1599"/>
                        </a:cubicBezTo>
                        <a:cubicBezTo>
                          <a:pt x="1040" y="1576"/>
                          <a:pt x="1271" y="1539"/>
                          <a:pt x="1405" y="1521"/>
                        </a:cubicBezTo>
                        <a:cubicBezTo>
                          <a:pt x="1539" y="1502"/>
                          <a:pt x="1830" y="1461"/>
                          <a:pt x="2117" y="1424"/>
                        </a:cubicBezTo>
                        <a:cubicBezTo>
                          <a:pt x="2408" y="1387"/>
                          <a:pt x="2694" y="1345"/>
                          <a:pt x="2828" y="1308"/>
                        </a:cubicBezTo>
                        <a:cubicBezTo>
                          <a:pt x="2967" y="1271"/>
                          <a:pt x="3082" y="1156"/>
                          <a:pt x="3138" y="1022"/>
                        </a:cubicBezTo>
                        <a:cubicBezTo>
                          <a:pt x="3156" y="999"/>
                          <a:pt x="3156" y="999"/>
                          <a:pt x="3156" y="980"/>
                        </a:cubicBezTo>
                        <a:cubicBezTo>
                          <a:pt x="3138" y="962"/>
                          <a:pt x="3101" y="943"/>
                          <a:pt x="3082" y="943"/>
                        </a:cubicBezTo>
                        <a:cubicBezTo>
                          <a:pt x="3059" y="943"/>
                          <a:pt x="3059" y="962"/>
                          <a:pt x="3059" y="980"/>
                        </a:cubicBezTo>
                        <a:cubicBezTo>
                          <a:pt x="3004" y="1077"/>
                          <a:pt x="2907" y="1174"/>
                          <a:pt x="2791" y="1211"/>
                        </a:cubicBezTo>
                        <a:cubicBezTo>
                          <a:pt x="2676" y="1230"/>
                          <a:pt x="2389" y="1290"/>
                          <a:pt x="2098" y="1327"/>
                        </a:cubicBezTo>
                        <a:cubicBezTo>
                          <a:pt x="1812" y="1368"/>
                          <a:pt x="1521" y="1405"/>
                          <a:pt x="1405" y="1424"/>
                        </a:cubicBezTo>
                        <a:cubicBezTo>
                          <a:pt x="1253" y="1442"/>
                          <a:pt x="1040" y="1484"/>
                          <a:pt x="809" y="1502"/>
                        </a:cubicBezTo>
                        <a:lnTo>
                          <a:pt x="500" y="1502"/>
                        </a:lnTo>
                        <a:cubicBezTo>
                          <a:pt x="426" y="1502"/>
                          <a:pt x="347" y="1484"/>
                          <a:pt x="310" y="1461"/>
                        </a:cubicBezTo>
                        <a:cubicBezTo>
                          <a:pt x="250" y="1424"/>
                          <a:pt x="153" y="1290"/>
                          <a:pt x="134" y="1156"/>
                        </a:cubicBezTo>
                        <a:cubicBezTo>
                          <a:pt x="116" y="1077"/>
                          <a:pt x="116" y="999"/>
                          <a:pt x="116" y="943"/>
                        </a:cubicBezTo>
                        <a:cubicBezTo>
                          <a:pt x="116" y="883"/>
                          <a:pt x="134" y="846"/>
                          <a:pt x="171" y="828"/>
                        </a:cubicBezTo>
                        <a:cubicBezTo>
                          <a:pt x="232" y="768"/>
                          <a:pt x="384" y="694"/>
                          <a:pt x="560" y="634"/>
                        </a:cubicBezTo>
                        <a:cubicBezTo>
                          <a:pt x="731" y="578"/>
                          <a:pt x="906" y="537"/>
                          <a:pt x="1040" y="500"/>
                        </a:cubicBezTo>
                        <a:cubicBezTo>
                          <a:pt x="1327" y="421"/>
                          <a:pt x="2080" y="172"/>
                          <a:pt x="2311" y="116"/>
                        </a:cubicBezTo>
                        <a:cubicBezTo>
                          <a:pt x="2368" y="105"/>
                          <a:pt x="2444" y="93"/>
                          <a:pt x="2524" y="93"/>
                        </a:cubicBezTo>
                        <a:cubicBezTo>
                          <a:pt x="2581" y="93"/>
                          <a:pt x="2639" y="99"/>
                          <a:pt x="2694" y="116"/>
                        </a:cubicBezTo>
                        <a:cubicBezTo>
                          <a:pt x="2754" y="116"/>
                          <a:pt x="2810" y="135"/>
                          <a:pt x="2870" y="153"/>
                        </a:cubicBezTo>
                        <a:cubicBezTo>
                          <a:pt x="2870" y="153"/>
                          <a:pt x="3004" y="213"/>
                          <a:pt x="3156" y="329"/>
                        </a:cubicBezTo>
                        <a:cubicBezTo>
                          <a:pt x="3119" y="250"/>
                          <a:pt x="3082" y="190"/>
                          <a:pt x="3082" y="190"/>
                        </a:cubicBezTo>
                        <a:cubicBezTo>
                          <a:pt x="3004" y="98"/>
                          <a:pt x="2851" y="38"/>
                          <a:pt x="2694" y="19"/>
                        </a:cubicBezTo>
                        <a:cubicBezTo>
                          <a:pt x="2639" y="1"/>
                          <a:pt x="2579" y="1"/>
                          <a:pt x="250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6" name="Google Shape;2176;p47"/>
                  <p:cNvSpPr/>
                  <p:nvPr/>
                </p:nvSpPr>
                <p:spPr>
                  <a:xfrm>
                    <a:off x="6834637" y="3154663"/>
                    <a:ext cx="440936" cy="208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4" h="1303" extrusionOk="0">
                        <a:moveTo>
                          <a:pt x="2386" y="1"/>
                        </a:moveTo>
                        <a:cubicBezTo>
                          <a:pt x="2368" y="1"/>
                          <a:pt x="2349" y="3"/>
                          <a:pt x="2329" y="7"/>
                        </a:cubicBezTo>
                        <a:cubicBezTo>
                          <a:pt x="2079" y="67"/>
                          <a:pt x="462" y="488"/>
                          <a:pt x="250" y="511"/>
                        </a:cubicBezTo>
                        <a:cubicBezTo>
                          <a:pt x="37" y="529"/>
                          <a:pt x="0" y="700"/>
                          <a:pt x="37" y="973"/>
                        </a:cubicBezTo>
                        <a:cubicBezTo>
                          <a:pt x="97" y="1222"/>
                          <a:pt x="250" y="1296"/>
                          <a:pt x="481" y="1296"/>
                        </a:cubicBezTo>
                        <a:cubicBezTo>
                          <a:pt x="527" y="1301"/>
                          <a:pt x="603" y="1303"/>
                          <a:pt x="697" y="1303"/>
                        </a:cubicBezTo>
                        <a:cubicBezTo>
                          <a:pt x="1073" y="1303"/>
                          <a:pt x="1730" y="1270"/>
                          <a:pt x="1867" y="1241"/>
                        </a:cubicBezTo>
                        <a:cubicBezTo>
                          <a:pt x="2061" y="1222"/>
                          <a:pt x="2481" y="1144"/>
                          <a:pt x="2620" y="913"/>
                        </a:cubicBezTo>
                        <a:cubicBezTo>
                          <a:pt x="2620" y="913"/>
                          <a:pt x="2754" y="742"/>
                          <a:pt x="2712" y="488"/>
                        </a:cubicBezTo>
                        <a:cubicBezTo>
                          <a:pt x="2661" y="275"/>
                          <a:pt x="2591" y="1"/>
                          <a:pt x="238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7" name="Google Shape;2177;p47"/>
                  <p:cNvSpPr/>
                  <p:nvPr/>
                </p:nvSpPr>
                <p:spPr>
                  <a:xfrm>
                    <a:off x="6828713" y="3146817"/>
                    <a:ext cx="434372" cy="225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3" h="1410" extrusionOk="0">
                        <a:moveTo>
                          <a:pt x="2347" y="1"/>
                        </a:moveTo>
                        <a:cubicBezTo>
                          <a:pt x="2213" y="38"/>
                          <a:pt x="1751" y="153"/>
                          <a:pt x="1289" y="269"/>
                        </a:cubicBezTo>
                        <a:cubicBezTo>
                          <a:pt x="1058" y="329"/>
                          <a:pt x="827" y="384"/>
                          <a:pt x="652" y="444"/>
                        </a:cubicBezTo>
                        <a:cubicBezTo>
                          <a:pt x="462" y="481"/>
                          <a:pt x="324" y="500"/>
                          <a:pt x="287" y="518"/>
                        </a:cubicBezTo>
                        <a:cubicBezTo>
                          <a:pt x="153" y="518"/>
                          <a:pt x="74" y="578"/>
                          <a:pt x="37" y="675"/>
                        </a:cubicBezTo>
                        <a:cubicBezTo>
                          <a:pt x="0" y="768"/>
                          <a:pt x="19" y="883"/>
                          <a:pt x="37" y="1022"/>
                        </a:cubicBezTo>
                        <a:cubicBezTo>
                          <a:pt x="56" y="1156"/>
                          <a:pt x="116" y="1253"/>
                          <a:pt x="208" y="1308"/>
                        </a:cubicBezTo>
                        <a:cubicBezTo>
                          <a:pt x="287" y="1368"/>
                          <a:pt x="402" y="1387"/>
                          <a:pt x="518" y="1405"/>
                        </a:cubicBezTo>
                        <a:cubicBezTo>
                          <a:pt x="552" y="1408"/>
                          <a:pt x="600" y="1409"/>
                          <a:pt x="658" y="1409"/>
                        </a:cubicBezTo>
                        <a:cubicBezTo>
                          <a:pt x="1015" y="1409"/>
                          <a:pt x="1739" y="1365"/>
                          <a:pt x="1922" y="1345"/>
                        </a:cubicBezTo>
                        <a:cubicBezTo>
                          <a:pt x="2019" y="1327"/>
                          <a:pt x="2172" y="1308"/>
                          <a:pt x="2329" y="1253"/>
                        </a:cubicBezTo>
                        <a:cubicBezTo>
                          <a:pt x="2463" y="1211"/>
                          <a:pt x="2615" y="1137"/>
                          <a:pt x="2694" y="999"/>
                        </a:cubicBezTo>
                        <a:cubicBezTo>
                          <a:pt x="2657" y="980"/>
                          <a:pt x="2615" y="962"/>
                          <a:pt x="2597" y="962"/>
                        </a:cubicBezTo>
                        <a:cubicBezTo>
                          <a:pt x="2541" y="1040"/>
                          <a:pt x="2426" y="1114"/>
                          <a:pt x="2287" y="1156"/>
                        </a:cubicBezTo>
                        <a:cubicBezTo>
                          <a:pt x="2153" y="1211"/>
                          <a:pt x="2001" y="1230"/>
                          <a:pt x="1904" y="1253"/>
                        </a:cubicBezTo>
                        <a:cubicBezTo>
                          <a:pt x="1733" y="1271"/>
                          <a:pt x="730" y="1308"/>
                          <a:pt x="518" y="1308"/>
                        </a:cubicBezTo>
                        <a:cubicBezTo>
                          <a:pt x="421" y="1290"/>
                          <a:pt x="324" y="1271"/>
                          <a:pt x="268" y="1230"/>
                        </a:cubicBezTo>
                        <a:cubicBezTo>
                          <a:pt x="190" y="1193"/>
                          <a:pt x="153" y="1114"/>
                          <a:pt x="134" y="999"/>
                        </a:cubicBezTo>
                        <a:cubicBezTo>
                          <a:pt x="116" y="883"/>
                          <a:pt x="116" y="768"/>
                          <a:pt x="134" y="712"/>
                        </a:cubicBezTo>
                        <a:cubicBezTo>
                          <a:pt x="153" y="652"/>
                          <a:pt x="190" y="615"/>
                          <a:pt x="287" y="615"/>
                        </a:cubicBezTo>
                        <a:cubicBezTo>
                          <a:pt x="347" y="615"/>
                          <a:pt x="481" y="578"/>
                          <a:pt x="670" y="537"/>
                        </a:cubicBezTo>
                        <a:cubicBezTo>
                          <a:pt x="864" y="481"/>
                          <a:pt x="1095" y="421"/>
                          <a:pt x="1326" y="366"/>
                        </a:cubicBezTo>
                        <a:cubicBezTo>
                          <a:pt x="1788" y="250"/>
                          <a:pt x="2250" y="135"/>
                          <a:pt x="2384" y="98"/>
                        </a:cubicBezTo>
                        <a:cubicBezTo>
                          <a:pt x="2426" y="98"/>
                          <a:pt x="2463" y="98"/>
                          <a:pt x="2500" y="116"/>
                        </a:cubicBezTo>
                        <a:cubicBezTo>
                          <a:pt x="2541" y="135"/>
                          <a:pt x="2615" y="153"/>
                          <a:pt x="2712" y="213"/>
                        </a:cubicBezTo>
                        <a:cubicBezTo>
                          <a:pt x="2694" y="190"/>
                          <a:pt x="2694" y="172"/>
                          <a:pt x="2675" y="172"/>
                        </a:cubicBezTo>
                        <a:cubicBezTo>
                          <a:pt x="2657" y="116"/>
                          <a:pt x="2615" y="56"/>
                          <a:pt x="2560" y="38"/>
                        </a:cubicBezTo>
                        <a:cubicBezTo>
                          <a:pt x="2518" y="1"/>
                          <a:pt x="2463" y="1"/>
                          <a:pt x="242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8" name="Google Shape;2178;p47"/>
                  <p:cNvSpPr/>
                  <p:nvPr/>
                </p:nvSpPr>
                <p:spPr>
                  <a:xfrm>
                    <a:off x="6884111" y="3302923"/>
                    <a:ext cx="415959" cy="1772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1107" extrusionOk="0">
                        <a:moveTo>
                          <a:pt x="2194" y="0"/>
                        </a:moveTo>
                        <a:cubicBezTo>
                          <a:pt x="2176" y="0"/>
                          <a:pt x="2157" y="2"/>
                          <a:pt x="2135" y="5"/>
                        </a:cubicBezTo>
                        <a:cubicBezTo>
                          <a:pt x="1904" y="65"/>
                          <a:pt x="421" y="333"/>
                          <a:pt x="287" y="352"/>
                        </a:cubicBezTo>
                        <a:cubicBezTo>
                          <a:pt x="153" y="370"/>
                          <a:pt x="75" y="449"/>
                          <a:pt x="38" y="661"/>
                        </a:cubicBezTo>
                        <a:cubicBezTo>
                          <a:pt x="1" y="855"/>
                          <a:pt x="153" y="1045"/>
                          <a:pt x="421" y="1086"/>
                        </a:cubicBezTo>
                        <a:cubicBezTo>
                          <a:pt x="492" y="1101"/>
                          <a:pt x="610" y="1106"/>
                          <a:pt x="748" y="1106"/>
                        </a:cubicBezTo>
                        <a:cubicBezTo>
                          <a:pt x="1138" y="1106"/>
                          <a:pt x="1685" y="1063"/>
                          <a:pt x="1770" y="1063"/>
                        </a:cubicBezTo>
                        <a:cubicBezTo>
                          <a:pt x="1867" y="1045"/>
                          <a:pt x="2329" y="971"/>
                          <a:pt x="2500" y="777"/>
                        </a:cubicBezTo>
                        <a:cubicBezTo>
                          <a:pt x="2500" y="777"/>
                          <a:pt x="2597" y="583"/>
                          <a:pt x="2482" y="370"/>
                        </a:cubicBezTo>
                        <a:cubicBezTo>
                          <a:pt x="2394" y="160"/>
                          <a:pt x="2370" y="0"/>
                          <a:pt x="219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9" name="Google Shape;2179;p47"/>
                  <p:cNvSpPr/>
                  <p:nvPr/>
                </p:nvSpPr>
                <p:spPr>
                  <a:xfrm>
                    <a:off x="6877546" y="3294758"/>
                    <a:ext cx="419482" cy="1932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0" h="1207" extrusionOk="0">
                        <a:moveTo>
                          <a:pt x="2236" y="1"/>
                        </a:moveTo>
                        <a:cubicBezTo>
                          <a:pt x="2213" y="1"/>
                          <a:pt x="2195" y="19"/>
                          <a:pt x="2176" y="19"/>
                        </a:cubicBezTo>
                        <a:cubicBezTo>
                          <a:pt x="1945" y="56"/>
                          <a:pt x="444" y="329"/>
                          <a:pt x="310" y="366"/>
                        </a:cubicBezTo>
                        <a:cubicBezTo>
                          <a:pt x="250" y="366"/>
                          <a:pt x="176" y="403"/>
                          <a:pt x="116" y="463"/>
                        </a:cubicBezTo>
                        <a:cubicBezTo>
                          <a:pt x="79" y="518"/>
                          <a:pt x="42" y="597"/>
                          <a:pt x="19" y="694"/>
                        </a:cubicBezTo>
                        <a:cubicBezTo>
                          <a:pt x="0" y="809"/>
                          <a:pt x="42" y="925"/>
                          <a:pt x="116" y="1022"/>
                        </a:cubicBezTo>
                        <a:cubicBezTo>
                          <a:pt x="194" y="1096"/>
                          <a:pt x="310" y="1174"/>
                          <a:pt x="444" y="1193"/>
                        </a:cubicBezTo>
                        <a:cubicBezTo>
                          <a:pt x="520" y="1202"/>
                          <a:pt x="635" y="1207"/>
                          <a:pt x="768" y="1207"/>
                        </a:cubicBezTo>
                        <a:cubicBezTo>
                          <a:pt x="901" y="1207"/>
                          <a:pt x="1051" y="1202"/>
                          <a:pt x="1197" y="1193"/>
                        </a:cubicBezTo>
                        <a:cubicBezTo>
                          <a:pt x="1349" y="1193"/>
                          <a:pt x="1483" y="1193"/>
                          <a:pt x="1599" y="1174"/>
                        </a:cubicBezTo>
                        <a:cubicBezTo>
                          <a:pt x="1696" y="1174"/>
                          <a:pt x="1774" y="1156"/>
                          <a:pt x="1811" y="1156"/>
                        </a:cubicBezTo>
                        <a:cubicBezTo>
                          <a:pt x="1867" y="1156"/>
                          <a:pt x="2005" y="1137"/>
                          <a:pt x="2158" y="1077"/>
                        </a:cubicBezTo>
                        <a:cubicBezTo>
                          <a:pt x="2292" y="1040"/>
                          <a:pt x="2407" y="980"/>
                          <a:pt x="2504" y="906"/>
                        </a:cubicBezTo>
                        <a:lnTo>
                          <a:pt x="2523" y="980"/>
                        </a:lnTo>
                        <a:lnTo>
                          <a:pt x="2583" y="846"/>
                        </a:lnTo>
                        <a:cubicBezTo>
                          <a:pt x="2583" y="846"/>
                          <a:pt x="2601" y="809"/>
                          <a:pt x="2620" y="712"/>
                        </a:cubicBezTo>
                        <a:lnTo>
                          <a:pt x="2620" y="712"/>
                        </a:lnTo>
                        <a:cubicBezTo>
                          <a:pt x="2583" y="749"/>
                          <a:pt x="2560" y="791"/>
                          <a:pt x="2523" y="809"/>
                        </a:cubicBezTo>
                        <a:cubicBezTo>
                          <a:pt x="2467" y="846"/>
                          <a:pt x="2444" y="865"/>
                          <a:pt x="2407" y="865"/>
                        </a:cubicBezTo>
                        <a:cubicBezTo>
                          <a:pt x="2329" y="925"/>
                          <a:pt x="2236" y="962"/>
                          <a:pt x="2139" y="980"/>
                        </a:cubicBezTo>
                        <a:cubicBezTo>
                          <a:pt x="1982" y="1040"/>
                          <a:pt x="1848" y="1059"/>
                          <a:pt x="1793" y="1059"/>
                        </a:cubicBezTo>
                        <a:cubicBezTo>
                          <a:pt x="1774" y="1059"/>
                          <a:pt x="1696" y="1077"/>
                          <a:pt x="1580" y="1077"/>
                        </a:cubicBezTo>
                        <a:cubicBezTo>
                          <a:pt x="1483" y="1077"/>
                          <a:pt x="1331" y="1096"/>
                          <a:pt x="1197" y="1096"/>
                        </a:cubicBezTo>
                        <a:cubicBezTo>
                          <a:pt x="1051" y="1105"/>
                          <a:pt x="901" y="1110"/>
                          <a:pt x="771" y="1110"/>
                        </a:cubicBezTo>
                        <a:cubicBezTo>
                          <a:pt x="640" y="1110"/>
                          <a:pt x="529" y="1105"/>
                          <a:pt x="462" y="1096"/>
                        </a:cubicBezTo>
                        <a:cubicBezTo>
                          <a:pt x="347" y="1077"/>
                          <a:pt x="250" y="1022"/>
                          <a:pt x="194" y="943"/>
                        </a:cubicBezTo>
                        <a:cubicBezTo>
                          <a:pt x="134" y="883"/>
                          <a:pt x="97" y="809"/>
                          <a:pt x="116" y="712"/>
                        </a:cubicBezTo>
                        <a:cubicBezTo>
                          <a:pt x="134" y="615"/>
                          <a:pt x="176" y="560"/>
                          <a:pt x="194" y="518"/>
                        </a:cubicBezTo>
                        <a:cubicBezTo>
                          <a:pt x="231" y="481"/>
                          <a:pt x="273" y="463"/>
                          <a:pt x="328" y="463"/>
                        </a:cubicBezTo>
                        <a:cubicBezTo>
                          <a:pt x="462" y="444"/>
                          <a:pt x="1830" y="172"/>
                          <a:pt x="2158" y="116"/>
                        </a:cubicBezTo>
                        <a:lnTo>
                          <a:pt x="2139" y="116"/>
                        </a:lnTo>
                        <a:cubicBezTo>
                          <a:pt x="2139" y="116"/>
                          <a:pt x="2185" y="102"/>
                          <a:pt x="2260" y="102"/>
                        </a:cubicBezTo>
                        <a:cubicBezTo>
                          <a:pt x="2315" y="102"/>
                          <a:pt x="2386" y="110"/>
                          <a:pt x="2467" y="135"/>
                        </a:cubicBezTo>
                        <a:lnTo>
                          <a:pt x="2444" y="116"/>
                        </a:lnTo>
                        <a:cubicBezTo>
                          <a:pt x="2426" y="75"/>
                          <a:pt x="2389" y="38"/>
                          <a:pt x="2329" y="19"/>
                        </a:cubicBezTo>
                        <a:cubicBezTo>
                          <a:pt x="2310" y="19"/>
                          <a:pt x="2273" y="1"/>
                          <a:pt x="223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0" name="Google Shape;2180;p47"/>
                  <p:cNvSpPr/>
                  <p:nvPr/>
                </p:nvSpPr>
                <p:spPr>
                  <a:xfrm>
                    <a:off x="5934187" y="991751"/>
                    <a:ext cx="1048544" cy="842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5261" extrusionOk="0">
                        <a:moveTo>
                          <a:pt x="2196" y="1"/>
                        </a:moveTo>
                        <a:cubicBezTo>
                          <a:pt x="2080" y="19"/>
                          <a:pt x="1983" y="43"/>
                          <a:pt x="1891" y="80"/>
                        </a:cubicBezTo>
                        <a:cubicBezTo>
                          <a:pt x="1466" y="232"/>
                          <a:pt x="1137" y="888"/>
                          <a:pt x="985" y="1600"/>
                        </a:cubicBezTo>
                        <a:cubicBezTo>
                          <a:pt x="888" y="1521"/>
                          <a:pt x="754" y="1484"/>
                          <a:pt x="620" y="1484"/>
                        </a:cubicBezTo>
                        <a:cubicBezTo>
                          <a:pt x="273" y="1484"/>
                          <a:pt x="1" y="1752"/>
                          <a:pt x="1" y="2099"/>
                        </a:cubicBezTo>
                        <a:cubicBezTo>
                          <a:pt x="1" y="2445"/>
                          <a:pt x="273" y="2718"/>
                          <a:pt x="620" y="2718"/>
                        </a:cubicBezTo>
                        <a:cubicBezTo>
                          <a:pt x="712" y="2718"/>
                          <a:pt x="809" y="2699"/>
                          <a:pt x="906" y="2658"/>
                        </a:cubicBezTo>
                        <a:lnTo>
                          <a:pt x="906" y="2658"/>
                        </a:lnTo>
                        <a:cubicBezTo>
                          <a:pt x="870" y="2889"/>
                          <a:pt x="754" y="4159"/>
                          <a:pt x="1484" y="4719"/>
                        </a:cubicBezTo>
                        <a:cubicBezTo>
                          <a:pt x="2166" y="5221"/>
                          <a:pt x="2972" y="5261"/>
                          <a:pt x="3209" y="5261"/>
                        </a:cubicBezTo>
                        <a:cubicBezTo>
                          <a:pt x="3253" y="5261"/>
                          <a:pt x="3277" y="5259"/>
                          <a:pt x="3277" y="5259"/>
                        </a:cubicBezTo>
                        <a:cubicBezTo>
                          <a:pt x="3277" y="5259"/>
                          <a:pt x="3300" y="5261"/>
                          <a:pt x="3343" y="5261"/>
                        </a:cubicBezTo>
                        <a:cubicBezTo>
                          <a:pt x="3575" y="5261"/>
                          <a:pt x="4365" y="5221"/>
                          <a:pt x="5046" y="4719"/>
                        </a:cubicBezTo>
                        <a:cubicBezTo>
                          <a:pt x="5777" y="4159"/>
                          <a:pt x="5661" y="2889"/>
                          <a:pt x="5624" y="2658"/>
                        </a:cubicBezTo>
                        <a:lnTo>
                          <a:pt x="5624" y="2658"/>
                        </a:lnTo>
                        <a:cubicBezTo>
                          <a:pt x="5721" y="2699"/>
                          <a:pt x="5818" y="2718"/>
                          <a:pt x="5911" y="2718"/>
                        </a:cubicBezTo>
                        <a:cubicBezTo>
                          <a:pt x="6257" y="2718"/>
                          <a:pt x="6548" y="2445"/>
                          <a:pt x="6548" y="2099"/>
                        </a:cubicBezTo>
                        <a:cubicBezTo>
                          <a:pt x="6548" y="1752"/>
                          <a:pt x="6257" y="1484"/>
                          <a:pt x="5911" y="1484"/>
                        </a:cubicBezTo>
                        <a:cubicBezTo>
                          <a:pt x="5777" y="1484"/>
                          <a:pt x="5661" y="1521"/>
                          <a:pt x="5546" y="1600"/>
                        </a:cubicBezTo>
                        <a:lnTo>
                          <a:pt x="5278" y="1812"/>
                        </a:lnTo>
                        <a:cubicBezTo>
                          <a:pt x="5278" y="1812"/>
                          <a:pt x="5278" y="1715"/>
                          <a:pt x="5296" y="1466"/>
                        </a:cubicBezTo>
                        <a:cubicBezTo>
                          <a:pt x="5296" y="1235"/>
                          <a:pt x="5259" y="1156"/>
                          <a:pt x="5259" y="1156"/>
                        </a:cubicBezTo>
                        <a:cubicBezTo>
                          <a:pt x="5259" y="1156"/>
                          <a:pt x="5232" y="1216"/>
                          <a:pt x="5095" y="1216"/>
                        </a:cubicBezTo>
                        <a:cubicBezTo>
                          <a:pt x="5027" y="1216"/>
                          <a:pt x="4931" y="1201"/>
                          <a:pt x="4797" y="1156"/>
                        </a:cubicBezTo>
                        <a:cubicBezTo>
                          <a:pt x="4390" y="1004"/>
                          <a:pt x="4372" y="773"/>
                          <a:pt x="4372" y="773"/>
                        </a:cubicBezTo>
                        <a:cubicBezTo>
                          <a:pt x="4372" y="773"/>
                          <a:pt x="4034" y="883"/>
                          <a:pt x="3616" y="883"/>
                        </a:cubicBezTo>
                        <a:cubicBezTo>
                          <a:pt x="3108" y="883"/>
                          <a:pt x="2482" y="720"/>
                          <a:pt x="219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1" name="Google Shape;2181;p47"/>
                  <p:cNvSpPr/>
                  <p:nvPr/>
                </p:nvSpPr>
                <p:spPr>
                  <a:xfrm>
                    <a:off x="5925381" y="982945"/>
                    <a:ext cx="1063274" cy="8573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1" h="5355" extrusionOk="0">
                        <a:moveTo>
                          <a:pt x="2232" y="116"/>
                        </a:moveTo>
                        <a:cubicBezTo>
                          <a:pt x="2500" y="749"/>
                          <a:pt x="3041" y="943"/>
                          <a:pt x="3521" y="980"/>
                        </a:cubicBezTo>
                        <a:cubicBezTo>
                          <a:pt x="3555" y="981"/>
                          <a:pt x="3589" y="982"/>
                          <a:pt x="3622" y="982"/>
                        </a:cubicBezTo>
                        <a:cubicBezTo>
                          <a:pt x="4035" y="982"/>
                          <a:pt x="4351" y="882"/>
                          <a:pt x="4390" y="865"/>
                        </a:cubicBezTo>
                        <a:cubicBezTo>
                          <a:pt x="4408" y="906"/>
                          <a:pt x="4408" y="925"/>
                          <a:pt x="4445" y="980"/>
                        </a:cubicBezTo>
                        <a:cubicBezTo>
                          <a:pt x="4505" y="1077"/>
                          <a:pt x="4639" y="1174"/>
                          <a:pt x="4834" y="1253"/>
                        </a:cubicBezTo>
                        <a:cubicBezTo>
                          <a:pt x="4972" y="1302"/>
                          <a:pt x="5070" y="1318"/>
                          <a:pt x="5143" y="1318"/>
                        </a:cubicBezTo>
                        <a:cubicBezTo>
                          <a:pt x="5179" y="1318"/>
                          <a:pt x="5209" y="1314"/>
                          <a:pt x="5235" y="1308"/>
                        </a:cubicBezTo>
                        <a:cubicBezTo>
                          <a:pt x="5254" y="1308"/>
                          <a:pt x="5272" y="1308"/>
                          <a:pt x="5272" y="1290"/>
                        </a:cubicBezTo>
                        <a:cubicBezTo>
                          <a:pt x="5296" y="1327"/>
                          <a:pt x="5296" y="1405"/>
                          <a:pt x="5296" y="1521"/>
                        </a:cubicBezTo>
                        <a:cubicBezTo>
                          <a:pt x="5296" y="1770"/>
                          <a:pt x="5272" y="1867"/>
                          <a:pt x="5272" y="1867"/>
                        </a:cubicBezTo>
                        <a:lnTo>
                          <a:pt x="5254" y="1983"/>
                        </a:lnTo>
                        <a:lnTo>
                          <a:pt x="5642" y="1692"/>
                        </a:lnTo>
                        <a:cubicBezTo>
                          <a:pt x="5735" y="1618"/>
                          <a:pt x="5850" y="1576"/>
                          <a:pt x="5966" y="1576"/>
                        </a:cubicBezTo>
                        <a:cubicBezTo>
                          <a:pt x="6294" y="1576"/>
                          <a:pt x="6543" y="1849"/>
                          <a:pt x="6543" y="2154"/>
                        </a:cubicBezTo>
                        <a:cubicBezTo>
                          <a:pt x="6543" y="2463"/>
                          <a:pt x="6294" y="2731"/>
                          <a:pt x="5966" y="2731"/>
                        </a:cubicBezTo>
                        <a:cubicBezTo>
                          <a:pt x="5892" y="2731"/>
                          <a:pt x="5795" y="2713"/>
                          <a:pt x="5716" y="2657"/>
                        </a:cubicBezTo>
                        <a:lnTo>
                          <a:pt x="5619" y="2616"/>
                        </a:lnTo>
                        <a:lnTo>
                          <a:pt x="5642" y="2713"/>
                        </a:lnTo>
                        <a:cubicBezTo>
                          <a:pt x="5661" y="2828"/>
                          <a:pt x="5679" y="3216"/>
                          <a:pt x="5642" y="3618"/>
                        </a:cubicBezTo>
                        <a:cubicBezTo>
                          <a:pt x="5582" y="4025"/>
                          <a:pt x="5430" y="4464"/>
                          <a:pt x="5083" y="4737"/>
                        </a:cubicBezTo>
                        <a:cubicBezTo>
                          <a:pt x="4414" y="5215"/>
                          <a:pt x="3652" y="5256"/>
                          <a:pt x="3410" y="5256"/>
                        </a:cubicBezTo>
                        <a:cubicBezTo>
                          <a:pt x="3360" y="5256"/>
                          <a:pt x="3332" y="5254"/>
                          <a:pt x="3332" y="5254"/>
                        </a:cubicBezTo>
                        <a:cubicBezTo>
                          <a:pt x="3332" y="5254"/>
                          <a:pt x="3303" y="5256"/>
                          <a:pt x="3252" y="5256"/>
                        </a:cubicBezTo>
                        <a:cubicBezTo>
                          <a:pt x="3004" y="5256"/>
                          <a:pt x="2230" y="5215"/>
                          <a:pt x="1576" y="4737"/>
                        </a:cubicBezTo>
                        <a:cubicBezTo>
                          <a:pt x="1229" y="4464"/>
                          <a:pt x="1077" y="4025"/>
                          <a:pt x="1022" y="3618"/>
                        </a:cubicBezTo>
                        <a:cubicBezTo>
                          <a:pt x="961" y="3216"/>
                          <a:pt x="998" y="2828"/>
                          <a:pt x="998" y="2713"/>
                        </a:cubicBezTo>
                        <a:lnTo>
                          <a:pt x="1022" y="2616"/>
                        </a:lnTo>
                        <a:lnTo>
                          <a:pt x="943" y="2657"/>
                        </a:lnTo>
                        <a:cubicBezTo>
                          <a:pt x="846" y="2713"/>
                          <a:pt x="767" y="2731"/>
                          <a:pt x="675" y="2731"/>
                        </a:cubicBezTo>
                        <a:cubicBezTo>
                          <a:pt x="347" y="2731"/>
                          <a:pt x="97" y="2463"/>
                          <a:pt x="97" y="2154"/>
                        </a:cubicBezTo>
                        <a:cubicBezTo>
                          <a:pt x="97" y="1849"/>
                          <a:pt x="347" y="1576"/>
                          <a:pt x="675" y="1576"/>
                        </a:cubicBezTo>
                        <a:cubicBezTo>
                          <a:pt x="791" y="1576"/>
                          <a:pt x="925" y="1618"/>
                          <a:pt x="1022" y="1692"/>
                        </a:cubicBezTo>
                        <a:lnTo>
                          <a:pt x="1077" y="1752"/>
                        </a:lnTo>
                        <a:lnTo>
                          <a:pt x="1095" y="1673"/>
                        </a:lnTo>
                        <a:cubicBezTo>
                          <a:pt x="1174" y="1308"/>
                          <a:pt x="1290" y="980"/>
                          <a:pt x="1424" y="712"/>
                        </a:cubicBezTo>
                        <a:cubicBezTo>
                          <a:pt x="1576" y="444"/>
                          <a:pt x="1752" y="250"/>
                          <a:pt x="1964" y="171"/>
                        </a:cubicBezTo>
                        <a:cubicBezTo>
                          <a:pt x="2038" y="153"/>
                          <a:pt x="2135" y="135"/>
                          <a:pt x="2232" y="116"/>
                        </a:cubicBezTo>
                        <a:close/>
                        <a:moveTo>
                          <a:pt x="2251" y="1"/>
                        </a:moveTo>
                        <a:cubicBezTo>
                          <a:pt x="2135" y="19"/>
                          <a:pt x="2020" y="37"/>
                          <a:pt x="1923" y="74"/>
                        </a:cubicBezTo>
                        <a:cubicBezTo>
                          <a:pt x="1692" y="171"/>
                          <a:pt x="1502" y="384"/>
                          <a:pt x="1345" y="652"/>
                        </a:cubicBezTo>
                        <a:cubicBezTo>
                          <a:pt x="1192" y="925"/>
                          <a:pt x="1095" y="1253"/>
                          <a:pt x="1022" y="1599"/>
                        </a:cubicBezTo>
                        <a:cubicBezTo>
                          <a:pt x="906" y="1539"/>
                          <a:pt x="791" y="1484"/>
                          <a:pt x="675" y="1484"/>
                        </a:cubicBezTo>
                        <a:cubicBezTo>
                          <a:pt x="305" y="1484"/>
                          <a:pt x="0" y="1789"/>
                          <a:pt x="0" y="2154"/>
                        </a:cubicBezTo>
                        <a:cubicBezTo>
                          <a:pt x="0" y="2523"/>
                          <a:pt x="305" y="2828"/>
                          <a:pt x="675" y="2828"/>
                        </a:cubicBezTo>
                        <a:cubicBezTo>
                          <a:pt x="749" y="2828"/>
                          <a:pt x="827" y="2791"/>
                          <a:pt x="906" y="2773"/>
                        </a:cubicBezTo>
                        <a:lnTo>
                          <a:pt x="906" y="2773"/>
                        </a:lnTo>
                        <a:cubicBezTo>
                          <a:pt x="883" y="2925"/>
                          <a:pt x="864" y="3235"/>
                          <a:pt x="925" y="3637"/>
                        </a:cubicBezTo>
                        <a:cubicBezTo>
                          <a:pt x="980" y="4062"/>
                          <a:pt x="1137" y="4524"/>
                          <a:pt x="1521" y="4811"/>
                        </a:cubicBezTo>
                        <a:cubicBezTo>
                          <a:pt x="2166" y="5304"/>
                          <a:pt x="2919" y="5354"/>
                          <a:pt x="3210" y="5354"/>
                        </a:cubicBezTo>
                        <a:cubicBezTo>
                          <a:pt x="3283" y="5354"/>
                          <a:pt x="3327" y="5351"/>
                          <a:pt x="3332" y="5351"/>
                        </a:cubicBezTo>
                        <a:cubicBezTo>
                          <a:pt x="3332" y="5351"/>
                          <a:pt x="3372" y="5354"/>
                          <a:pt x="3443" y="5354"/>
                        </a:cubicBezTo>
                        <a:cubicBezTo>
                          <a:pt x="3722" y="5354"/>
                          <a:pt x="4479" y="5304"/>
                          <a:pt x="5138" y="4811"/>
                        </a:cubicBezTo>
                        <a:cubicBezTo>
                          <a:pt x="5503" y="4524"/>
                          <a:pt x="5679" y="4062"/>
                          <a:pt x="5735" y="3637"/>
                        </a:cubicBezTo>
                        <a:cubicBezTo>
                          <a:pt x="5795" y="3235"/>
                          <a:pt x="5758" y="2925"/>
                          <a:pt x="5735" y="2773"/>
                        </a:cubicBezTo>
                        <a:lnTo>
                          <a:pt x="5735" y="2773"/>
                        </a:lnTo>
                        <a:cubicBezTo>
                          <a:pt x="5813" y="2791"/>
                          <a:pt x="5892" y="2828"/>
                          <a:pt x="5966" y="2828"/>
                        </a:cubicBezTo>
                        <a:cubicBezTo>
                          <a:pt x="6354" y="2828"/>
                          <a:pt x="6640" y="2523"/>
                          <a:pt x="6640" y="2154"/>
                        </a:cubicBezTo>
                        <a:cubicBezTo>
                          <a:pt x="6640" y="1789"/>
                          <a:pt x="6354" y="1484"/>
                          <a:pt x="5966" y="1484"/>
                        </a:cubicBezTo>
                        <a:cubicBezTo>
                          <a:pt x="5832" y="1484"/>
                          <a:pt x="5679" y="1539"/>
                          <a:pt x="5564" y="1618"/>
                        </a:cubicBezTo>
                        <a:lnTo>
                          <a:pt x="5388" y="1770"/>
                        </a:lnTo>
                        <a:lnTo>
                          <a:pt x="5388" y="1521"/>
                        </a:lnTo>
                        <a:cubicBezTo>
                          <a:pt x="5411" y="1405"/>
                          <a:pt x="5388" y="1327"/>
                          <a:pt x="5369" y="1271"/>
                        </a:cubicBezTo>
                        <a:cubicBezTo>
                          <a:pt x="5369" y="1253"/>
                          <a:pt x="5369" y="1230"/>
                          <a:pt x="5351" y="1211"/>
                        </a:cubicBezTo>
                        <a:lnTo>
                          <a:pt x="5351" y="1193"/>
                        </a:lnTo>
                        <a:lnTo>
                          <a:pt x="5296" y="1114"/>
                        </a:lnTo>
                        <a:lnTo>
                          <a:pt x="5254" y="1193"/>
                        </a:lnTo>
                        <a:cubicBezTo>
                          <a:pt x="5254" y="1211"/>
                          <a:pt x="5235" y="1211"/>
                          <a:pt x="5217" y="1211"/>
                        </a:cubicBezTo>
                        <a:cubicBezTo>
                          <a:pt x="5205" y="1217"/>
                          <a:pt x="5184" y="1221"/>
                          <a:pt x="5154" y="1221"/>
                        </a:cubicBezTo>
                        <a:cubicBezTo>
                          <a:pt x="5094" y="1221"/>
                          <a:pt x="5000" y="1205"/>
                          <a:pt x="4870" y="1156"/>
                        </a:cubicBezTo>
                        <a:cubicBezTo>
                          <a:pt x="4676" y="1096"/>
                          <a:pt x="4579" y="999"/>
                          <a:pt x="4524" y="925"/>
                        </a:cubicBezTo>
                        <a:cubicBezTo>
                          <a:pt x="4487" y="865"/>
                          <a:pt x="4464" y="809"/>
                          <a:pt x="4464" y="809"/>
                        </a:cubicBezTo>
                        <a:lnTo>
                          <a:pt x="4464" y="749"/>
                        </a:lnTo>
                        <a:lnTo>
                          <a:pt x="4408" y="768"/>
                        </a:lnTo>
                        <a:cubicBezTo>
                          <a:pt x="4408" y="768"/>
                          <a:pt x="4062" y="886"/>
                          <a:pt x="3645" y="886"/>
                        </a:cubicBezTo>
                        <a:cubicBezTo>
                          <a:pt x="3611" y="886"/>
                          <a:pt x="3575" y="885"/>
                          <a:pt x="3540" y="883"/>
                        </a:cubicBezTo>
                        <a:cubicBezTo>
                          <a:pt x="3059" y="846"/>
                          <a:pt x="2542" y="675"/>
                          <a:pt x="2292" y="37"/>
                        </a:cubicBezTo>
                        <a:lnTo>
                          <a:pt x="2292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2" name="Google Shape;2182;p47"/>
                  <p:cNvSpPr/>
                  <p:nvPr/>
                </p:nvSpPr>
                <p:spPr>
                  <a:xfrm>
                    <a:off x="6196125" y="1294357"/>
                    <a:ext cx="105191" cy="1045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" h="653" extrusionOk="0">
                        <a:moveTo>
                          <a:pt x="389" y="1"/>
                        </a:moveTo>
                        <a:cubicBezTo>
                          <a:pt x="255" y="1"/>
                          <a:pt x="195" y="75"/>
                          <a:pt x="139" y="93"/>
                        </a:cubicBezTo>
                        <a:cubicBezTo>
                          <a:pt x="113" y="107"/>
                          <a:pt x="89" y="112"/>
                          <a:pt x="68" y="112"/>
                        </a:cubicBezTo>
                        <a:cubicBezTo>
                          <a:pt x="27" y="112"/>
                          <a:pt x="1" y="93"/>
                          <a:pt x="1" y="93"/>
                        </a:cubicBezTo>
                        <a:lnTo>
                          <a:pt x="1" y="93"/>
                        </a:lnTo>
                        <a:cubicBezTo>
                          <a:pt x="1" y="93"/>
                          <a:pt x="24" y="190"/>
                          <a:pt x="116" y="209"/>
                        </a:cubicBezTo>
                        <a:cubicBezTo>
                          <a:pt x="131" y="212"/>
                          <a:pt x="144" y="214"/>
                          <a:pt x="155" y="214"/>
                        </a:cubicBezTo>
                        <a:cubicBezTo>
                          <a:pt x="215" y="214"/>
                          <a:pt x="228" y="169"/>
                          <a:pt x="310" y="153"/>
                        </a:cubicBezTo>
                        <a:lnTo>
                          <a:pt x="310" y="153"/>
                        </a:lnTo>
                        <a:cubicBezTo>
                          <a:pt x="292" y="209"/>
                          <a:pt x="292" y="269"/>
                          <a:pt x="292" y="324"/>
                        </a:cubicBezTo>
                        <a:cubicBezTo>
                          <a:pt x="292" y="518"/>
                          <a:pt x="370" y="652"/>
                          <a:pt x="486" y="652"/>
                        </a:cubicBezTo>
                        <a:cubicBezTo>
                          <a:pt x="578" y="652"/>
                          <a:pt x="657" y="518"/>
                          <a:pt x="657" y="324"/>
                        </a:cubicBezTo>
                        <a:cubicBezTo>
                          <a:pt x="657" y="153"/>
                          <a:pt x="578" y="1"/>
                          <a:pt x="48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3" name="Google Shape;2183;p47"/>
                  <p:cNvSpPr/>
                  <p:nvPr/>
                </p:nvSpPr>
                <p:spPr>
                  <a:xfrm>
                    <a:off x="6588230" y="1294357"/>
                    <a:ext cx="104390" cy="1045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653" extrusionOk="0">
                        <a:moveTo>
                          <a:pt x="171" y="1"/>
                        </a:moveTo>
                        <a:cubicBezTo>
                          <a:pt x="74" y="1"/>
                          <a:pt x="0" y="153"/>
                          <a:pt x="0" y="324"/>
                        </a:cubicBezTo>
                        <a:cubicBezTo>
                          <a:pt x="0" y="518"/>
                          <a:pt x="74" y="652"/>
                          <a:pt x="171" y="652"/>
                        </a:cubicBezTo>
                        <a:cubicBezTo>
                          <a:pt x="287" y="652"/>
                          <a:pt x="365" y="518"/>
                          <a:pt x="365" y="324"/>
                        </a:cubicBezTo>
                        <a:cubicBezTo>
                          <a:pt x="365" y="269"/>
                          <a:pt x="365" y="209"/>
                          <a:pt x="347" y="153"/>
                        </a:cubicBezTo>
                        <a:lnTo>
                          <a:pt x="347" y="153"/>
                        </a:lnTo>
                        <a:cubicBezTo>
                          <a:pt x="425" y="169"/>
                          <a:pt x="437" y="214"/>
                          <a:pt x="497" y="214"/>
                        </a:cubicBezTo>
                        <a:cubicBezTo>
                          <a:pt x="508" y="214"/>
                          <a:pt x="521" y="212"/>
                          <a:pt x="536" y="209"/>
                        </a:cubicBezTo>
                        <a:cubicBezTo>
                          <a:pt x="633" y="190"/>
                          <a:pt x="652" y="93"/>
                          <a:pt x="652" y="93"/>
                        </a:cubicBezTo>
                        <a:lnTo>
                          <a:pt x="652" y="93"/>
                        </a:lnTo>
                        <a:cubicBezTo>
                          <a:pt x="652" y="93"/>
                          <a:pt x="627" y="112"/>
                          <a:pt x="588" y="112"/>
                        </a:cubicBezTo>
                        <a:cubicBezTo>
                          <a:pt x="568" y="112"/>
                          <a:pt x="544" y="107"/>
                          <a:pt x="518" y="93"/>
                        </a:cubicBezTo>
                        <a:cubicBezTo>
                          <a:pt x="462" y="75"/>
                          <a:pt x="402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4" name="Google Shape;2184;p47"/>
                  <p:cNvSpPr/>
                  <p:nvPr/>
                </p:nvSpPr>
                <p:spPr>
                  <a:xfrm>
                    <a:off x="6387774" y="1326538"/>
                    <a:ext cx="64523" cy="120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755" extrusionOk="0">
                        <a:moveTo>
                          <a:pt x="308" y="1"/>
                        </a:moveTo>
                        <a:cubicBezTo>
                          <a:pt x="288" y="1"/>
                          <a:pt x="268" y="19"/>
                          <a:pt x="268" y="49"/>
                        </a:cubicBezTo>
                        <a:lnTo>
                          <a:pt x="231" y="280"/>
                        </a:lnTo>
                        <a:cubicBezTo>
                          <a:pt x="213" y="280"/>
                          <a:pt x="190" y="280"/>
                          <a:pt x="134" y="317"/>
                        </a:cubicBezTo>
                        <a:cubicBezTo>
                          <a:pt x="97" y="336"/>
                          <a:pt x="56" y="354"/>
                          <a:pt x="37" y="396"/>
                        </a:cubicBezTo>
                        <a:cubicBezTo>
                          <a:pt x="0" y="433"/>
                          <a:pt x="0" y="493"/>
                          <a:pt x="0" y="548"/>
                        </a:cubicBezTo>
                        <a:cubicBezTo>
                          <a:pt x="19" y="664"/>
                          <a:pt x="74" y="724"/>
                          <a:pt x="153" y="742"/>
                        </a:cubicBezTo>
                        <a:cubicBezTo>
                          <a:pt x="185" y="750"/>
                          <a:pt x="217" y="755"/>
                          <a:pt x="247" y="755"/>
                        </a:cubicBezTo>
                        <a:cubicBezTo>
                          <a:pt x="290" y="755"/>
                          <a:pt x="330" y="746"/>
                          <a:pt x="365" y="724"/>
                        </a:cubicBezTo>
                        <a:cubicBezTo>
                          <a:pt x="384" y="701"/>
                          <a:pt x="402" y="682"/>
                          <a:pt x="384" y="664"/>
                        </a:cubicBezTo>
                        <a:cubicBezTo>
                          <a:pt x="365" y="627"/>
                          <a:pt x="347" y="627"/>
                          <a:pt x="328" y="627"/>
                        </a:cubicBezTo>
                        <a:cubicBezTo>
                          <a:pt x="299" y="640"/>
                          <a:pt x="263" y="653"/>
                          <a:pt x="229" y="653"/>
                        </a:cubicBezTo>
                        <a:cubicBezTo>
                          <a:pt x="215" y="653"/>
                          <a:pt x="202" y="651"/>
                          <a:pt x="190" y="645"/>
                        </a:cubicBezTo>
                        <a:cubicBezTo>
                          <a:pt x="134" y="645"/>
                          <a:pt x="116" y="608"/>
                          <a:pt x="97" y="530"/>
                        </a:cubicBezTo>
                        <a:cubicBezTo>
                          <a:pt x="97" y="511"/>
                          <a:pt x="97" y="470"/>
                          <a:pt x="116" y="451"/>
                        </a:cubicBezTo>
                        <a:cubicBezTo>
                          <a:pt x="134" y="433"/>
                          <a:pt x="153" y="414"/>
                          <a:pt x="171" y="396"/>
                        </a:cubicBezTo>
                        <a:lnTo>
                          <a:pt x="287" y="354"/>
                        </a:lnTo>
                        <a:lnTo>
                          <a:pt x="328" y="354"/>
                        </a:lnTo>
                        <a:lnTo>
                          <a:pt x="365" y="68"/>
                        </a:lnTo>
                        <a:cubicBezTo>
                          <a:pt x="365" y="31"/>
                          <a:pt x="347" y="8"/>
                          <a:pt x="328" y="8"/>
                        </a:cubicBezTo>
                        <a:cubicBezTo>
                          <a:pt x="322" y="3"/>
                          <a:pt x="315" y="1"/>
                          <a:pt x="30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5" name="Google Shape;2185;p47"/>
                  <p:cNvSpPr/>
                  <p:nvPr/>
                </p:nvSpPr>
                <p:spPr>
                  <a:xfrm>
                    <a:off x="6193243" y="1204856"/>
                    <a:ext cx="126645" cy="77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1" h="482" extrusionOk="0">
                        <a:moveTo>
                          <a:pt x="347" y="1"/>
                        </a:moveTo>
                        <a:cubicBezTo>
                          <a:pt x="176" y="1"/>
                          <a:pt x="60" y="135"/>
                          <a:pt x="42" y="190"/>
                        </a:cubicBezTo>
                        <a:cubicBezTo>
                          <a:pt x="42" y="269"/>
                          <a:pt x="0" y="384"/>
                          <a:pt x="42" y="444"/>
                        </a:cubicBezTo>
                        <a:cubicBezTo>
                          <a:pt x="51" y="472"/>
                          <a:pt x="65" y="481"/>
                          <a:pt x="79" y="481"/>
                        </a:cubicBezTo>
                        <a:cubicBezTo>
                          <a:pt x="92" y="481"/>
                          <a:pt x="106" y="472"/>
                          <a:pt x="116" y="463"/>
                        </a:cubicBezTo>
                        <a:cubicBezTo>
                          <a:pt x="116" y="463"/>
                          <a:pt x="200" y="345"/>
                          <a:pt x="355" y="345"/>
                        </a:cubicBezTo>
                        <a:cubicBezTo>
                          <a:pt x="366" y="345"/>
                          <a:pt x="377" y="346"/>
                          <a:pt x="388" y="347"/>
                        </a:cubicBezTo>
                        <a:cubicBezTo>
                          <a:pt x="557" y="347"/>
                          <a:pt x="667" y="406"/>
                          <a:pt x="718" y="406"/>
                        </a:cubicBezTo>
                        <a:cubicBezTo>
                          <a:pt x="725" y="406"/>
                          <a:pt x="730" y="405"/>
                          <a:pt x="735" y="403"/>
                        </a:cubicBezTo>
                        <a:cubicBezTo>
                          <a:pt x="790" y="384"/>
                          <a:pt x="790" y="116"/>
                          <a:pt x="753" y="56"/>
                        </a:cubicBezTo>
                        <a:cubicBezTo>
                          <a:pt x="712" y="19"/>
                          <a:pt x="504" y="1"/>
                          <a:pt x="347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6" name="Google Shape;2186;p47"/>
                  <p:cNvSpPr/>
                  <p:nvPr/>
                </p:nvSpPr>
                <p:spPr>
                  <a:xfrm>
                    <a:off x="6560051" y="1191567"/>
                    <a:ext cx="135611" cy="73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" h="459" extrusionOk="0">
                        <a:moveTo>
                          <a:pt x="446" y="1"/>
                        </a:moveTo>
                        <a:cubicBezTo>
                          <a:pt x="260" y="1"/>
                          <a:pt x="132" y="42"/>
                          <a:pt x="19" y="139"/>
                        </a:cubicBezTo>
                        <a:cubicBezTo>
                          <a:pt x="19" y="139"/>
                          <a:pt x="1" y="158"/>
                          <a:pt x="19" y="218"/>
                        </a:cubicBezTo>
                        <a:cubicBezTo>
                          <a:pt x="19" y="273"/>
                          <a:pt x="79" y="412"/>
                          <a:pt x="135" y="449"/>
                        </a:cubicBezTo>
                        <a:cubicBezTo>
                          <a:pt x="146" y="456"/>
                          <a:pt x="156" y="459"/>
                          <a:pt x="166" y="459"/>
                        </a:cubicBezTo>
                        <a:cubicBezTo>
                          <a:pt x="207" y="459"/>
                          <a:pt x="242" y="404"/>
                          <a:pt x="366" y="370"/>
                        </a:cubicBezTo>
                        <a:cubicBezTo>
                          <a:pt x="390" y="367"/>
                          <a:pt x="414" y="365"/>
                          <a:pt x="437" y="365"/>
                        </a:cubicBezTo>
                        <a:cubicBezTo>
                          <a:pt x="540" y="365"/>
                          <a:pt x="626" y="396"/>
                          <a:pt x="675" y="430"/>
                        </a:cubicBezTo>
                        <a:cubicBezTo>
                          <a:pt x="703" y="439"/>
                          <a:pt x="741" y="449"/>
                          <a:pt x="772" y="449"/>
                        </a:cubicBezTo>
                        <a:cubicBezTo>
                          <a:pt x="804" y="449"/>
                          <a:pt x="828" y="439"/>
                          <a:pt x="828" y="412"/>
                        </a:cubicBezTo>
                        <a:cubicBezTo>
                          <a:pt x="828" y="370"/>
                          <a:pt x="846" y="236"/>
                          <a:pt x="846" y="181"/>
                        </a:cubicBezTo>
                        <a:cubicBezTo>
                          <a:pt x="846" y="102"/>
                          <a:pt x="791" y="42"/>
                          <a:pt x="560" y="5"/>
                        </a:cubicBezTo>
                        <a:cubicBezTo>
                          <a:pt x="520" y="2"/>
                          <a:pt x="482" y="1"/>
                          <a:pt x="44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7" name="Google Shape;2187;p47"/>
                  <p:cNvSpPr/>
                  <p:nvPr/>
                </p:nvSpPr>
                <p:spPr>
                  <a:xfrm>
                    <a:off x="6292350" y="1503779"/>
                    <a:ext cx="283390" cy="175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0" h="1098" extrusionOk="0">
                        <a:moveTo>
                          <a:pt x="1460" y="0"/>
                        </a:moveTo>
                        <a:cubicBezTo>
                          <a:pt x="1308" y="19"/>
                          <a:pt x="1211" y="79"/>
                          <a:pt x="961" y="97"/>
                        </a:cubicBezTo>
                        <a:cubicBezTo>
                          <a:pt x="918" y="103"/>
                          <a:pt x="872" y="106"/>
                          <a:pt x="825" y="106"/>
                        </a:cubicBezTo>
                        <a:cubicBezTo>
                          <a:pt x="576" y="106"/>
                          <a:pt x="287" y="37"/>
                          <a:pt x="190" y="37"/>
                        </a:cubicBezTo>
                        <a:cubicBezTo>
                          <a:pt x="168" y="29"/>
                          <a:pt x="148" y="25"/>
                          <a:pt x="131" y="25"/>
                        </a:cubicBezTo>
                        <a:cubicBezTo>
                          <a:pt x="70" y="25"/>
                          <a:pt x="33" y="69"/>
                          <a:pt x="19" y="116"/>
                        </a:cubicBezTo>
                        <a:cubicBezTo>
                          <a:pt x="0" y="194"/>
                          <a:pt x="19" y="328"/>
                          <a:pt x="74" y="559"/>
                        </a:cubicBezTo>
                        <a:cubicBezTo>
                          <a:pt x="116" y="791"/>
                          <a:pt x="208" y="906"/>
                          <a:pt x="384" y="980"/>
                        </a:cubicBezTo>
                        <a:cubicBezTo>
                          <a:pt x="482" y="1043"/>
                          <a:pt x="679" y="1098"/>
                          <a:pt x="904" y="1098"/>
                        </a:cubicBezTo>
                        <a:cubicBezTo>
                          <a:pt x="1028" y="1098"/>
                          <a:pt x="1160" y="1081"/>
                          <a:pt x="1289" y="1040"/>
                        </a:cubicBezTo>
                        <a:cubicBezTo>
                          <a:pt x="1654" y="925"/>
                          <a:pt x="1770" y="499"/>
                          <a:pt x="1751" y="310"/>
                        </a:cubicBezTo>
                        <a:cubicBezTo>
                          <a:pt x="1751" y="134"/>
                          <a:pt x="1617" y="0"/>
                          <a:pt x="1460" y="0"/>
                        </a:cubicBezTo>
                        <a:close/>
                      </a:path>
                    </a:pathLst>
                  </a:custGeom>
                  <a:solidFill>
                    <a:srgbClr val="DA78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8" name="Google Shape;2188;p47"/>
                  <p:cNvSpPr/>
                  <p:nvPr/>
                </p:nvSpPr>
                <p:spPr>
                  <a:xfrm>
                    <a:off x="6285625" y="1496894"/>
                    <a:ext cx="296039" cy="189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9" h="1185" extrusionOk="0">
                        <a:moveTo>
                          <a:pt x="1502" y="99"/>
                        </a:moveTo>
                        <a:cubicBezTo>
                          <a:pt x="1581" y="99"/>
                          <a:pt x="1618" y="122"/>
                          <a:pt x="1678" y="159"/>
                        </a:cubicBezTo>
                        <a:cubicBezTo>
                          <a:pt x="1715" y="214"/>
                          <a:pt x="1733" y="293"/>
                          <a:pt x="1752" y="371"/>
                        </a:cubicBezTo>
                        <a:cubicBezTo>
                          <a:pt x="1752" y="445"/>
                          <a:pt x="1733" y="584"/>
                          <a:pt x="1659" y="718"/>
                        </a:cubicBezTo>
                        <a:cubicBezTo>
                          <a:pt x="1599" y="852"/>
                          <a:pt x="1484" y="986"/>
                          <a:pt x="1313" y="1023"/>
                        </a:cubicBezTo>
                        <a:cubicBezTo>
                          <a:pt x="1184" y="1066"/>
                          <a:pt x="1049" y="1083"/>
                          <a:pt x="923" y="1083"/>
                        </a:cubicBezTo>
                        <a:cubicBezTo>
                          <a:pt x="712" y="1083"/>
                          <a:pt x="528" y="1035"/>
                          <a:pt x="444" y="986"/>
                        </a:cubicBezTo>
                        <a:cubicBezTo>
                          <a:pt x="273" y="907"/>
                          <a:pt x="213" y="815"/>
                          <a:pt x="158" y="584"/>
                        </a:cubicBezTo>
                        <a:cubicBezTo>
                          <a:pt x="116" y="371"/>
                          <a:pt x="98" y="214"/>
                          <a:pt x="116" y="177"/>
                        </a:cubicBezTo>
                        <a:cubicBezTo>
                          <a:pt x="116" y="159"/>
                          <a:pt x="135" y="140"/>
                          <a:pt x="158" y="122"/>
                        </a:cubicBezTo>
                        <a:cubicBezTo>
                          <a:pt x="158" y="122"/>
                          <a:pt x="166" y="112"/>
                          <a:pt x="182" y="112"/>
                        </a:cubicBezTo>
                        <a:cubicBezTo>
                          <a:pt x="191" y="112"/>
                          <a:pt x="201" y="114"/>
                          <a:pt x="213" y="122"/>
                        </a:cubicBezTo>
                        <a:lnTo>
                          <a:pt x="232" y="122"/>
                        </a:lnTo>
                        <a:cubicBezTo>
                          <a:pt x="273" y="122"/>
                          <a:pt x="407" y="159"/>
                          <a:pt x="560" y="177"/>
                        </a:cubicBezTo>
                        <a:cubicBezTo>
                          <a:pt x="654" y="190"/>
                          <a:pt x="770" y="204"/>
                          <a:pt x="877" y="204"/>
                        </a:cubicBezTo>
                        <a:cubicBezTo>
                          <a:pt x="921" y="204"/>
                          <a:pt x="964" y="201"/>
                          <a:pt x="1003" y="196"/>
                        </a:cubicBezTo>
                        <a:cubicBezTo>
                          <a:pt x="1271" y="159"/>
                          <a:pt x="1368" y="99"/>
                          <a:pt x="1502" y="99"/>
                        </a:cubicBezTo>
                        <a:close/>
                        <a:moveTo>
                          <a:pt x="1555" y="0"/>
                        </a:moveTo>
                        <a:cubicBezTo>
                          <a:pt x="1538" y="0"/>
                          <a:pt x="1520" y="2"/>
                          <a:pt x="1502" y="6"/>
                        </a:cubicBezTo>
                        <a:cubicBezTo>
                          <a:pt x="1331" y="6"/>
                          <a:pt x="1234" y="62"/>
                          <a:pt x="985" y="99"/>
                        </a:cubicBezTo>
                        <a:cubicBezTo>
                          <a:pt x="869" y="99"/>
                          <a:pt x="712" y="99"/>
                          <a:pt x="560" y="80"/>
                        </a:cubicBezTo>
                        <a:cubicBezTo>
                          <a:pt x="426" y="62"/>
                          <a:pt x="310" y="25"/>
                          <a:pt x="250" y="25"/>
                        </a:cubicBezTo>
                        <a:cubicBezTo>
                          <a:pt x="227" y="17"/>
                          <a:pt x="203" y="13"/>
                          <a:pt x="181" y="13"/>
                        </a:cubicBezTo>
                        <a:cubicBezTo>
                          <a:pt x="149" y="13"/>
                          <a:pt x="119" y="22"/>
                          <a:pt x="98" y="43"/>
                        </a:cubicBezTo>
                        <a:cubicBezTo>
                          <a:pt x="42" y="62"/>
                          <a:pt x="19" y="99"/>
                          <a:pt x="19" y="159"/>
                        </a:cubicBezTo>
                        <a:cubicBezTo>
                          <a:pt x="1" y="237"/>
                          <a:pt x="1" y="371"/>
                          <a:pt x="61" y="602"/>
                        </a:cubicBezTo>
                        <a:cubicBezTo>
                          <a:pt x="116" y="852"/>
                          <a:pt x="213" y="986"/>
                          <a:pt x="389" y="1083"/>
                        </a:cubicBezTo>
                        <a:cubicBezTo>
                          <a:pt x="503" y="1141"/>
                          <a:pt x="689" y="1185"/>
                          <a:pt x="903" y="1185"/>
                        </a:cubicBezTo>
                        <a:cubicBezTo>
                          <a:pt x="1044" y="1185"/>
                          <a:pt x="1197" y="1166"/>
                          <a:pt x="1350" y="1120"/>
                        </a:cubicBezTo>
                        <a:cubicBezTo>
                          <a:pt x="1544" y="1065"/>
                          <a:pt x="1678" y="931"/>
                          <a:pt x="1752" y="773"/>
                        </a:cubicBezTo>
                        <a:cubicBezTo>
                          <a:pt x="1830" y="621"/>
                          <a:pt x="1849" y="468"/>
                          <a:pt x="1849" y="353"/>
                        </a:cubicBezTo>
                        <a:cubicBezTo>
                          <a:pt x="1830" y="256"/>
                          <a:pt x="1812" y="159"/>
                          <a:pt x="1733" y="99"/>
                        </a:cubicBezTo>
                        <a:cubicBezTo>
                          <a:pt x="1688" y="39"/>
                          <a:pt x="1628" y="0"/>
                          <a:pt x="155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9" name="Google Shape;2189;p47"/>
                  <p:cNvSpPr/>
                  <p:nvPr/>
                </p:nvSpPr>
                <p:spPr>
                  <a:xfrm>
                    <a:off x="6316686" y="1503779"/>
                    <a:ext cx="237600" cy="58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" h="363" extrusionOk="0">
                        <a:moveTo>
                          <a:pt x="1308" y="0"/>
                        </a:moveTo>
                        <a:cubicBezTo>
                          <a:pt x="1156" y="19"/>
                          <a:pt x="1059" y="79"/>
                          <a:pt x="809" y="97"/>
                        </a:cubicBezTo>
                        <a:cubicBezTo>
                          <a:pt x="766" y="103"/>
                          <a:pt x="720" y="106"/>
                          <a:pt x="673" y="106"/>
                        </a:cubicBezTo>
                        <a:cubicBezTo>
                          <a:pt x="424" y="106"/>
                          <a:pt x="135" y="37"/>
                          <a:pt x="38" y="37"/>
                        </a:cubicBezTo>
                        <a:cubicBezTo>
                          <a:pt x="19" y="19"/>
                          <a:pt x="19" y="19"/>
                          <a:pt x="1" y="19"/>
                        </a:cubicBezTo>
                        <a:cubicBezTo>
                          <a:pt x="1" y="116"/>
                          <a:pt x="19" y="231"/>
                          <a:pt x="98" y="287"/>
                        </a:cubicBezTo>
                        <a:cubicBezTo>
                          <a:pt x="171" y="342"/>
                          <a:pt x="373" y="363"/>
                          <a:pt x="591" y="363"/>
                        </a:cubicBezTo>
                        <a:cubicBezTo>
                          <a:pt x="827" y="363"/>
                          <a:pt x="1082" y="339"/>
                          <a:pt x="1211" y="310"/>
                        </a:cubicBezTo>
                        <a:cubicBezTo>
                          <a:pt x="1484" y="268"/>
                          <a:pt x="1424" y="171"/>
                          <a:pt x="1442" y="37"/>
                        </a:cubicBezTo>
                        <a:cubicBezTo>
                          <a:pt x="1405" y="19"/>
                          <a:pt x="1368" y="0"/>
                          <a:pt x="132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0" name="Google Shape;2190;p47"/>
                  <p:cNvSpPr/>
                  <p:nvPr/>
                </p:nvSpPr>
                <p:spPr>
                  <a:xfrm>
                    <a:off x="6307080" y="1497855"/>
                    <a:ext cx="250248" cy="70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440" extrusionOk="0">
                        <a:moveTo>
                          <a:pt x="1447" y="93"/>
                        </a:moveTo>
                        <a:cubicBezTo>
                          <a:pt x="1447" y="153"/>
                          <a:pt x="1447" y="208"/>
                          <a:pt x="1428" y="231"/>
                        </a:cubicBezTo>
                        <a:cubicBezTo>
                          <a:pt x="1428" y="231"/>
                          <a:pt x="1428" y="250"/>
                          <a:pt x="1387" y="268"/>
                        </a:cubicBezTo>
                        <a:cubicBezTo>
                          <a:pt x="1368" y="268"/>
                          <a:pt x="1331" y="287"/>
                          <a:pt x="1271" y="305"/>
                        </a:cubicBezTo>
                        <a:cubicBezTo>
                          <a:pt x="1137" y="324"/>
                          <a:pt x="906" y="347"/>
                          <a:pt x="675" y="347"/>
                        </a:cubicBezTo>
                        <a:cubicBezTo>
                          <a:pt x="560" y="347"/>
                          <a:pt x="463" y="347"/>
                          <a:pt x="370" y="324"/>
                        </a:cubicBezTo>
                        <a:cubicBezTo>
                          <a:pt x="292" y="324"/>
                          <a:pt x="213" y="305"/>
                          <a:pt x="195" y="287"/>
                        </a:cubicBezTo>
                        <a:cubicBezTo>
                          <a:pt x="158" y="250"/>
                          <a:pt x="139" y="190"/>
                          <a:pt x="139" y="116"/>
                        </a:cubicBezTo>
                        <a:lnTo>
                          <a:pt x="139" y="116"/>
                        </a:lnTo>
                        <a:cubicBezTo>
                          <a:pt x="195" y="134"/>
                          <a:pt x="292" y="153"/>
                          <a:pt x="426" y="171"/>
                        </a:cubicBezTo>
                        <a:cubicBezTo>
                          <a:pt x="520" y="184"/>
                          <a:pt x="636" y="198"/>
                          <a:pt x="743" y="198"/>
                        </a:cubicBezTo>
                        <a:cubicBezTo>
                          <a:pt x="787" y="198"/>
                          <a:pt x="830" y="195"/>
                          <a:pt x="869" y="190"/>
                        </a:cubicBezTo>
                        <a:cubicBezTo>
                          <a:pt x="1137" y="153"/>
                          <a:pt x="1234" y="93"/>
                          <a:pt x="1368" y="93"/>
                        </a:cubicBezTo>
                        <a:close/>
                        <a:moveTo>
                          <a:pt x="1" y="0"/>
                        </a:moveTo>
                        <a:lnTo>
                          <a:pt x="1" y="56"/>
                        </a:lnTo>
                        <a:cubicBezTo>
                          <a:pt x="1" y="153"/>
                          <a:pt x="24" y="287"/>
                          <a:pt x="139" y="365"/>
                        </a:cubicBezTo>
                        <a:cubicBezTo>
                          <a:pt x="195" y="402"/>
                          <a:pt x="273" y="421"/>
                          <a:pt x="347" y="439"/>
                        </a:cubicBezTo>
                        <a:lnTo>
                          <a:pt x="675" y="439"/>
                        </a:lnTo>
                        <a:cubicBezTo>
                          <a:pt x="906" y="439"/>
                          <a:pt x="1137" y="421"/>
                          <a:pt x="1271" y="402"/>
                        </a:cubicBezTo>
                        <a:cubicBezTo>
                          <a:pt x="1350" y="384"/>
                          <a:pt x="1410" y="365"/>
                          <a:pt x="1447" y="347"/>
                        </a:cubicBezTo>
                        <a:cubicBezTo>
                          <a:pt x="1484" y="324"/>
                          <a:pt x="1502" y="305"/>
                          <a:pt x="1525" y="268"/>
                        </a:cubicBezTo>
                        <a:cubicBezTo>
                          <a:pt x="1562" y="208"/>
                          <a:pt x="1544" y="134"/>
                          <a:pt x="1544" y="74"/>
                        </a:cubicBezTo>
                        <a:lnTo>
                          <a:pt x="1544" y="56"/>
                        </a:lnTo>
                        <a:lnTo>
                          <a:pt x="1544" y="37"/>
                        </a:lnTo>
                        <a:lnTo>
                          <a:pt x="1525" y="19"/>
                        </a:lnTo>
                        <a:cubicBezTo>
                          <a:pt x="1484" y="0"/>
                          <a:pt x="1428" y="0"/>
                          <a:pt x="1387" y="0"/>
                        </a:cubicBezTo>
                        <a:lnTo>
                          <a:pt x="1331" y="0"/>
                        </a:lnTo>
                        <a:cubicBezTo>
                          <a:pt x="1179" y="19"/>
                          <a:pt x="1100" y="56"/>
                          <a:pt x="851" y="93"/>
                        </a:cubicBezTo>
                        <a:cubicBezTo>
                          <a:pt x="735" y="93"/>
                          <a:pt x="578" y="93"/>
                          <a:pt x="426" y="74"/>
                        </a:cubicBezTo>
                        <a:cubicBezTo>
                          <a:pt x="292" y="56"/>
                          <a:pt x="176" y="19"/>
                          <a:pt x="116" y="19"/>
                        </a:cubicBezTo>
                        <a:cubicBezTo>
                          <a:pt x="98" y="19"/>
                          <a:pt x="79" y="19"/>
                          <a:pt x="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1" name="Google Shape;2191;p47"/>
                  <p:cNvSpPr/>
                  <p:nvPr/>
                </p:nvSpPr>
                <p:spPr>
                  <a:xfrm>
                    <a:off x="6335259" y="1611693"/>
                    <a:ext cx="212463" cy="67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424" extrusionOk="0">
                        <a:moveTo>
                          <a:pt x="675" y="1"/>
                        </a:moveTo>
                        <a:cubicBezTo>
                          <a:pt x="328" y="19"/>
                          <a:pt x="97" y="172"/>
                          <a:pt x="0" y="251"/>
                        </a:cubicBezTo>
                        <a:cubicBezTo>
                          <a:pt x="37" y="269"/>
                          <a:pt x="79" y="287"/>
                          <a:pt x="97" y="306"/>
                        </a:cubicBezTo>
                        <a:cubicBezTo>
                          <a:pt x="208" y="369"/>
                          <a:pt x="408" y="424"/>
                          <a:pt x="635" y="424"/>
                        </a:cubicBezTo>
                        <a:cubicBezTo>
                          <a:pt x="760" y="424"/>
                          <a:pt x="892" y="407"/>
                          <a:pt x="1021" y="366"/>
                        </a:cubicBezTo>
                        <a:cubicBezTo>
                          <a:pt x="1155" y="329"/>
                          <a:pt x="1252" y="232"/>
                          <a:pt x="1326" y="135"/>
                        </a:cubicBezTo>
                        <a:cubicBezTo>
                          <a:pt x="1234" y="75"/>
                          <a:pt x="1040" y="1"/>
                          <a:pt x="749" y="1"/>
                        </a:cubicBezTo>
                        <a:close/>
                      </a:path>
                    </a:pathLst>
                  </a:custGeom>
                  <a:solidFill>
                    <a:srgbClr val="FFA4B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2" name="Google Shape;2192;p47"/>
                  <p:cNvSpPr/>
                  <p:nvPr/>
                </p:nvSpPr>
                <p:spPr>
                  <a:xfrm>
                    <a:off x="6322610" y="1602086"/>
                    <a:ext cx="237600" cy="84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" h="528" extrusionOk="0">
                        <a:moveTo>
                          <a:pt x="828" y="116"/>
                        </a:moveTo>
                        <a:cubicBezTo>
                          <a:pt x="1059" y="116"/>
                          <a:pt x="1197" y="177"/>
                          <a:pt x="1290" y="213"/>
                        </a:cubicBezTo>
                        <a:cubicBezTo>
                          <a:pt x="1234" y="292"/>
                          <a:pt x="1174" y="347"/>
                          <a:pt x="1082" y="366"/>
                        </a:cubicBezTo>
                        <a:cubicBezTo>
                          <a:pt x="953" y="409"/>
                          <a:pt x="818" y="426"/>
                          <a:pt x="692" y="426"/>
                        </a:cubicBezTo>
                        <a:cubicBezTo>
                          <a:pt x="481" y="426"/>
                          <a:pt x="297" y="378"/>
                          <a:pt x="213" y="329"/>
                        </a:cubicBezTo>
                        <a:cubicBezTo>
                          <a:pt x="195" y="329"/>
                          <a:pt x="195" y="311"/>
                          <a:pt x="176" y="311"/>
                        </a:cubicBezTo>
                        <a:cubicBezTo>
                          <a:pt x="292" y="232"/>
                          <a:pt x="463" y="135"/>
                          <a:pt x="754" y="116"/>
                        </a:cubicBezTo>
                        <a:close/>
                        <a:moveTo>
                          <a:pt x="772" y="1"/>
                        </a:moveTo>
                        <a:lnTo>
                          <a:pt x="772" y="19"/>
                        </a:lnTo>
                        <a:lnTo>
                          <a:pt x="754" y="19"/>
                        </a:lnTo>
                        <a:cubicBezTo>
                          <a:pt x="389" y="43"/>
                          <a:pt x="158" y="177"/>
                          <a:pt x="61" y="274"/>
                        </a:cubicBezTo>
                        <a:lnTo>
                          <a:pt x="1" y="311"/>
                        </a:lnTo>
                        <a:lnTo>
                          <a:pt x="61" y="347"/>
                        </a:lnTo>
                        <a:cubicBezTo>
                          <a:pt x="79" y="366"/>
                          <a:pt x="116" y="408"/>
                          <a:pt x="158" y="426"/>
                        </a:cubicBezTo>
                        <a:cubicBezTo>
                          <a:pt x="272" y="484"/>
                          <a:pt x="458" y="528"/>
                          <a:pt x="672" y="528"/>
                        </a:cubicBezTo>
                        <a:cubicBezTo>
                          <a:pt x="813" y="528"/>
                          <a:pt x="966" y="509"/>
                          <a:pt x="1119" y="463"/>
                        </a:cubicBezTo>
                        <a:cubicBezTo>
                          <a:pt x="1253" y="426"/>
                          <a:pt x="1368" y="329"/>
                          <a:pt x="1447" y="232"/>
                        </a:cubicBezTo>
                        <a:lnTo>
                          <a:pt x="1484" y="195"/>
                        </a:lnTo>
                        <a:lnTo>
                          <a:pt x="1428" y="158"/>
                        </a:lnTo>
                        <a:cubicBezTo>
                          <a:pt x="1331" y="98"/>
                          <a:pt x="1119" y="1"/>
                          <a:pt x="8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3" name="Google Shape;2193;p47"/>
                  <p:cNvSpPr/>
                  <p:nvPr/>
                </p:nvSpPr>
                <p:spPr>
                  <a:xfrm>
                    <a:off x="5983821" y="1281868"/>
                    <a:ext cx="92542" cy="92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" h="578" extrusionOk="0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62" y="578"/>
                          <a:pt x="578" y="444"/>
                          <a:pt x="578" y="287"/>
                        </a:cubicBezTo>
                        <a:cubicBezTo>
                          <a:pt x="578" y="134"/>
                          <a:pt x="462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4" name="Google Shape;2194;p47"/>
                  <p:cNvSpPr/>
                  <p:nvPr/>
                </p:nvSpPr>
                <p:spPr>
                  <a:xfrm>
                    <a:off x="5977897" y="1272262"/>
                    <a:ext cx="107432" cy="111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" h="694" extrusionOk="0">
                        <a:moveTo>
                          <a:pt x="324" y="116"/>
                        </a:moveTo>
                        <a:cubicBezTo>
                          <a:pt x="463" y="116"/>
                          <a:pt x="578" y="213"/>
                          <a:pt x="578" y="347"/>
                        </a:cubicBezTo>
                        <a:cubicBezTo>
                          <a:pt x="578" y="485"/>
                          <a:pt x="463" y="601"/>
                          <a:pt x="324" y="601"/>
                        </a:cubicBezTo>
                        <a:cubicBezTo>
                          <a:pt x="190" y="601"/>
                          <a:pt x="93" y="485"/>
                          <a:pt x="93" y="347"/>
                        </a:cubicBezTo>
                        <a:cubicBezTo>
                          <a:pt x="93" y="213"/>
                          <a:pt x="190" y="116"/>
                          <a:pt x="324" y="116"/>
                        </a:cubicBezTo>
                        <a:close/>
                        <a:moveTo>
                          <a:pt x="324" y="0"/>
                        </a:moveTo>
                        <a:cubicBezTo>
                          <a:pt x="153" y="0"/>
                          <a:pt x="0" y="157"/>
                          <a:pt x="0" y="347"/>
                        </a:cubicBezTo>
                        <a:cubicBezTo>
                          <a:pt x="0" y="541"/>
                          <a:pt x="153" y="693"/>
                          <a:pt x="324" y="693"/>
                        </a:cubicBezTo>
                        <a:cubicBezTo>
                          <a:pt x="518" y="693"/>
                          <a:pt x="670" y="541"/>
                          <a:pt x="670" y="347"/>
                        </a:cubicBezTo>
                        <a:cubicBezTo>
                          <a:pt x="670" y="157"/>
                          <a:pt x="518" y="0"/>
                          <a:pt x="324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5" name="Google Shape;2195;p47"/>
                  <p:cNvSpPr/>
                  <p:nvPr/>
                </p:nvSpPr>
                <p:spPr>
                  <a:xfrm>
                    <a:off x="6834637" y="1281868"/>
                    <a:ext cx="92542" cy="92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" h="578" extrusionOk="0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44" y="578"/>
                          <a:pt x="578" y="444"/>
                          <a:pt x="578" y="287"/>
                        </a:cubicBezTo>
                        <a:cubicBezTo>
                          <a:pt x="578" y="134"/>
                          <a:pt x="444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6" name="Google Shape;2196;p47"/>
                  <p:cNvSpPr/>
                  <p:nvPr/>
                </p:nvSpPr>
                <p:spPr>
                  <a:xfrm>
                    <a:off x="6825031" y="1272262"/>
                    <a:ext cx="111115" cy="111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" h="694" extrusionOk="0">
                        <a:moveTo>
                          <a:pt x="347" y="116"/>
                        </a:moveTo>
                        <a:cubicBezTo>
                          <a:pt x="485" y="116"/>
                          <a:pt x="578" y="213"/>
                          <a:pt x="578" y="347"/>
                        </a:cubicBezTo>
                        <a:cubicBezTo>
                          <a:pt x="578" y="485"/>
                          <a:pt x="485" y="601"/>
                          <a:pt x="347" y="601"/>
                        </a:cubicBezTo>
                        <a:cubicBezTo>
                          <a:pt x="213" y="601"/>
                          <a:pt x="116" y="485"/>
                          <a:pt x="116" y="347"/>
                        </a:cubicBezTo>
                        <a:cubicBezTo>
                          <a:pt x="116" y="213"/>
                          <a:pt x="213" y="116"/>
                          <a:pt x="347" y="116"/>
                        </a:cubicBezTo>
                        <a:close/>
                        <a:moveTo>
                          <a:pt x="347" y="0"/>
                        </a:moveTo>
                        <a:cubicBezTo>
                          <a:pt x="157" y="0"/>
                          <a:pt x="0" y="157"/>
                          <a:pt x="0" y="347"/>
                        </a:cubicBezTo>
                        <a:cubicBezTo>
                          <a:pt x="0" y="541"/>
                          <a:pt x="157" y="693"/>
                          <a:pt x="347" y="693"/>
                        </a:cubicBezTo>
                        <a:cubicBezTo>
                          <a:pt x="541" y="693"/>
                          <a:pt x="693" y="541"/>
                          <a:pt x="693" y="347"/>
                        </a:cubicBezTo>
                        <a:cubicBezTo>
                          <a:pt x="693" y="157"/>
                          <a:pt x="541" y="0"/>
                          <a:pt x="34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47"/>
                  <p:cNvSpPr/>
                  <p:nvPr/>
                </p:nvSpPr>
                <p:spPr>
                  <a:xfrm>
                    <a:off x="6261289" y="658724"/>
                    <a:ext cx="1115629" cy="1965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8" h="12279" extrusionOk="0">
                        <a:moveTo>
                          <a:pt x="1848" y="1"/>
                        </a:moveTo>
                        <a:cubicBezTo>
                          <a:pt x="1179" y="1"/>
                          <a:pt x="606" y="325"/>
                          <a:pt x="287" y="810"/>
                        </a:cubicBezTo>
                        <a:cubicBezTo>
                          <a:pt x="37" y="1235"/>
                          <a:pt x="0" y="1697"/>
                          <a:pt x="134" y="2081"/>
                        </a:cubicBezTo>
                        <a:lnTo>
                          <a:pt x="153" y="2081"/>
                        </a:lnTo>
                        <a:cubicBezTo>
                          <a:pt x="439" y="2800"/>
                          <a:pt x="1065" y="2963"/>
                          <a:pt x="1573" y="2963"/>
                        </a:cubicBezTo>
                        <a:cubicBezTo>
                          <a:pt x="1991" y="2963"/>
                          <a:pt x="2329" y="2853"/>
                          <a:pt x="2329" y="2853"/>
                        </a:cubicBezTo>
                        <a:cubicBezTo>
                          <a:pt x="2329" y="2853"/>
                          <a:pt x="2347" y="3084"/>
                          <a:pt x="2754" y="3236"/>
                        </a:cubicBezTo>
                        <a:cubicBezTo>
                          <a:pt x="2888" y="3281"/>
                          <a:pt x="2984" y="3296"/>
                          <a:pt x="3052" y="3296"/>
                        </a:cubicBezTo>
                        <a:cubicBezTo>
                          <a:pt x="3189" y="3296"/>
                          <a:pt x="3216" y="3236"/>
                          <a:pt x="3216" y="3236"/>
                        </a:cubicBezTo>
                        <a:cubicBezTo>
                          <a:pt x="3216" y="3236"/>
                          <a:pt x="3253" y="3315"/>
                          <a:pt x="3253" y="3546"/>
                        </a:cubicBezTo>
                        <a:cubicBezTo>
                          <a:pt x="3235" y="3795"/>
                          <a:pt x="3235" y="3892"/>
                          <a:pt x="3235" y="3892"/>
                        </a:cubicBezTo>
                        <a:lnTo>
                          <a:pt x="3503" y="3680"/>
                        </a:lnTo>
                        <a:cubicBezTo>
                          <a:pt x="3618" y="3601"/>
                          <a:pt x="3734" y="3564"/>
                          <a:pt x="3868" y="3564"/>
                        </a:cubicBezTo>
                        <a:cubicBezTo>
                          <a:pt x="4214" y="3564"/>
                          <a:pt x="4505" y="3832"/>
                          <a:pt x="4505" y="4179"/>
                        </a:cubicBezTo>
                        <a:cubicBezTo>
                          <a:pt x="4505" y="4525"/>
                          <a:pt x="4214" y="4798"/>
                          <a:pt x="3868" y="4798"/>
                        </a:cubicBezTo>
                        <a:cubicBezTo>
                          <a:pt x="3775" y="4798"/>
                          <a:pt x="3678" y="4779"/>
                          <a:pt x="3581" y="4738"/>
                        </a:cubicBezTo>
                        <a:lnTo>
                          <a:pt x="3581" y="4738"/>
                        </a:lnTo>
                        <a:cubicBezTo>
                          <a:pt x="3618" y="4969"/>
                          <a:pt x="3734" y="6239"/>
                          <a:pt x="3003" y="6799"/>
                        </a:cubicBezTo>
                        <a:cubicBezTo>
                          <a:pt x="2754" y="6993"/>
                          <a:pt x="2481" y="7108"/>
                          <a:pt x="2232" y="7182"/>
                        </a:cubicBezTo>
                        <a:cubicBezTo>
                          <a:pt x="2158" y="7339"/>
                          <a:pt x="2061" y="7473"/>
                          <a:pt x="1982" y="7626"/>
                        </a:cubicBezTo>
                        <a:cubicBezTo>
                          <a:pt x="1580" y="8397"/>
                          <a:pt x="2042" y="8915"/>
                          <a:pt x="2042" y="8915"/>
                        </a:cubicBezTo>
                        <a:cubicBezTo>
                          <a:pt x="2042" y="8915"/>
                          <a:pt x="1211" y="9783"/>
                          <a:pt x="1423" y="10477"/>
                        </a:cubicBezTo>
                        <a:cubicBezTo>
                          <a:pt x="1603" y="11117"/>
                          <a:pt x="2240" y="11742"/>
                          <a:pt x="3112" y="11742"/>
                        </a:cubicBezTo>
                        <a:cubicBezTo>
                          <a:pt x="3184" y="11742"/>
                          <a:pt x="3257" y="11737"/>
                          <a:pt x="3332" y="11729"/>
                        </a:cubicBezTo>
                        <a:cubicBezTo>
                          <a:pt x="3559" y="11702"/>
                          <a:pt x="3741" y="11691"/>
                          <a:pt x="3888" y="11691"/>
                        </a:cubicBezTo>
                        <a:cubicBezTo>
                          <a:pt x="4377" y="11691"/>
                          <a:pt x="4490" y="11815"/>
                          <a:pt x="4639" y="11918"/>
                        </a:cubicBezTo>
                        <a:cubicBezTo>
                          <a:pt x="4809" y="12056"/>
                          <a:pt x="4727" y="12279"/>
                          <a:pt x="4820" y="12279"/>
                        </a:cubicBezTo>
                        <a:cubicBezTo>
                          <a:pt x="4833" y="12279"/>
                          <a:pt x="4849" y="12274"/>
                          <a:pt x="4870" y="12265"/>
                        </a:cubicBezTo>
                        <a:cubicBezTo>
                          <a:pt x="5023" y="12209"/>
                          <a:pt x="5623" y="12015"/>
                          <a:pt x="5854" y="11364"/>
                        </a:cubicBezTo>
                        <a:cubicBezTo>
                          <a:pt x="6085" y="10689"/>
                          <a:pt x="5739" y="10379"/>
                          <a:pt x="5739" y="10379"/>
                        </a:cubicBezTo>
                        <a:cubicBezTo>
                          <a:pt x="5739" y="10379"/>
                          <a:pt x="6256" y="10148"/>
                          <a:pt x="6487" y="9474"/>
                        </a:cubicBezTo>
                        <a:cubicBezTo>
                          <a:pt x="6718" y="8822"/>
                          <a:pt x="6487" y="8319"/>
                          <a:pt x="6487" y="8319"/>
                        </a:cubicBezTo>
                        <a:cubicBezTo>
                          <a:pt x="6487" y="8319"/>
                          <a:pt x="6968" y="7723"/>
                          <a:pt x="6547" y="6720"/>
                        </a:cubicBezTo>
                        <a:cubicBezTo>
                          <a:pt x="6122" y="5740"/>
                          <a:pt x="5023" y="5606"/>
                          <a:pt x="5023" y="5606"/>
                        </a:cubicBezTo>
                        <a:cubicBezTo>
                          <a:pt x="5023" y="5606"/>
                          <a:pt x="5277" y="5412"/>
                          <a:pt x="5351" y="4239"/>
                        </a:cubicBezTo>
                        <a:cubicBezTo>
                          <a:pt x="5448" y="3065"/>
                          <a:pt x="5046" y="1794"/>
                          <a:pt x="3678" y="713"/>
                        </a:cubicBezTo>
                        <a:cubicBezTo>
                          <a:pt x="3082" y="233"/>
                          <a:pt x="2463" y="20"/>
                          <a:pt x="1904" y="2"/>
                        </a:cubicBezTo>
                        <a:cubicBezTo>
                          <a:pt x="1885" y="1"/>
                          <a:pt x="1867" y="1"/>
                          <a:pt x="1848" y="1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47"/>
                  <p:cNvSpPr/>
                  <p:nvPr/>
                </p:nvSpPr>
                <p:spPr>
                  <a:xfrm>
                    <a:off x="6251682" y="652800"/>
                    <a:ext cx="1100899" cy="1980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6" h="12370" extrusionOk="0">
                        <a:moveTo>
                          <a:pt x="1904" y="98"/>
                        </a:moveTo>
                        <a:cubicBezTo>
                          <a:pt x="1924" y="98"/>
                          <a:pt x="1944" y="98"/>
                          <a:pt x="1964" y="99"/>
                        </a:cubicBezTo>
                        <a:cubicBezTo>
                          <a:pt x="2504" y="117"/>
                          <a:pt x="3119" y="311"/>
                          <a:pt x="3697" y="792"/>
                        </a:cubicBezTo>
                        <a:cubicBezTo>
                          <a:pt x="5046" y="1850"/>
                          <a:pt x="5452" y="3121"/>
                          <a:pt x="5374" y="4276"/>
                        </a:cubicBezTo>
                        <a:cubicBezTo>
                          <a:pt x="5314" y="4853"/>
                          <a:pt x="5240" y="5181"/>
                          <a:pt x="5161" y="5371"/>
                        </a:cubicBezTo>
                        <a:cubicBezTo>
                          <a:pt x="5143" y="5468"/>
                          <a:pt x="5106" y="5528"/>
                          <a:pt x="5083" y="5565"/>
                        </a:cubicBezTo>
                        <a:cubicBezTo>
                          <a:pt x="5064" y="5602"/>
                          <a:pt x="5046" y="5602"/>
                          <a:pt x="5046" y="5602"/>
                        </a:cubicBezTo>
                        <a:lnTo>
                          <a:pt x="4967" y="5680"/>
                        </a:lnTo>
                        <a:lnTo>
                          <a:pt x="5083" y="5699"/>
                        </a:lnTo>
                        <a:cubicBezTo>
                          <a:pt x="5083" y="5699"/>
                          <a:pt x="6164" y="5814"/>
                          <a:pt x="6566" y="6780"/>
                        </a:cubicBezTo>
                        <a:cubicBezTo>
                          <a:pt x="6778" y="7261"/>
                          <a:pt x="6760" y="7663"/>
                          <a:pt x="6681" y="7912"/>
                        </a:cubicBezTo>
                        <a:cubicBezTo>
                          <a:pt x="6626" y="8185"/>
                          <a:pt x="6510" y="8337"/>
                          <a:pt x="6510" y="8337"/>
                        </a:cubicBezTo>
                        <a:lnTo>
                          <a:pt x="6492" y="8356"/>
                        </a:lnTo>
                        <a:lnTo>
                          <a:pt x="6510" y="8374"/>
                        </a:lnTo>
                        <a:cubicBezTo>
                          <a:pt x="6510" y="8374"/>
                          <a:pt x="6723" y="8859"/>
                          <a:pt x="6492" y="9511"/>
                        </a:cubicBezTo>
                        <a:cubicBezTo>
                          <a:pt x="6279" y="10148"/>
                          <a:pt x="5776" y="10361"/>
                          <a:pt x="5776" y="10361"/>
                        </a:cubicBezTo>
                        <a:lnTo>
                          <a:pt x="5720" y="10398"/>
                        </a:lnTo>
                        <a:lnTo>
                          <a:pt x="5757" y="10435"/>
                        </a:lnTo>
                        <a:cubicBezTo>
                          <a:pt x="5757" y="10435"/>
                          <a:pt x="5836" y="10514"/>
                          <a:pt x="5891" y="10666"/>
                        </a:cubicBezTo>
                        <a:cubicBezTo>
                          <a:pt x="5951" y="10823"/>
                          <a:pt x="5970" y="11054"/>
                          <a:pt x="5854" y="11378"/>
                        </a:cubicBezTo>
                        <a:cubicBezTo>
                          <a:pt x="5642" y="12015"/>
                          <a:pt x="5064" y="12209"/>
                          <a:pt x="4912" y="12265"/>
                        </a:cubicBezTo>
                        <a:lnTo>
                          <a:pt x="4893" y="12265"/>
                        </a:lnTo>
                        <a:cubicBezTo>
                          <a:pt x="4875" y="12265"/>
                          <a:pt x="4875" y="12246"/>
                          <a:pt x="4875" y="12209"/>
                        </a:cubicBezTo>
                        <a:cubicBezTo>
                          <a:pt x="4852" y="12131"/>
                          <a:pt x="4833" y="12015"/>
                          <a:pt x="4736" y="11918"/>
                        </a:cubicBezTo>
                        <a:cubicBezTo>
                          <a:pt x="4644" y="11863"/>
                          <a:pt x="4547" y="11766"/>
                          <a:pt x="4353" y="11724"/>
                        </a:cubicBezTo>
                        <a:cubicBezTo>
                          <a:pt x="4256" y="11696"/>
                          <a:pt x="4140" y="11683"/>
                          <a:pt x="3986" y="11683"/>
                        </a:cubicBezTo>
                        <a:cubicBezTo>
                          <a:pt x="3833" y="11683"/>
                          <a:pt x="3641" y="11696"/>
                          <a:pt x="3392" y="11724"/>
                        </a:cubicBezTo>
                        <a:cubicBezTo>
                          <a:pt x="3318" y="11733"/>
                          <a:pt x="3245" y="11737"/>
                          <a:pt x="3175" y="11737"/>
                        </a:cubicBezTo>
                        <a:cubicBezTo>
                          <a:pt x="2320" y="11737"/>
                          <a:pt x="1700" y="11118"/>
                          <a:pt x="1525" y="10495"/>
                        </a:cubicBezTo>
                        <a:cubicBezTo>
                          <a:pt x="1428" y="10185"/>
                          <a:pt x="1580" y="9802"/>
                          <a:pt x="1756" y="9492"/>
                        </a:cubicBezTo>
                        <a:cubicBezTo>
                          <a:pt x="1945" y="9206"/>
                          <a:pt x="2139" y="8975"/>
                          <a:pt x="2139" y="8975"/>
                        </a:cubicBezTo>
                        <a:lnTo>
                          <a:pt x="2176" y="8952"/>
                        </a:lnTo>
                        <a:lnTo>
                          <a:pt x="2139" y="8915"/>
                        </a:lnTo>
                        <a:cubicBezTo>
                          <a:pt x="2139" y="8915"/>
                          <a:pt x="2024" y="8799"/>
                          <a:pt x="1964" y="8587"/>
                        </a:cubicBezTo>
                        <a:cubicBezTo>
                          <a:pt x="1908" y="8374"/>
                          <a:pt x="1890" y="8069"/>
                          <a:pt x="2079" y="7681"/>
                        </a:cubicBezTo>
                        <a:cubicBezTo>
                          <a:pt x="2158" y="7547"/>
                          <a:pt x="2255" y="7395"/>
                          <a:pt x="2333" y="7261"/>
                        </a:cubicBezTo>
                        <a:cubicBezTo>
                          <a:pt x="2583" y="7182"/>
                          <a:pt x="2851" y="7067"/>
                          <a:pt x="3100" y="6873"/>
                        </a:cubicBezTo>
                        <a:cubicBezTo>
                          <a:pt x="3465" y="6586"/>
                          <a:pt x="3641" y="6124"/>
                          <a:pt x="3697" y="5699"/>
                        </a:cubicBezTo>
                        <a:cubicBezTo>
                          <a:pt x="3757" y="5297"/>
                          <a:pt x="3720" y="4987"/>
                          <a:pt x="3697" y="4835"/>
                        </a:cubicBezTo>
                        <a:lnTo>
                          <a:pt x="3697" y="4835"/>
                        </a:lnTo>
                        <a:cubicBezTo>
                          <a:pt x="3775" y="4853"/>
                          <a:pt x="3854" y="4890"/>
                          <a:pt x="3928" y="4890"/>
                        </a:cubicBezTo>
                        <a:cubicBezTo>
                          <a:pt x="4316" y="4890"/>
                          <a:pt x="4602" y="4585"/>
                          <a:pt x="4602" y="4216"/>
                        </a:cubicBezTo>
                        <a:cubicBezTo>
                          <a:pt x="4602" y="3851"/>
                          <a:pt x="4316" y="3546"/>
                          <a:pt x="3928" y="3546"/>
                        </a:cubicBezTo>
                        <a:cubicBezTo>
                          <a:pt x="3794" y="3546"/>
                          <a:pt x="3641" y="3601"/>
                          <a:pt x="3526" y="3680"/>
                        </a:cubicBezTo>
                        <a:lnTo>
                          <a:pt x="3350" y="3832"/>
                        </a:lnTo>
                        <a:lnTo>
                          <a:pt x="3350" y="3583"/>
                        </a:lnTo>
                        <a:cubicBezTo>
                          <a:pt x="3373" y="3467"/>
                          <a:pt x="3350" y="3389"/>
                          <a:pt x="3331" y="3333"/>
                        </a:cubicBezTo>
                        <a:cubicBezTo>
                          <a:pt x="3331" y="3315"/>
                          <a:pt x="3331" y="3292"/>
                          <a:pt x="3313" y="3273"/>
                        </a:cubicBezTo>
                        <a:lnTo>
                          <a:pt x="3313" y="3255"/>
                        </a:lnTo>
                        <a:lnTo>
                          <a:pt x="3258" y="3176"/>
                        </a:lnTo>
                        <a:lnTo>
                          <a:pt x="3216" y="3255"/>
                        </a:lnTo>
                        <a:cubicBezTo>
                          <a:pt x="3216" y="3273"/>
                          <a:pt x="3197" y="3273"/>
                          <a:pt x="3179" y="3273"/>
                        </a:cubicBezTo>
                        <a:cubicBezTo>
                          <a:pt x="3167" y="3279"/>
                          <a:pt x="3146" y="3283"/>
                          <a:pt x="3116" y="3283"/>
                        </a:cubicBezTo>
                        <a:cubicBezTo>
                          <a:pt x="3056" y="3283"/>
                          <a:pt x="2962" y="3267"/>
                          <a:pt x="2832" y="3218"/>
                        </a:cubicBezTo>
                        <a:cubicBezTo>
                          <a:pt x="2638" y="3158"/>
                          <a:pt x="2541" y="3061"/>
                          <a:pt x="2486" y="2987"/>
                        </a:cubicBezTo>
                        <a:cubicBezTo>
                          <a:pt x="2449" y="2927"/>
                          <a:pt x="2426" y="2871"/>
                          <a:pt x="2426" y="2871"/>
                        </a:cubicBezTo>
                        <a:lnTo>
                          <a:pt x="2426" y="2811"/>
                        </a:lnTo>
                        <a:lnTo>
                          <a:pt x="2370" y="2830"/>
                        </a:lnTo>
                        <a:cubicBezTo>
                          <a:pt x="2370" y="2830"/>
                          <a:pt x="2024" y="2948"/>
                          <a:pt x="1607" y="2948"/>
                        </a:cubicBezTo>
                        <a:cubicBezTo>
                          <a:pt x="1573" y="2948"/>
                          <a:pt x="1537" y="2947"/>
                          <a:pt x="1502" y="2945"/>
                        </a:cubicBezTo>
                        <a:cubicBezTo>
                          <a:pt x="1021" y="2908"/>
                          <a:pt x="504" y="2737"/>
                          <a:pt x="254" y="2099"/>
                        </a:cubicBezTo>
                        <a:lnTo>
                          <a:pt x="254" y="2063"/>
                        </a:lnTo>
                        <a:lnTo>
                          <a:pt x="231" y="2063"/>
                        </a:lnTo>
                        <a:cubicBezTo>
                          <a:pt x="116" y="1697"/>
                          <a:pt x="157" y="1272"/>
                          <a:pt x="407" y="866"/>
                        </a:cubicBezTo>
                        <a:cubicBezTo>
                          <a:pt x="685" y="399"/>
                          <a:pt x="1238" y="98"/>
                          <a:pt x="1904" y="98"/>
                        </a:cubicBezTo>
                        <a:close/>
                        <a:moveTo>
                          <a:pt x="1907" y="1"/>
                        </a:moveTo>
                        <a:cubicBezTo>
                          <a:pt x="1219" y="1"/>
                          <a:pt x="629" y="325"/>
                          <a:pt x="310" y="829"/>
                        </a:cubicBezTo>
                        <a:cubicBezTo>
                          <a:pt x="42" y="1254"/>
                          <a:pt x="0" y="1734"/>
                          <a:pt x="139" y="2136"/>
                        </a:cubicBezTo>
                        <a:lnTo>
                          <a:pt x="157" y="2178"/>
                        </a:lnTo>
                        <a:lnTo>
                          <a:pt x="194" y="2178"/>
                        </a:lnTo>
                        <a:cubicBezTo>
                          <a:pt x="462" y="2811"/>
                          <a:pt x="1003" y="3005"/>
                          <a:pt x="1483" y="3042"/>
                        </a:cubicBezTo>
                        <a:cubicBezTo>
                          <a:pt x="1517" y="3043"/>
                          <a:pt x="1551" y="3044"/>
                          <a:pt x="1584" y="3044"/>
                        </a:cubicBezTo>
                        <a:cubicBezTo>
                          <a:pt x="1997" y="3044"/>
                          <a:pt x="2313" y="2944"/>
                          <a:pt x="2352" y="2927"/>
                        </a:cubicBezTo>
                        <a:cubicBezTo>
                          <a:pt x="2370" y="2968"/>
                          <a:pt x="2370" y="2987"/>
                          <a:pt x="2407" y="3042"/>
                        </a:cubicBezTo>
                        <a:cubicBezTo>
                          <a:pt x="2467" y="3139"/>
                          <a:pt x="2601" y="3236"/>
                          <a:pt x="2796" y="3315"/>
                        </a:cubicBezTo>
                        <a:cubicBezTo>
                          <a:pt x="2934" y="3364"/>
                          <a:pt x="3032" y="3380"/>
                          <a:pt x="3105" y="3380"/>
                        </a:cubicBezTo>
                        <a:cubicBezTo>
                          <a:pt x="3141" y="3380"/>
                          <a:pt x="3171" y="3376"/>
                          <a:pt x="3197" y="3370"/>
                        </a:cubicBezTo>
                        <a:cubicBezTo>
                          <a:pt x="3216" y="3370"/>
                          <a:pt x="3234" y="3370"/>
                          <a:pt x="3234" y="3352"/>
                        </a:cubicBezTo>
                        <a:cubicBezTo>
                          <a:pt x="3258" y="3389"/>
                          <a:pt x="3258" y="3467"/>
                          <a:pt x="3258" y="3583"/>
                        </a:cubicBezTo>
                        <a:cubicBezTo>
                          <a:pt x="3258" y="3832"/>
                          <a:pt x="3234" y="3929"/>
                          <a:pt x="3234" y="3929"/>
                        </a:cubicBezTo>
                        <a:lnTo>
                          <a:pt x="3216" y="4045"/>
                        </a:lnTo>
                        <a:lnTo>
                          <a:pt x="3604" y="3754"/>
                        </a:lnTo>
                        <a:cubicBezTo>
                          <a:pt x="3697" y="3680"/>
                          <a:pt x="3812" y="3638"/>
                          <a:pt x="3928" y="3638"/>
                        </a:cubicBezTo>
                        <a:cubicBezTo>
                          <a:pt x="4256" y="3638"/>
                          <a:pt x="4505" y="3911"/>
                          <a:pt x="4505" y="4216"/>
                        </a:cubicBezTo>
                        <a:cubicBezTo>
                          <a:pt x="4505" y="4525"/>
                          <a:pt x="4256" y="4793"/>
                          <a:pt x="3928" y="4793"/>
                        </a:cubicBezTo>
                        <a:cubicBezTo>
                          <a:pt x="3854" y="4793"/>
                          <a:pt x="3757" y="4775"/>
                          <a:pt x="3678" y="4719"/>
                        </a:cubicBezTo>
                        <a:lnTo>
                          <a:pt x="3581" y="4678"/>
                        </a:lnTo>
                        <a:lnTo>
                          <a:pt x="3604" y="4775"/>
                        </a:lnTo>
                        <a:cubicBezTo>
                          <a:pt x="3623" y="4890"/>
                          <a:pt x="3641" y="5278"/>
                          <a:pt x="3604" y="5680"/>
                        </a:cubicBezTo>
                        <a:cubicBezTo>
                          <a:pt x="3544" y="6087"/>
                          <a:pt x="3392" y="6526"/>
                          <a:pt x="3045" y="6799"/>
                        </a:cubicBezTo>
                        <a:cubicBezTo>
                          <a:pt x="2796" y="6970"/>
                          <a:pt x="2523" y="7104"/>
                          <a:pt x="2273" y="7182"/>
                        </a:cubicBezTo>
                        <a:lnTo>
                          <a:pt x="2255" y="7182"/>
                        </a:lnTo>
                        <a:lnTo>
                          <a:pt x="2255" y="7201"/>
                        </a:lnTo>
                        <a:cubicBezTo>
                          <a:pt x="2158" y="7335"/>
                          <a:pt x="2079" y="7492"/>
                          <a:pt x="2005" y="7644"/>
                        </a:cubicBezTo>
                        <a:cubicBezTo>
                          <a:pt x="1793" y="8051"/>
                          <a:pt x="1793" y="8374"/>
                          <a:pt x="1871" y="8605"/>
                        </a:cubicBezTo>
                        <a:cubicBezTo>
                          <a:pt x="1927" y="8818"/>
                          <a:pt x="2024" y="8915"/>
                          <a:pt x="2042" y="8933"/>
                        </a:cubicBezTo>
                        <a:cubicBezTo>
                          <a:pt x="2024" y="8952"/>
                          <a:pt x="1848" y="9146"/>
                          <a:pt x="1677" y="9455"/>
                        </a:cubicBezTo>
                        <a:cubicBezTo>
                          <a:pt x="1483" y="9760"/>
                          <a:pt x="1331" y="10167"/>
                          <a:pt x="1428" y="10532"/>
                        </a:cubicBezTo>
                        <a:cubicBezTo>
                          <a:pt x="1625" y="11191"/>
                          <a:pt x="2281" y="11834"/>
                          <a:pt x="3188" y="11834"/>
                        </a:cubicBezTo>
                        <a:cubicBezTo>
                          <a:pt x="3260" y="11834"/>
                          <a:pt x="3334" y="11830"/>
                          <a:pt x="3410" y="11821"/>
                        </a:cubicBezTo>
                        <a:cubicBezTo>
                          <a:pt x="3627" y="11796"/>
                          <a:pt x="3801" y="11786"/>
                          <a:pt x="3942" y="11786"/>
                        </a:cubicBezTo>
                        <a:cubicBezTo>
                          <a:pt x="4114" y="11786"/>
                          <a:pt x="4238" y="11801"/>
                          <a:pt x="4334" y="11821"/>
                        </a:cubicBezTo>
                        <a:cubicBezTo>
                          <a:pt x="4505" y="11863"/>
                          <a:pt x="4565" y="11918"/>
                          <a:pt x="4662" y="11997"/>
                        </a:cubicBezTo>
                        <a:cubicBezTo>
                          <a:pt x="4736" y="12052"/>
                          <a:pt x="4759" y="12149"/>
                          <a:pt x="4778" y="12228"/>
                        </a:cubicBezTo>
                        <a:cubicBezTo>
                          <a:pt x="4778" y="12265"/>
                          <a:pt x="4778" y="12302"/>
                          <a:pt x="4796" y="12343"/>
                        </a:cubicBezTo>
                        <a:cubicBezTo>
                          <a:pt x="4815" y="12343"/>
                          <a:pt x="4833" y="12362"/>
                          <a:pt x="4875" y="12362"/>
                        </a:cubicBezTo>
                        <a:cubicBezTo>
                          <a:pt x="4881" y="12368"/>
                          <a:pt x="4887" y="12370"/>
                          <a:pt x="4893" y="12370"/>
                        </a:cubicBezTo>
                        <a:cubicBezTo>
                          <a:pt x="4906" y="12370"/>
                          <a:pt x="4918" y="12362"/>
                          <a:pt x="4930" y="12362"/>
                        </a:cubicBezTo>
                        <a:cubicBezTo>
                          <a:pt x="5106" y="12302"/>
                          <a:pt x="5720" y="12094"/>
                          <a:pt x="5951" y="11419"/>
                        </a:cubicBezTo>
                        <a:cubicBezTo>
                          <a:pt x="6067" y="11073"/>
                          <a:pt x="6048" y="10800"/>
                          <a:pt x="5988" y="10629"/>
                        </a:cubicBezTo>
                        <a:cubicBezTo>
                          <a:pt x="5933" y="10495"/>
                          <a:pt x="5891" y="10453"/>
                          <a:pt x="5873" y="10416"/>
                        </a:cubicBezTo>
                        <a:cubicBezTo>
                          <a:pt x="5933" y="10398"/>
                          <a:pt x="6376" y="10167"/>
                          <a:pt x="6584" y="9529"/>
                        </a:cubicBezTo>
                        <a:cubicBezTo>
                          <a:pt x="6815" y="8878"/>
                          <a:pt x="6626" y="8397"/>
                          <a:pt x="6607" y="8356"/>
                        </a:cubicBezTo>
                        <a:cubicBezTo>
                          <a:pt x="6626" y="8337"/>
                          <a:pt x="6723" y="8222"/>
                          <a:pt x="6797" y="7954"/>
                        </a:cubicBezTo>
                        <a:cubicBezTo>
                          <a:pt x="6857" y="7663"/>
                          <a:pt x="6875" y="7242"/>
                          <a:pt x="6663" y="6739"/>
                        </a:cubicBezTo>
                        <a:cubicBezTo>
                          <a:pt x="6261" y="5777"/>
                          <a:pt x="5295" y="5643"/>
                          <a:pt x="5161" y="5625"/>
                        </a:cubicBezTo>
                        <a:cubicBezTo>
                          <a:pt x="5198" y="5583"/>
                          <a:pt x="5221" y="5509"/>
                          <a:pt x="5258" y="5412"/>
                        </a:cubicBezTo>
                        <a:cubicBezTo>
                          <a:pt x="5337" y="5218"/>
                          <a:pt x="5411" y="4872"/>
                          <a:pt x="5471" y="4276"/>
                        </a:cubicBezTo>
                        <a:cubicBezTo>
                          <a:pt x="5545" y="3102"/>
                          <a:pt x="5143" y="1790"/>
                          <a:pt x="3757" y="695"/>
                        </a:cubicBezTo>
                        <a:cubicBezTo>
                          <a:pt x="3161" y="233"/>
                          <a:pt x="2541" y="2"/>
                          <a:pt x="1964" y="2"/>
                        </a:cubicBezTo>
                        <a:cubicBezTo>
                          <a:pt x="1945" y="1"/>
                          <a:pt x="1926" y="1"/>
                          <a:pt x="1907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199" name="Google Shape;2199;p47"/>
            <p:cNvGrpSpPr/>
            <p:nvPr/>
          </p:nvGrpSpPr>
          <p:grpSpPr>
            <a:xfrm>
              <a:off x="5458177" y="1284078"/>
              <a:ext cx="555350" cy="555265"/>
              <a:chOff x="3894327" y="779703"/>
              <a:chExt cx="555350" cy="555265"/>
            </a:xfrm>
          </p:grpSpPr>
          <p:sp>
            <p:nvSpPr>
              <p:cNvPr id="2200" name="Google Shape;2200;p47"/>
              <p:cNvSpPr/>
              <p:nvPr/>
            </p:nvSpPr>
            <p:spPr>
              <a:xfrm>
                <a:off x="4113366" y="784984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330" y="1"/>
                    </a:moveTo>
                    <a:cubicBezTo>
                      <a:pt x="220" y="1"/>
                      <a:pt x="131" y="69"/>
                      <a:pt x="110" y="174"/>
                    </a:cubicBezTo>
                    <a:lnTo>
                      <a:pt x="0" y="745"/>
                    </a:lnTo>
                    <a:lnTo>
                      <a:pt x="0" y="765"/>
                    </a:lnTo>
                    <a:cubicBezTo>
                      <a:pt x="0" y="854"/>
                      <a:pt x="68" y="917"/>
                      <a:pt x="152" y="917"/>
                    </a:cubicBezTo>
                    <a:lnTo>
                      <a:pt x="1267" y="917"/>
                    </a:lnTo>
                    <a:cubicBezTo>
                      <a:pt x="1356" y="917"/>
                      <a:pt x="1398" y="828"/>
                      <a:pt x="1377" y="745"/>
                    </a:cubicBezTo>
                    <a:lnTo>
                      <a:pt x="1267" y="174"/>
                    </a:lnTo>
                    <a:cubicBezTo>
                      <a:pt x="1246" y="69"/>
                      <a:pt x="1157" y="1"/>
                      <a:pt x="10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7"/>
              <p:cNvSpPr/>
              <p:nvPr/>
            </p:nvSpPr>
            <p:spPr>
              <a:xfrm>
                <a:off x="4106212" y="779703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131" y="105"/>
                    </a:moveTo>
                    <a:cubicBezTo>
                      <a:pt x="1220" y="105"/>
                      <a:pt x="1283" y="173"/>
                      <a:pt x="1309" y="262"/>
                    </a:cubicBezTo>
                    <a:lnTo>
                      <a:pt x="1414" y="827"/>
                    </a:lnTo>
                    <a:cubicBezTo>
                      <a:pt x="1414" y="869"/>
                      <a:pt x="1372" y="937"/>
                      <a:pt x="1330" y="937"/>
                    </a:cubicBezTo>
                    <a:lnTo>
                      <a:pt x="236" y="937"/>
                    </a:lnTo>
                    <a:cubicBezTo>
                      <a:pt x="173" y="937"/>
                      <a:pt x="131" y="869"/>
                      <a:pt x="152" y="827"/>
                    </a:cubicBezTo>
                    <a:lnTo>
                      <a:pt x="262" y="262"/>
                    </a:lnTo>
                    <a:cubicBezTo>
                      <a:pt x="262" y="173"/>
                      <a:pt x="346" y="105"/>
                      <a:pt x="414" y="105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105"/>
                      <a:pt x="152" y="236"/>
                    </a:cubicBezTo>
                    <a:lnTo>
                      <a:pt x="21" y="807"/>
                    </a:lnTo>
                    <a:cubicBezTo>
                      <a:pt x="0" y="937"/>
                      <a:pt x="105" y="1047"/>
                      <a:pt x="236" y="1047"/>
                    </a:cubicBezTo>
                    <a:lnTo>
                      <a:pt x="1330" y="1047"/>
                    </a:lnTo>
                    <a:cubicBezTo>
                      <a:pt x="1461" y="1047"/>
                      <a:pt x="1545" y="937"/>
                      <a:pt x="1524" y="807"/>
                    </a:cubicBezTo>
                    <a:lnTo>
                      <a:pt x="1414" y="236"/>
                    </a:lnTo>
                    <a:cubicBezTo>
                      <a:pt x="1393" y="105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7"/>
              <p:cNvSpPr/>
              <p:nvPr/>
            </p:nvSpPr>
            <p:spPr>
              <a:xfrm>
                <a:off x="4271173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7"/>
              <p:cNvSpPr/>
              <p:nvPr/>
            </p:nvSpPr>
            <p:spPr>
              <a:xfrm>
                <a:off x="4265892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7"/>
              <p:cNvSpPr/>
              <p:nvPr/>
            </p:nvSpPr>
            <p:spPr>
              <a:xfrm>
                <a:off x="4366214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7"/>
              <p:cNvSpPr/>
              <p:nvPr/>
            </p:nvSpPr>
            <p:spPr>
              <a:xfrm>
                <a:off x="4360423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7"/>
              <p:cNvSpPr/>
              <p:nvPr/>
            </p:nvSpPr>
            <p:spPr>
              <a:xfrm>
                <a:off x="4271173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7"/>
              <p:cNvSpPr/>
              <p:nvPr/>
            </p:nvSpPr>
            <p:spPr>
              <a:xfrm>
                <a:off x="4265892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7"/>
              <p:cNvSpPr/>
              <p:nvPr/>
            </p:nvSpPr>
            <p:spPr>
              <a:xfrm>
                <a:off x="4111577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7"/>
              <p:cNvSpPr/>
              <p:nvPr/>
            </p:nvSpPr>
            <p:spPr>
              <a:xfrm>
                <a:off x="4106212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7"/>
              <p:cNvSpPr/>
              <p:nvPr/>
            </p:nvSpPr>
            <p:spPr>
              <a:xfrm>
                <a:off x="3950108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7"/>
              <p:cNvSpPr/>
              <p:nvPr/>
            </p:nvSpPr>
            <p:spPr>
              <a:xfrm>
                <a:off x="3944317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7"/>
              <p:cNvSpPr/>
              <p:nvPr/>
            </p:nvSpPr>
            <p:spPr>
              <a:xfrm>
                <a:off x="3899692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7"/>
              <p:cNvSpPr/>
              <p:nvPr/>
            </p:nvSpPr>
            <p:spPr>
              <a:xfrm>
                <a:off x="3894327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7"/>
              <p:cNvSpPr/>
              <p:nvPr/>
            </p:nvSpPr>
            <p:spPr>
              <a:xfrm>
                <a:off x="3950108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7"/>
              <p:cNvSpPr/>
              <p:nvPr/>
            </p:nvSpPr>
            <p:spPr>
              <a:xfrm>
                <a:off x="3944317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7"/>
              <p:cNvSpPr/>
              <p:nvPr/>
            </p:nvSpPr>
            <p:spPr>
              <a:xfrm>
                <a:off x="3959051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7"/>
              <p:cNvSpPr/>
              <p:nvPr/>
            </p:nvSpPr>
            <p:spPr>
              <a:xfrm>
                <a:off x="3953685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7"/>
              <p:cNvSpPr/>
              <p:nvPr/>
            </p:nvSpPr>
            <p:spPr>
              <a:xfrm>
                <a:off x="4046428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7"/>
              <p:cNvSpPr/>
              <p:nvPr/>
            </p:nvSpPr>
            <p:spPr>
              <a:xfrm>
                <a:off x="4041062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7"/>
            <p:cNvGrpSpPr/>
            <p:nvPr/>
          </p:nvGrpSpPr>
          <p:grpSpPr>
            <a:xfrm>
              <a:off x="6243085" y="1707500"/>
              <a:ext cx="555775" cy="553988"/>
              <a:chOff x="6451735" y="1456425"/>
              <a:chExt cx="555775" cy="553988"/>
            </a:xfrm>
          </p:grpSpPr>
          <p:sp>
            <p:nvSpPr>
              <p:cNvPr id="2221" name="Google Shape;2221;p47"/>
              <p:cNvSpPr/>
              <p:nvPr/>
            </p:nvSpPr>
            <p:spPr>
              <a:xfrm>
                <a:off x="6829007" y="1513484"/>
                <a:ext cx="122808" cy="119657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405" extrusionOk="0">
                    <a:moveTo>
                      <a:pt x="685" y="1"/>
                    </a:moveTo>
                    <a:cubicBezTo>
                      <a:pt x="644" y="1"/>
                      <a:pt x="604" y="12"/>
                      <a:pt x="567" y="32"/>
                    </a:cubicBezTo>
                    <a:lnTo>
                      <a:pt x="85" y="357"/>
                    </a:lnTo>
                    <a:cubicBezTo>
                      <a:pt x="64" y="357"/>
                      <a:pt x="64" y="378"/>
                      <a:pt x="64" y="378"/>
                    </a:cubicBezTo>
                    <a:cubicBezTo>
                      <a:pt x="1" y="446"/>
                      <a:pt x="1" y="535"/>
                      <a:pt x="64" y="598"/>
                    </a:cubicBezTo>
                    <a:lnTo>
                      <a:pt x="828" y="1362"/>
                    </a:lnTo>
                    <a:cubicBezTo>
                      <a:pt x="828" y="1362"/>
                      <a:pt x="828" y="1383"/>
                      <a:pt x="849" y="1383"/>
                    </a:cubicBezTo>
                    <a:cubicBezTo>
                      <a:pt x="873" y="1398"/>
                      <a:pt x="900" y="1405"/>
                      <a:pt x="925" y="1405"/>
                    </a:cubicBezTo>
                    <a:cubicBezTo>
                      <a:pt x="972" y="1405"/>
                      <a:pt x="1018" y="1382"/>
                      <a:pt x="1048" y="1341"/>
                    </a:cubicBezTo>
                    <a:lnTo>
                      <a:pt x="1373" y="859"/>
                    </a:lnTo>
                    <a:cubicBezTo>
                      <a:pt x="1441" y="770"/>
                      <a:pt x="1415" y="666"/>
                      <a:pt x="1352" y="577"/>
                    </a:cubicBezTo>
                    <a:lnTo>
                      <a:pt x="849" y="74"/>
                    </a:lnTo>
                    <a:cubicBezTo>
                      <a:pt x="798" y="22"/>
                      <a:pt x="741" y="1"/>
                      <a:pt x="6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7"/>
              <p:cNvSpPr/>
              <p:nvPr/>
            </p:nvSpPr>
            <p:spPr>
              <a:xfrm>
                <a:off x="6821427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775" y="113"/>
                    </a:moveTo>
                    <a:cubicBezTo>
                      <a:pt x="817" y="113"/>
                      <a:pt x="859" y="130"/>
                      <a:pt x="896" y="153"/>
                    </a:cubicBezTo>
                    <a:lnTo>
                      <a:pt x="896" y="174"/>
                    </a:lnTo>
                    <a:lnTo>
                      <a:pt x="1399" y="677"/>
                    </a:lnTo>
                    <a:cubicBezTo>
                      <a:pt x="1462" y="724"/>
                      <a:pt x="1462" y="828"/>
                      <a:pt x="1420" y="896"/>
                    </a:cubicBezTo>
                    <a:lnTo>
                      <a:pt x="1090" y="1378"/>
                    </a:lnTo>
                    <a:cubicBezTo>
                      <a:pt x="1080" y="1399"/>
                      <a:pt x="1059" y="1410"/>
                      <a:pt x="1035" y="1410"/>
                    </a:cubicBezTo>
                    <a:cubicBezTo>
                      <a:pt x="1010" y="1410"/>
                      <a:pt x="983" y="1399"/>
                      <a:pt x="959" y="1378"/>
                    </a:cubicBezTo>
                    <a:lnTo>
                      <a:pt x="174" y="614"/>
                    </a:lnTo>
                    <a:cubicBezTo>
                      <a:pt x="132" y="567"/>
                      <a:pt x="153" y="504"/>
                      <a:pt x="195" y="462"/>
                    </a:cubicBezTo>
                    <a:lnTo>
                      <a:pt x="676" y="153"/>
                    </a:lnTo>
                    <a:cubicBezTo>
                      <a:pt x="707" y="124"/>
                      <a:pt x="741" y="113"/>
                      <a:pt x="775" y="113"/>
                    </a:cubicBezTo>
                    <a:close/>
                    <a:moveTo>
                      <a:pt x="768" y="0"/>
                    </a:moveTo>
                    <a:cubicBezTo>
                      <a:pt x="714" y="0"/>
                      <a:pt x="659" y="16"/>
                      <a:pt x="614" y="43"/>
                    </a:cubicBezTo>
                    <a:lnTo>
                      <a:pt x="132" y="373"/>
                    </a:lnTo>
                    <a:cubicBezTo>
                      <a:pt x="22" y="436"/>
                      <a:pt x="1" y="614"/>
                      <a:pt x="111" y="697"/>
                    </a:cubicBezTo>
                    <a:lnTo>
                      <a:pt x="875" y="1462"/>
                    </a:lnTo>
                    <a:cubicBezTo>
                      <a:pt x="911" y="1500"/>
                      <a:pt x="958" y="1518"/>
                      <a:pt x="1008" y="1518"/>
                    </a:cubicBezTo>
                    <a:cubicBezTo>
                      <a:pt x="1076" y="1518"/>
                      <a:pt x="1149" y="1484"/>
                      <a:pt x="1200" y="1420"/>
                    </a:cubicBezTo>
                    <a:lnTo>
                      <a:pt x="1504" y="959"/>
                    </a:lnTo>
                    <a:cubicBezTo>
                      <a:pt x="1593" y="828"/>
                      <a:pt x="1572" y="697"/>
                      <a:pt x="1483" y="593"/>
                    </a:cubicBezTo>
                    <a:lnTo>
                      <a:pt x="959" y="90"/>
                    </a:lnTo>
                    <a:lnTo>
                      <a:pt x="959" y="69"/>
                    </a:lnTo>
                    <a:lnTo>
                      <a:pt x="941" y="69"/>
                    </a:lnTo>
                    <a:cubicBezTo>
                      <a:pt x="894" y="21"/>
                      <a:pt x="831" y="0"/>
                      <a:pt x="7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7"/>
              <p:cNvSpPr/>
              <p:nvPr/>
            </p:nvSpPr>
            <p:spPr>
              <a:xfrm>
                <a:off x="6923623" y="1674016"/>
                <a:ext cx="78096" cy="1194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3" extrusionOk="0">
                    <a:moveTo>
                      <a:pt x="152" y="1"/>
                    </a:moveTo>
                    <a:cubicBezTo>
                      <a:pt x="68" y="1"/>
                      <a:pt x="0" y="64"/>
                      <a:pt x="0" y="153"/>
                    </a:cubicBezTo>
                    <a:lnTo>
                      <a:pt x="0" y="1242"/>
                    </a:lnTo>
                    <a:lnTo>
                      <a:pt x="0" y="1268"/>
                    </a:lnTo>
                    <a:cubicBezTo>
                      <a:pt x="0" y="1342"/>
                      <a:pt x="69" y="1403"/>
                      <a:pt x="142" y="1403"/>
                    </a:cubicBezTo>
                    <a:cubicBezTo>
                      <a:pt x="152" y="1403"/>
                      <a:pt x="163" y="1402"/>
                      <a:pt x="173" y="1399"/>
                    </a:cubicBezTo>
                    <a:lnTo>
                      <a:pt x="744" y="1289"/>
                    </a:lnTo>
                    <a:cubicBezTo>
                      <a:pt x="854" y="1268"/>
                      <a:pt x="917" y="1179"/>
                      <a:pt x="917" y="1069"/>
                    </a:cubicBezTo>
                    <a:lnTo>
                      <a:pt x="917" y="352"/>
                    </a:lnTo>
                    <a:cubicBezTo>
                      <a:pt x="917" y="242"/>
                      <a:pt x="854" y="132"/>
                      <a:pt x="744" y="111"/>
                    </a:cubicBez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7"/>
              <p:cNvSpPr/>
              <p:nvPr/>
            </p:nvSpPr>
            <p:spPr>
              <a:xfrm>
                <a:off x="6918257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193" y="105"/>
                    </a:moveTo>
                    <a:cubicBezTo>
                      <a:pt x="201" y="105"/>
                      <a:pt x="208" y="106"/>
                      <a:pt x="215" y="110"/>
                    </a:cubicBezTo>
                    <a:lnTo>
                      <a:pt x="786" y="220"/>
                    </a:lnTo>
                    <a:cubicBezTo>
                      <a:pt x="870" y="241"/>
                      <a:pt x="938" y="309"/>
                      <a:pt x="938" y="398"/>
                    </a:cubicBezTo>
                    <a:lnTo>
                      <a:pt x="938" y="1115"/>
                    </a:lnTo>
                    <a:cubicBezTo>
                      <a:pt x="938" y="1183"/>
                      <a:pt x="870" y="1246"/>
                      <a:pt x="786" y="1267"/>
                    </a:cubicBezTo>
                    <a:lnTo>
                      <a:pt x="215" y="1377"/>
                    </a:lnTo>
                    <a:cubicBezTo>
                      <a:pt x="208" y="1381"/>
                      <a:pt x="200" y="1382"/>
                      <a:pt x="191" y="1382"/>
                    </a:cubicBezTo>
                    <a:cubicBezTo>
                      <a:pt x="151" y="1382"/>
                      <a:pt x="105" y="1344"/>
                      <a:pt x="105" y="1288"/>
                    </a:cubicBezTo>
                    <a:lnTo>
                      <a:pt x="105" y="199"/>
                    </a:lnTo>
                    <a:cubicBezTo>
                      <a:pt x="105" y="146"/>
                      <a:pt x="153" y="105"/>
                      <a:pt x="193" y="105"/>
                    </a:cubicBezTo>
                    <a:close/>
                    <a:moveTo>
                      <a:pt x="198" y="0"/>
                    </a:moveTo>
                    <a:cubicBezTo>
                      <a:pt x="102" y="0"/>
                      <a:pt x="0" y="83"/>
                      <a:pt x="0" y="199"/>
                    </a:cubicBezTo>
                    <a:lnTo>
                      <a:pt x="0" y="1288"/>
                    </a:lnTo>
                    <a:cubicBezTo>
                      <a:pt x="0" y="1406"/>
                      <a:pt x="107" y="1490"/>
                      <a:pt x="205" y="1490"/>
                    </a:cubicBezTo>
                    <a:cubicBezTo>
                      <a:pt x="215" y="1490"/>
                      <a:pt x="226" y="1489"/>
                      <a:pt x="236" y="1487"/>
                    </a:cubicBezTo>
                    <a:lnTo>
                      <a:pt x="807" y="1377"/>
                    </a:lnTo>
                    <a:cubicBezTo>
                      <a:pt x="938" y="1356"/>
                      <a:pt x="1048" y="1246"/>
                      <a:pt x="1048" y="1115"/>
                    </a:cubicBezTo>
                    <a:lnTo>
                      <a:pt x="1048" y="398"/>
                    </a:lnTo>
                    <a:cubicBezTo>
                      <a:pt x="1048" y="241"/>
                      <a:pt x="938" y="136"/>
                      <a:pt x="807" y="110"/>
                    </a:cubicBezTo>
                    <a:lnTo>
                      <a:pt x="236" y="5"/>
                    </a:lnTo>
                    <a:cubicBezTo>
                      <a:pt x="224" y="2"/>
                      <a:pt x="211" y="0"/>
                      <a:pt x="1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7"/>
              <p:cNvSpPr/>
              <p:nvPr/>
            </p:nvSpPr>
            <p:spPr>
              <a:xfrm>
                <a:off x="6826792" y="1833357"/>
                <a:ext cx="125022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410" extrusionOk="0">
                    <a:moveTo>
                      <a:pt x="955" y="1"/>
                    </a:moveTo>
                    <a:cubicBezTo>
                      <a:pt x="913" y="1"/>
                      <a:pt x="875" y="18"/>
                      <a:pt x="854" y="52"/>
                    </a:cubicBezTo>
                    <a:lnTo>
                      <a:pt x="69" y="811"/>
                    </a:lnTo>
                    <a:lnTo>
                      <a:pt x="69" y="837"/>
                    </a:lnTo>
                    <a:cubicBezTo>
                      <a:pt x="1" y="900"/>
                      <a:pt x="27" y="1010"/>
                      <a:pt x="111" y="1052"/>
                    </a:cubicBezTo>
                    <a:lnTo>
                      <a:pt x="572" y="1382"/>
                    </a:lnTo>
                    <a:cubicBezTo>
                      <a:pt x="616" y="1399"/>
                      <a:pt x="660" y="1409"/>
                      <a:pt x="701" y="1409"/>
                    </a:cubicBezTo>
                    <a:cubicBezTo>
                      <a:pt x="761" y="1409"/>
                      <a:pt x="814" y="1388"/>
                      <a:pt x="854" y="1335"/>
                    </a:cubicBezTo>
                    <a:lnTo>
                      <a:pt x="1378" y="837"/>
                    </a:lnTo>
                    <a:cubicBezTo>
                      <a:pt x="1441" y="769"/>
                      <a:pt x="1467" y="638"/>
                      <a:pt x="1399" y="549"/>
                    </a:cubicBezTo>
                    <a:lnTo>
                      <a:pt x="1074" y="73"/>
                    </a:lnTo>
                    <a:lnTo>
                      <a:pt x="1074" y="52"/>
                    </a:lnTo>
                    <a:cubicBezTo>
                      <a:pt x="1040" y="18"/>
                      <a:pt x="996" y="1"/>
                      <a:pt x="9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7"/>
              <p:cNvSpPr/>
              <p:nvPr/>
            </p:nvSpPr>
            <p:spPr>
              <a:xfrm>
                <a:off x="6821427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1013" y="111"/>
                    </a:moveTo>
                    <a:cubicBezTo>
                      <a:pt x="1047" y="111"/>
                      <a:pt x="1079" y="127"/>
                      <a:pt x="1090" y="162"/>
                    </a:cubicBezTo>
                    <a:lnTo>
                      <a:pt x="1420" y="622"/>
                    </a:lnTo>
                    <a:cubicBezTo>
                      <a:pt x="1462" y="706"/>
                      <a:pt x="1462" y="795"/>
                      <a:pt x="1399" y="837"/>
                    </a:cubicBezTo>
                    <a:lnTo>
                      <a:pt x="896" y="1361"/>
                    </a:lnTo>
                    <a:cubicBezTo>
                      <a:pt x="855" y="1389"/>
                      <a:pt x="808" y="1408"/>
                      <a:pt x="762" y="1408"/>
                    </a:cubicBezTo>
                    <a:cubicBezTo>
                      <a:pt x="733" y="1408"/>
                      <a:pt x="703" y="1400"/>
                      <a:pt x="676" y="1382"/>
                    </a:cubicBezTo>
                    <a:lnTo>
                      <a:pt x="195" y="1057"/>
                    </a:lnTo>
                    <a:cubicBezTo>
                      <a:pt x="153" y="1015"/>
                      <a:pt x="132" y="947"/>
                      <a:pt x="174" y="905"/>
                    </a:cubicBezTo>
                    <a:lnTo>
                      <a:pt x="938" y="141"/>
                    </a:lnTo>
                    <a:cubicBezTo>
                      <a:pt x="957" y="122"/>
                      <a:pt x="986" y="111"/>
                      <a:pt x="1013" y="111"/>
                    </a:cubicBezTo>
                    <a:close/>
                    <a:moveTo>
                      <a:pt x="1005" y="0"/>
                    </a:moveTo>
                    <a:cubicBezTo>
                      <a:pt x="956" y="0"/>
                      <a:pt x="910" y="17"/>
                      <a:pt x="875" y="52"/>
                    </a:cubicBezTo>
                    <a:lnTo>
                      <a:pt x="111" y="816"/>
                    </a:lnTo>
                    <a:cubicBezTo>
                      <a:pt x="1" y="926"/>
                      <a:pt x="22" y="1078"/>
                      <a:pt x="132" y="1146"/>
                    </a:cubicBezTo>
                    <a:lnTo>
                      <a:pt x="614" y="1471"/>
                    </a:lnTo>
                    <a:cubicBezTo>
                      <a:pt x="660" y="1501"/>
                      <a:pt x="716" y="1518"/>
                      <a:pt x="772" y="1518"/>
                    </a:cubicBezTo>
                    <a:cubicBezTo>
                      <a:pt x="843" y="1518"/>
                      <a:pt x="912" y="1491"/>
                      <a:pt x="959" y="1429"/>
                    </a:cubicBezTo>
                    <a:lnTo>
                      <a:pt x="1462" y="947"/>
                    </a:lnTo>
                    <a:lnTo>
                      <a:pt x="1483" y="926"/>
                    </a:lnTo>
                    <a:cubicBezTo>
                      <a:pt x="1572" y="837"/>
                      <a:pt x="1593" y="685"/>
                      <a:pt x="1504" y="575"/>
                    </a:cubicBezTo>
                    <a:lnTo>
                      <a:pt x="1200" y="99"/>
                    </a:lnTo>
                    <a:cubicBezTo>
                      <a:pt x="1148" y="34"/>
                      <a:pt x="1074" y="0"/>
                      <a:pt x="10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7"/>
              <p:cNvSpPr/>
              <p:nvPr/>
            </p:nvSpPr>
            <p:spPr>
              <a:xfrm>
                <a:off x="6670689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7"/>
              <p:cNvSpPr/>
              <p:nvPr/>
            </p:nvSpPr>
            <p:spPr>
              <a:xfrm>
                <a:off x="6663620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7"/>
              <p:cNvSpPr/>
              <p:nvPr/>
            </p:nvSpPr>
            <p:spPr>
              <a:xfrm>
                <a:off x="6668900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7"/>
              <p:cNvSpPr/>
              <p:nvPr/>
            </p:nvSpPr>
            <p:spPr>
              <a:xfrm>
                <a:off x="6663620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7"/>
              <p:cNvSpPr/>
              <p:nvPr/>
            </p:nvSpPr>
            <p:spPr>
              <a:xfrm>
                <a:off x="6507517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7"/>
              <p:cNvSpPr/>
              <p:nvPr/>
            </p:nvSpPr>
            <p:spPr>
              <a:xfrm>
                <a:off x="6501726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7"/>
              <p:cNvSpPr/>
              <p:nvPr/>
            </p:nvSpPr>
            <p:spPr>
              <a:xfrm>
                <a:off x="6457100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7"/>
              <p:cNvSpPr/>
              <p:nvPr/>
            </p:nvSpPr>
            <p:spPr>
              <a:xfrm>
                <a:off x="6451735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7"/>
              <p:cNvSpPr/>
              <p:nvPr/>
            </p:nvSpPr>
            <p:spPr>
              <a:xfrm>
                <a:off x="6507517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7"/>
              <p:cNvSpPr/>
              <p:nvPr/>
            </p:nvSpPr>
            <p:spPr>
              <a:xfrm>
                <a:off x="6501726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7"/>
              <p:cNvSpPr/>
              <p:nvPr/>
            </p:nvSpPr>
            <p:spPr>
              <a:xfrm>
                <a:off x="6516885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7"/>
              <p:cNvSpPr/>
              <p:nvPr/>
            </p:nvSpPr>
            <p:spPr>
              <a:xfrm>
                <a:off x="6511094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7"/>
              <p:cNvSpPr/>
              <p:nvPr/>
            </p:nvSpPr>
            <p:spPr>
              <a:xfrm>
                <a:off x="6603836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7"/>
              <p:cNvSpPr/>
              <p:nvPr/>
            </p:nvSpPr>
            <p:spPr>
              <a:xfrm>
                <a:off x="6598683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6463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319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Montserrat</vt:lpstr>
      <vt:lpstr>Open Sans</vt:lpstr>
      <vt:lpstr>PT Sans</vt:lpstr>
      <vt:lpstr>Calibri</vt:lpstr>
      <vt:lpstr>DM Sans</vt:lpstr>
      <vt:lpstr>Inter</vt:lpstr>
      <vt:lpstr>Times New Roman</vt:lpstr>
      <vt:lpstr>Arial</vt:lpstr>
      <vt:lpstr>Computer Workshop for Beginners by Slidesgo</vt:lpstr>
      <vt:lpstr>             TUGAS PROJECT PEMROGRAMAN BERORIENTASI OBJEC</vt:lpstr>
      <vt:lpstr>APLIKASI PENJUALAN RUMAH</vt:lpstr>
      <vt:lpstr>Kebutuhan fungsional</vt:lpstr>
      <vt:lpstr>Kebutuhan Non-fungsional</vt:lpstr>
      <vt:lpstr>DESAIN APLIKASI   </vt:lpstr>
      <vt:lpstr>KESIMPULAN</vt:lpstr>
      <vt:lpstr>Terimah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PROJECT PEMROGRAMAN BERORIENTASI OBJEC</dc:title>
  <dc:creator>HP</dc:creator>
  <cp:lastModifiedBy>HP</cp:lastModifiedBy>
  <cp:revision>2</cp:revision>
  <dcterms:modified xsi:type="dcterms:W3CDTF">2023-05-26T11:53:05Z</dcterms:modified>
</cp:coreProperties>
</file>