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88" r:id="rId6"/>
    <p:sldId id="291" r:id="rId7"/>
    <p:sldId id="292" r:id="rId8"/>
    <p:sldId id="289" r:id="rId9"/>
    <p:sldId id="290" r:id="rId10"/>
    <p:sldId id="293" r:id="rId11"/>
    <p:sldId id="299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F3E98-71CE-4616-BBE2-D02AD55FAD5C}" v="3" dt="2025-09-13T14:41:4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Paúl Rodríguez Chico" userId="ea37e2fd-e349-4e79-9b98-b094330da882" providerId="ADAL" clId="{F473E878-23BB-4C6D-9B5E-1E237C2DB0A9}"/>
    <pc:docChg chg="custSel addSld delSld modSld sldOrd">
      <pc:chgData name="Santiago Paúl Rodríguez Chico" userId="ea37e2fd-e349-4e79-9b98-b094330da882" providerId="ADAL" clId="{F473E878-23BB-4C6D-9B5E-1E237C2DB0A9}" dt="2025-09-13T15:19:27.013" v="51" actId="20577"/>
      <pc:docMkLst>
        <pc:docMk/>
      </pc:docMkLst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852585902" sldId="257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2810663385" sldId="258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619713625" sldId="259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3885658866" sldId="261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3762696814" sldId="262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98405239" sldId="263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4261299941" sldId="264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57159695" sldId="265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434553898" sldId="268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290492371" sldId="272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165447071" sldId="273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2457591548" sldId="274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864402777" sldId="278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660384549" sldId="279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2274186766" sldId="280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636657884" sldId="281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2058006361" sldId="283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2235571402" sldId="284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320880723" sldId="285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3148702062" sldId="286"/>
        </pc:sldMkLst>
      </pc:sldChg>
      <pc:sldChg chg="del">
        <pc:chgData name="Santiago Paúl Rodríguez Chico" userId="ea37e2fd-e349-4e79-9b98-b094330da882" providerId="ADAL" clId="{F473E878-23BB-4C6D-9B5E-1E237C2DB0A9}" dt="2025-09-13T14:20:23.045" v="0" actId="47"/>
        <pc:sldMkLst>
          <pc:docMk/>
          <pc:sldMk cId="1268277260" sldId="287"/>
        </pc:sldMkLst>
      </pc:sldChg>
      <pc:sldChg chg="addSp delSp modSp mod">
        <pc:chgData name="Santiago Paúl Rodríguez Chico" userId="ea37e2fd-e349-4e79-9b98-b094330da882" providerId="ADAL" clId="{F473E878-23BB-4C6D-9B5E-1E237C2DB0A9}" dt="2025-09-13T15:19:27.013" v="51" actId="20577"/>
        <pc:sldMkLst>
          <pc:docMk/>
          <pc:sldMk cId="3272236415" sldId="289"/>
        </pc:sldMkLst>
        <pc:spChg chg="mod">
          <ac:chgData name="Santiago Paúl Rodríguez Chico" userId="ea37e2fd-e349-4e79-9b98-b094330da882" providerId="ADAL" clId="{F473E878-23BB-4C6D-9B5E-1E237C2DB0A9}" dt="2025-09-13T15:19:27.013" v="51" actId="20577"/>
          <ac:spMkLst>
            <pc:docMk/>
            <pc:sldMk cId="3272236415" sldId="289"/>
            <ac:spMk id="4" creationId="{4E05A4E7-7811-D14C-0B10-BF0AF9ADC539}"/>
          </ac:spMkLst>
        </pc:spChg>
        <pc:picChg chg="del">
          <ac:chgData name="Santiago Paúl Rodríguez Chico" userId="ea37e2fd-e349-4e79-9b98-b094330da882" providerId="ADAL" clId="{F473E878-23BB-4C6D-9B5E-1E237C2DB0A9}" dt="2025-09-13T14:41:34.997" v="33" actId="478"/>
          <ac:picMkLst>
            <pc:docMk/>
            <pc:sldMk cId="3272236415" sldId="289"/>
            <ac:picMk id="3" creationId="{6EBA6B90-562C-9794-BB4E-36B5380AB441}"/>
          </ac:picMkLst>
        </pc:picChg>
        <pc:picChg chg="add mod">
          <ac:chgData name="Santiago Paúl Rodríguez Chico" userId="ea37e2fd-e349-4e79-9b98-b094330da882" providerId="ADAL" clId="{F473E878-23BB-4C6D-9B5E-1E237C2DB0A9}" dt="2025-09-13T15:18:31.586" v="42" actId="14100"/>
          <ac:picMkLst>
            <pc:docMk/>
            <pc:sldMk cId="3272236415" sldId="289"/>
            <ac:picMk id="6" creationId="{8D88FA39-598C-83FE-EEBC-DAC770535BC9}"/>
          </ac:picMkLst>
        </pc:picChg>
      </pc:sldChg>
      <pc:sldChg chg="addSp delSp modSp new mod setBg">
        <pc:chgData name="Santiago Paúl Rodríguez Chico" userId="ea37e2fd-e349-4e79-9b98-b094330da882" providerId="ADAL" clId="{F473E878-23BB-4C6D-9B5E-1E237C2DB0A9}" dt="2025-09-13T14:21:27.341" v="16" actId="122"/>
        <pc:sldMkLst>
          <pc:docMk/>
          <pc:sldMk cId="1167612828" sldId="295"/>
        </pc:sldMkLst>
        <pc:spChg chg="del">
          <ac:chgData name="Santiago Paúl Rodríguez Chico" userId="ea37e2fd-e349-4e79-9b98-b094330da882" providerId="ADAL" clId="{F473E878-23BB-4C6D-9B5E-1E237C2DB0A9}" dt="2025-09-13T14:20:37.111" v="2" actId="478"/>
          <ac:spMkLst>
            <pc:docMk/>
            <pc:sldMk cId="1167612828" sldId="295"/>
            <ac:spMk id="2" creationId="{4FE8773A-7892-440A-287E-B3B315D2283C}"/>
          </ac:spMkLst>
        </pc:spChg>
        <pc:spChg chg="mod">
          <ac:chgData name="Santiago Paúl Rodríguez Chico" userId="ea37e2fd-e349-4e79-9b98-b094330da882" providerId="ADAL" clId="{F473E878-23BB-4C6D-9B5E-1E237C2DB0A9}" dt="2025-09-13T14:21:27.341" v="16" actId="122"/>
          <ac:spMkLst>
            <pc:docMk/>
            <pc:sldMk cId="1167612828" sldId="295"/>
            <ac:spMk id="3" creationId="{378616B0-6818-9E3F-8949-987BDDAB38D8}"/>
          </ac:spMkLst>
        </pc:spChg>
        <pc:spChg chg="add">
          <ac:chgData name="Santiago Paúl Rodríguez Chico" userId="ea37e2fd-e349-4e79-9b98-b094330da882" providerId="ADAL" clId="{F473E878-23BB-4C6D-9B5E-1E237C2DB0A9}" dt="2025-09-13T14:21:03.966" v="13" actId="26606"/>
          <ac:spMkLst>
            <pc:docMk/>
            <pc:sldMk cId="1167612828" sldId="295"/>
            <ac:spMk id="8" creationId="{A7AE9375-4664-4DB2-922D-2782A6E439AC}"/>
          </ac:spMkLst>
        </pc:spChg>
        <pc:spChg chg="add">
          <ac:chgData name="Santiago Paúl Rodríguez Chico" userId="ea37e2fd-e349-4e79-9b98-b094330da882" providerId="ADAL" clId="{F473E878-23BB-4C6D-9B5E-1E237C2DB0A9}" dt="2025-09-13T14:21:03.966" v="13" actId="26606"/>
          <ac:spMkLst>
            <pc:docMk/>
            <pc:sldMk cId="1167612828" sldId="295"/>
            <ac:spMk id="12" creationId="{9DD005C1-8C51-42D6-9BEE-B9B83849743D}"/>
          </ac:spMkLst>
        </pc:spChg>
        <pc:cxnChg chg="add">
          <ac:chgData name="Santiago Paúl Rodríguez Chico" userId="ea37e2fd-e349-4e79-9b98-b094330da882" providerId="ADAL" clId="{F473E878-23BB-4C6D-9B5E-1E237C2DB0A9}" dt="2025-09-13T14:21:03.966" v="13" actId="26606"/>
          <ac:cxnSpMkLst>
            <pc:docMk/>
            <pc:sldMk cId="1167612828" sldId="295"/>
            <ac:cxnSpMk id="10" creationId="{EE504C98-6397-41C1-A8D8-2D9C4ED307E0}"/>
          </ac:cxnSpMkLst>
        </pc:cxnChg>
      </pc:sldChg>
      <pc:sldChg chg="new del">
        <pc:chgData name="Santiago Paúl Rodríguez Chico" userId="ea37e2fd-e349-4e79-9b98-b094330da882" providerId="ADAL" clId="{F473E878-23BB-4C6D-9B5E-1E237C2DB0A9}" dt="2025-09-13T14:39:28.360" v="30" actId="47"/>
        <pc:sldMkLst>
          <pc:docMk/>
          <pc:sldMk cId="56213225" sldId="296"/>
        </pc:sldMkLst>
      </pc:sldChg>
      <pc:sldChg chg="new del">
        <pc:chgData name="Santiago Paúl Rodríguez Chico" userId="ea37e2fd-e349-4e79-9b98-b094330da882" providerId="ADAL" clId="{F473E878-23BB-4C6D-9B5E-1E237C2DB0A9}" dt="2025-09-13T14:39:33.767" v="32" actId="47"/>
        <pc:sldMkLst>
          <pc:docMk/>
          <pc:sldMk cId="4041727542" sldId="297"/>
        </pc:sldMkLst>
      </pc:sldChg>
      <pc:sldChg chg="add del">
        <pc:chgData name="Santiago Paúl Rodríguez Chico" userId="ea37e2fd-e349-4e79-9b98-b094330da882" providerId="ADAL" clId="{F473E878-23BB-4C6D-9B5E-1E237C2DB0A9}" dt="2025-09-13T14:39:33.082" v="31" actId="47"/>
        <pc:sldMkLst>
          <pc:docMk/>
          <pc:sldMk cId="4152617507" sldId="298"/>
        </pc:sldMkLst>
      </pc:sldChg>
      <pc:sldChg chg="addSp delSp modSp add mod ord">
        <pc:chgData name="Santiago Paúl Rodríguez Chico" userId="ea37e2fd-e349-4e79-9b98-b094330da882" providerId="ADAL" clId="{F473E878-23BB-4C6D-9B5E-1E237C2DB0A9}" dt="2025-09-13T14:39:25.255" v="29" actId="1076"/>
        <pc:sldMkLst>
          <pc:docMk/>
          <pc:sldMk cId="3535988754" sldId="299"/>
        </pc:sldMkLst>
        <pc:picChg chg="del">
          <ac:chgData name="Santiago Paúl Rodríguez Chico" userId="ea37e2fd-e349-4e79-9b98-b094330da882" providerId="ADAL" clId="{F473E878-23BB-4C6D-9B5E-1E237C2DB0A9}" dt="2025-09-13T14:38:42.706" v="23" actId="478"/>
          <ac:picMkLst>
            <pc:docMk/>
            <pc:sldMk cId="3535988754" sldId="299"/>
            <ac:picMk id="3" creationId="{1D57D0CF-1E6A-CC8E-DCDC-7868A7342ED5}"/>
          </ac:picMkLst>
        </pc:picChg>
        <pc:picChg chg="add mod modCrop">
          <ac:chgData name="Santiago Paúl Rodríguez Chico" userId="ea37e2fd-e349-4e79-9b98-b094330da882" providerId="ADAL" clId="{F473E878-23BB-4C6D-9B5E-1E237C2DB0A9}" dt="2025-09-13T14:39:25.255" v="29" actId="1076"/>
          <ac:picMkLst>
            <pc:docMk/>
            <pc:sldMk cId="3535988754" sldId="299"/>
            <ac:picMk id="5" creationId="{C1B5785D-D7C6-CEA4-7A42-D994D07BE12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F66BA-325A-415D-8B7C-00EF9B926D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AE159BC-7C35-46FA-A48E-E41E711B62AE}">
      <dgm:prSet phldrT="[Text]"/>
      <dgm:spPr/>
      <dgm:t>
        <a:bodyPr/>
        <a:lstStyle/>
        <a:p>
          <a:r>
            <a:rPr lang="es-EC" dirty="0"/>
            <a:t>Archivo .</a:t>
          </a:r>
          <a:r>
            <a:rPr lang="es-EC" dirty="0" err="1"/>
            <a:t>csv</a:t>
          </a:r>
          <a:r>
            <a:rPr lang="es-EC" dirty="0"/>
            <a:t> colocado dentro de </a:t>
          </a:r>
          <a:r>
            <a:rPr lang="es-EC" dirty="0" err="1"/>
            <a:t>sftp</a:t>
          </a:r>
          <a:r>
            <a:rPr lang="es-EC" dirty="0"/>
            <a:t> público</a:t>
          </a:r>
          <a:endParaRPr lang="en-US" dirty="0"/>
        </a:p>
      </dgm:t>
    </dgm:pt>
    <dgm:pt modelId="{CEA598C8-2D43-496A-B808-AA3B2EF9DBD5}" type="parTrans" cxnId="{188D901C-D6C0-4F57-9D45-850DBC9C22C4}">
      <dgm:prSet/>
      <dgm:spPr/>
      <dgm:t>
        <a:bodyPr/>
        <a:lstStyle/>
        <a:p>
          <a:endParaRPr lang="en-US"/>
        </a:p>
      </dgm:t>
    </dgm:pt>
    <dgm:pt modelId="{1532D6EA-AEA9-49F6-B65D-CB23442DDEAB}" type="sibTrans" cxnId="{188D901C-D6C0-4F57-9D45-850DBC9C22C4}">
      <dgm:prSet/>
      <dgm:spPr/>
      <dgm:t>
        <a:bodyPr/>
        <a:lstStyle/>
        <a:p>
          <a:endParaRPr lang="en-US"/>
        </a:p>
      </dgm:t>
    </dgm:pt>
    <dgm:pt modelId="{DA72C0B5-C2DE-4172-B618-E51F71CBB360}">
      <dgm:prSet phldrT="[Text]"/>
      <dgm:spPr/>
      <dgm:t>
        <a:bodyPr/>
        <a:lstStyle/>
        <a:p>
          <a:r>
            <a:rPr lang="es-EC" dirty="0"/>
            <a:t>DAG de control y extracción de diferencias / inserción de datos filtrados en MySQL</a:t>
          </a:r>
          <a:endParaRPr lang="en-US" dirty="0"/>
        </a:p>
      </dgm:t>
    </dgm:pt>
    <dgm:pt modelId="{CFB9DC05-F6AE-426D-BBBD-918D9854BE97}" type="parTrans" cxnId="{49062A1E-19B5-48FF-ACD8-F5B3E75076F5}">
      <dgm:prSet/>
      <dgm:spPr/>
      <dgm:t>
        <a:bodyPr/>
        <a:lstStyle/>
        <a:p>
          <a:endParaRPr lang="en-US"/>
        </a:p>
      </dgm:t>
    </dgm:pt>
    <dgm:pt modelId="{544BE7C9-CC47-44D8-B20B-AB763FCCFB46}" type="sibTrans" cxnId="{49062A1E-19B5-48FF-ACD8-F5B3E75076F5}">
      <dgm:prSet/>
      <dgm:spPr/>
      <dgm:t>
        <a:bodyPr/>
        <a:lstStyle/>
        <a:p>
          <a:endParaRPr lang="en-US"/>
        </a:p>
      </dgm:t>
    </dgm:pt>
    <dgm:pt modelId="{4828523C-30D2-4B76-8208-7D6B3CABD256}">
      <dgm:prSet phldrT="[Text]"/>
      <dgm:spPr/>
      <dgm:t>
        <a:bodyPr/>
        <a:lstStyle/>
        <a:p>
          <a:r>
            <a:rPr lang="es-EC" dirty="0"/>
            <a:t>KNIME – punto de encuentro para armar tabla de hechos - reportería</a:t>
          </a:r>
          <a:endParaRPr lang="en-US" dirty="0"/>
        </a:p>
      </dgm:t>
    </dgm:pt>
    <dgm:pt modelId="{CFFB0DED-060A-4313-B69E-3EFC1360FE51}" type="parTrans" cxnId="{0CFDA2A3-CC27-4429-A49B-CE26157CB80F}">
      <dgm:prSet/>
      <dgm:spPr/>
      <dgm:t>
        <a:bodyPr/>
        <a:lstStyle/>
        <a:p>
          <a:endParaRPr lang="en-US"/>
        </a:p>
      </dgm:t>
    </dgm:pt>
    <dgm:pt modelId="{154AFE61-E795-4651-9242-48ABB71766ED}" type="sibTrans" cxnId="{0CFDA2A3-CC27-4429-A49B-CE26157CB80F}">
      <dgm:prSet/>
      <dgm:spPr/>
      <dgm:t>
        <a:bodyPr/>
        <a:lstStyle/>
        <a:p>
          <a:endParaRPr lang="en-US"/>
        </a:p>
      </dgm:t>
    </dgm:pt>
    <dgm:pt modelId="{E65066A7-9EAE-4FBE-A1F5-5EB165592B6E}">
      <dgm:prSet phldrT="[Text]"/>
      <dgm:spPr/>
      <dgm:t>
        <a:bodyPr/>
        <a:lstStyle/>
        <a:p>
          <a:r>
            <a:rPr lang="es-EC" dirty="0"/>
            <a:t>Ingesta con Python hacia MySQL</a:t>
          </a:r>
          <a:endParaRPr lang="en-US" dirty="0"/>
        </a:p>
      </dgm:t>
    </dgm:pt>
    <dgm:pt modelId="{43E1CED7-0A8E-4A18-AE0C-90CDCDEDCC15}" type="parTrans" cxnId="{6DAA0DD0-950C-4CA4-8CDC-73938FF153EB}">
      <dgm:prSet/>
      <dgm:spPr/>
      <dgm:t>
        <a:bodyPr/>
        <a:lstStyle/>
        <a:p>
          <a:endParaRPr lang="en-US"/>
        </a:p>
      </dgm:t>
    </dgm:pt>
    <dgm:pt modelId="{5E7EF2D3-6ECD-4B75-9485-9F9BA1E735C9}" type="sibTrans" cxnId="{6DAA0DD0-950C-4CA4-8CDC-73938FF153EB}">
      <dgm:prSet/>
      <dgm:spPr/>
      <dgm:t>
        <a:bodyPr/>
        <a:lstStyle/>
        <a:p>
          <a:endParaRPr lang="en-US"/>
        </a:p>
      </dgm:t>
    </dgm:pt>
    <dgm:pt modelId="{676AC8B9-AB76-4B4C-A20A-ED8DF1A91081}">
      <dgm:prSet phldrT="[Text]"/>
      <dgm:spPr/>
      <dgm:t>
        <a:bodyPr/>
        <a:lstStyle/>
        <a:p>
          <a:r>
            <a:rPr lang="es-EC" dirty="0"/>
            <a:t>Monitorización y creación de patrones de índice - ELK</a:t>
          </a:r>
          <a:endParaRPr lang="en-US" dirty="0"/>
        </a:p>
      </dgm:t>
    </dgm:pt>
    <dgm:pt modelId="{3EC84F49-CA49-4C4B-95A7-4AD3989163DF}" type="parTrans" cxnId="{59FCDBC5-5E42-4C8E-AFA9-B8A061CD19F6}">
      <dgm:prSet/>
      <dgm:spPr/>
      <dgm:t>
        <a:bodyPr/>
        <a:lstStyle/>
        <a:p>
          <a:endParaRPr lang="en-US"/>
        </a:p>
      </dgm:t>
    </dgm:pt>
    <dgm:pt modelId="{E8892BE6-F0FF-409A-8F71-066FAAC87171}" type="sibTrans" cxnId="{59FCDBC5-5E42-4C8E-AFA9-B8A061CD19F6}">
      <dgm:prSet/>
      <dgm:spPr/>
      <dgm:t>
        <a:bodyPr/>
        <a:lstStyle/>
        <a:p>
          <a:endParaRPr lang="en-US"/>
        </a:p>
      </dgm:t>
    </dgm:pt>
    <dgm:pt modelId="{1E091DB8-049E-4424-B49A-6E0AF23BB609}" type="pres">
      <dgm:prSet presAssocID="{E40F66BA-325A-415D-8B7C-00EF9B926D56}" presName="Name0" presStyleCnt="0">
        <dgm:presLayoutVars>
          <dgm:dir/>
          <dgm:resizeHandles val="exact"/>
        </dgm:presLayoutVars>
      </dgm:prSet>
      <dgm:spPr/>
    </dgm:pt>
    <dgm:pt modelId="{4172ADCB-1906-4093-8F8D-7B7D081578AE}" type="pres">
      <dgm:prSet presAssocID="{6AE159BC-7C35-46FA-A48E-E41E711B62AE}" presName="node" presStyleLbl="node1" presStyleIdx="0" presStyleCnt="5">
        <dgm:presLayoutVars>
          <dgm:bulletEnabled val="1"/>
        </dgm:presLayoutVars>
      </dgm:prSet>
      <dgm:spPr/>
    </dgm:pt>
    <dgm:pt modelId="{20340D90-81DD-4310-92EE-C7D15DC0AA3B}" type="pres">
      <dgm:prSet presAssocID="{1532D6EA-AEA9-49F6-B65D-CB23442DDEAB}" presName="sibTrans" presStyleLbl="sibTrans2D1" presStyleIdx="0" presStyleCnt="4"/>
      <dgm:spPr/>
    </dgm:pt>
    <dgm:pt modelId="{560FDA8B-A4B1-4292-93AA-5DC088A8D4AA}" type="pres">
      <dgm:prSet presAssocID="{1532D6EA-AEA9-49F6-B65D-CB23442DDEAB}" presName="connectorText" presStyleLbl="sibTrans2D1" presStyleIdx="0" presStyleCnt="4"/>
      <dgm:spPr/>
    </dgm:pt>
    <dgm:pt modelId="{DA5B3865-1572-47C3-B42E-54D926B407A0}" type="pres">
      <dgm:prSet presAssocID="{E65066A7-9EAE-4FBE-A1F5-5EB165592B6E}" presName="node" presStyleLbl="node1" presStyleIdx="1" presStyleCnt="5">
        <dgm:presLayoutVars>
          <dgm:bulletEnabled val="1"/>
        </dgm:presLayoutVars>
      </dgm:prSet>
      <dgm:spPr/>
    </dgm:pt>
    <dgm:pt modelId="{0E3B0A19-5D8B-4A5F-A3EE-C1015B611010}" type="pres">
      <dgm:prSet presAssocID="{5E7EF2D3-6ECD-4B75-9485-9F9BA1E735C9}" presName="sibTrans" presStyleLbl="sibTrans2D1" presStyleIdx="1" presStyleCnt="4"/>
      <dgm:spPr/>
    </dgm:pt>
    <dgm:pt modelId="{28D65D3D-BC41-4BB0-B98F-2B21D0EE6182}" type="pres">
      <dgm:prSet presAssocID="{5E7EF2D3-6ECD-4B75-9485-9F9BA1E735C9}" presName="connectorText" presStyleLbl="sibTrans2D1" presStyleIdx="1" presStyleCnt="4"/>
      <dgm:spPr/>
    </dgm:pt>
    <dgm:pt modelId="{9F7D7525-B129-4AD1-80AE-2AD7B617BA7E}" type="pres">
      <dgm:prSet presAssocID="{676AC8B9-AB76-4B4C-A20A-ED8DF1A91081}" presName="node" presStyleLbl="node1" presStyleIdx="2" presStyleCnt="5">
        <dgm:presLayoutVars>
          <dgm:bulletEnabled val="1"/>
        </dgm:presLayoutVars>
      </dgm:prSet>
      <dgm:spPr/>
    </dgm:pt>
    <dgm:pt modelId="{6614CFE0-D7A9-43D9-B9C4-AE129A1B4D87}" type="pres">
      <dgm:prSet presAssocID="{E8892BE6-F0FF-409A-8F71-066FAAC87171}" presName="sibTrans" presStyleLbl="sibTrans2D1" presStyleIdx="2" presStyleCnt="4"/>
      <dgm:spPr/>
    </dgm:pt>
    <dgm:pt modelId="{BE0A3C8C-DECE-418F-95E8-284C44FB56A8}" type="pres">
      <dgm:prSet presAssocID="{E8892BE6-F0FF-409A-8F71-066FAAC87171}" presName="connectorText" presStyleLbl="sibTrans2D1" presStyleIdx="2" presStyleCnt="4"/>
      <dgm:spPr/>
    </dgm:pt>
    <dgm:pt modelId="{1976D0FC-D1B0-4E22-B259-0F76AEADA6CD}" type="pres">
      <dgm:prSet presAssocID="{DA72C0B5-C2DE-4172-B618-E51F71CBB360}" presName="node" presStyleLbl="node1" presStyleIdx="3" presStyleCnt="5">
        <dgm:presLayoutVars>
          <dgm:bulletEnabled val="1"/>
        </dgm:presLayoutVars>
      </dgm:prSet>
      <dgm:spPr/>
    </dgm:pt>
    <dgm:pt modelId="{B301DA29-5073-43B1-8F6A-B747AFE57965}" type="pres">
      <dgm:prSet presAssocID="{544BE7C9-CC47-44D8-B20B-AB763FCCFB46}" presName="sibTrans" presStyleLbl="sibTrans2D1" presStyleIdx="3" presStyleCnt="4"/>
      <dgm:spPr/>
    </dgm:pt>
    <dgm:pt modelId="{3E65855A-C5F3-4FB1-8DCE-46CB3E71CA33}" type="pres">
      <dgm:prSet presAssocID="{544BE7C9-CC47-44D8-B20B-AB763FCCFB46}" presName="connectorText" presStyleLbl="sibTrans2D1" presStyleIdx="3" presStyleCnt="4"/>
      <dgm:spPr/>
    </dgm:pt>
    <dgm:pt modelId="{09A690DA-F787-4A90-A88E-754DAF1EAFD6}" type="pres">
      <dgm:prSet presAssocID="{4828523C-30D2-4B76-8208-7D6B3CABD256}" presName="node" presStyleLbl="node1" presStyleIdx="4" presStyleCnt="5">
        <dgm:presLayoutVars>
          <dgm:bulletEnabled val="1"/>
        </dgm:presLayoutVars>
      </dgm:prSet>
      <dgm:spPr/>
    </dgm:pt>
  </dgm:ptLst>
  <dgm:cxnLst>
    <dgm:cxn modelId="{21521F08-3264-4D74-832C-44FE4FD6E8D1}" type="presOf" srcId="{E65066A7-9EAE-4FBE-A1F5-5EB165592B6E}" destId="{DA5B3865-1572-47C3-B42E-54D926B407A0}" srcOrd="0" destOrd="0" presId="urn:microsoft.com/office/officeart/2005/8/layout/process1"/>
    <dgm:cxn modelId="{3C653312-5D18-449F-9BC2-B0043275A9F9}" type="presOf" srcId="{5E7EF2D3-6ECD-4B75-9485-9F9BA1E735C9}" destId="{28D65D3D-BC41-4BB0-B98F-2B21D0EE6182}" srcOrd="1" destOrd="0" presId="urn:microsoft.com/office/officeart/2005/8/layout/process1"/>
    <dgm:cxn modelId="{188D901C-D6C0-4F57-9D45-850DBC9C22C4}" srcId="{E40F66BA-325A-415D-8B7C-00EF9B926D56}" destId="{6AE159BC-7C35-46FA-A48E-E41E711B62AE}" srcOrd="0" destOrd="0" parTransId="{CEA598C8-2D43-496A-B808-AA3B2EF9DBD5}" sibTransId="{1532D6EA-AEA9-49F6-B65D-CB23442DDEAB}"/>
    <dgm:cxn modelId="{C6EFD91D-72BE-4FCB-945E-4FAF18B11BED}" type="presOf" srcId="{544BE7C9-CC47-44D8-B20B-AB763FCCFB46}" destId="{3E65855A-C5F3-4FB1-8DCE-46CB3E71CA33}" srcOrd="1" destOrd="0" presId="urn:microsoft.com/office/officeart/2005/8/layout/process1"/>
    <dgm:cxn modelId="{49062A1E-19B5-48FF-ACD8-F5B3E75076F5}" srcId="{E40F66BA-325A-415D-8B7C-00EF9B926D56}" destId="{DA72C0B5-C2DE-4172-B618-E51F71CBB360}" srcOrd="3" destOrd="0" parTransId="{CFB9DC05-F6AE-426D-BBBD-918D9854BE97}" sibTransId="{544BE7C9-CC47-44D8-B20B-AB763FCCFB46}"/>
    <dgm:cxn modelId="{753EEF5F-9BBF-4CDF-ADF5-D3952EDDAEDD}" type="presOf" srcId="{E8892BE6-F0FF-409A-8F71-066FAAC87171}" destId="{6614CFE0-D7A9-43D9-B9C4-AE129A1B4D87}" srcOrd="0" destOrd="0" presId="urn:microsoft.com/office/officeart/2005/8/layout/process1"/>
    <dgm:cxn modelId="{ECCD6365-C362-460A-9150-66C2C6C26C73}" type="presOf" srcId="{4828523C-30D2-4B76-8208-7D6B3CABD256}" destId="{09A690DA-F787-4A90-A88E-754DAF1EAFD6}" srcOrd="0" destOrd="0" presId="urn:microsoft.com/office/officeart/2005/8/layout/process1"/>
    <dgm:cxn modelId="{5C22F567-292A-47B2-B1EC-6027AB2FBF12}" type="presOf" srcId="{DA72C0B5-C2DE-4172-B618-E51F71CBB360}" destId="{1976D0FC-D1B0-4E22-B259-0F76AEADA6CD}" srcOrd="0" destOrd="0" presId="urn:microsoft.com/office/officeart/2005/8/layout/process1"/>
    <dgm:cxn modelId="{2150F96A-BC2E-452A-A1C1-E303075AE195}" type="presOf" srcId="{1532D6EA-AEA9-49F6-B65D-CB23442DDEAB}" destId="{20340D90-81DD-4310-92EE-C7D15DC0AA3B}" srcOrd="0" destOrd="0" presId="urn:microsoft.com/office/officeart/2005/8/layout/process1"/>
    <dgm:cxn modelId="{5F01734C-F85D-464E-A050-AEDCBD840223}" type="presOf" srcId="{E40F66BA-325A-415D-8B7C-00EF9B926D56}" destId="{1E091DB8-049E-4424-B49A-6E0AF23BB609}" srcOrd="0" destOrd="0" presId="urn:microsoft.com/office/officeart/2005/8/layout/process1"/>
    <dgm:cxn modelId="{60BD794F-28A0-4CD6-B116-54F626BC9E02}" type="presOf" srcId="{544BE7C9-CC47-44D8-B20B-AB763FCCFB46}" destId="{B301DA29-5073-43B1-8F6A-B747AFE57965}" srcOrd="0" destOrd="0" presId="urn:microsoft.com/office/officeart/2005/8/layout/process1"/>
    <dgm:cxn modelId="{F0053B82-E15B-423B-BB28-9E3761D6E714}" type="presOf" srcId="{5E7EF2D3-6ECD-4B75-9485-9F9BA1E735C9}" destId="{0E3B0A19-5D8B-4A5F-A3EE-C1015B611010}" srcOrd="0" destOrd="0" presId="urn:microsoft.com/office/officeart/2005/8/layout/process1"/>
    <dgm:cxn modelId="{7D392E8E-F32D-4796-A409-5D060D4D85C5}" type="presOf" srcId="{676AC8B9-AB76-4B4C-A20A-ED8DF1A91081}" destId="{9F7D7525-B129-4AD1-80AE-2AD7B617BA7E}" srcOrd="0" destOrd="0" presId="urn:microsoft.com/office/officeart/2005/8/layout/process1"/>
    <dgm:cxn modelId="{0CFDA2A3-CC27-4429-A49B-CE26157CB80F}" srcId="{E40F66BA-325A-415D-8B7C-00EF9B926D56}" destId="{4828523C-30D2-4B76-8208-7D6B3CABD256}" srcOrd="4" destOrd="0" parTransId="{CFFB0DED-060A-4313-B69E-3EFC1360FE51}" sibTransId="{154AFE61-E795-4651-9242-48ABB71766ED}"/>
    <dgm:cxn modelId="{59FCDBC5-5E42-4C8E-AFA9-B8A061CD19F6}" srcId="{E40F66BA-325A-415D-8B7C-00EF9B926D56}" destId="{676AC8B9-AB76-4B4C-A20A-ED8DF1A91081}" srcOrd="2" destOrd="0" parTransId="{3EC84F49-CA49-4C4B-95A7-4AD3989163DF}" sibTransId="{E8892BE6-F0FF-409A-8F71-066FAAC87171}"/>
    <dgm:cxn modelId="{6DAA0DD0-950C-4CA4-8CDC-73938FF153EB}" srcId="{E40F66BA-325A-415D-8B7C-00EF9B926D56}" destId="{E65066A7-9EAE-4FBE-A1F5-5EB165592B6E}" srcOrd="1" destOrd="0" parTransId="{43E1CED7-0A8E-4A18-AE0C-90CDCDEDCC15}" sibTransId="{5E7EF2D3-6ECD-4B75-9485-9F9BA1E735C9}"/>
    <dgm:cxn modelId="{63AB1BD1-F49C-4F87-AE0D-CD23058A0F8A}" type="presOf" srcId="{6AE159BC-7C35-46FA-A48E-E41E711B62AE}" destId="{4172ADCB-1906-4093-8F8D-7B7D081578AE}" srcOrd="0" destOrd="0" presId="urn:microsoft.com/office/officeart/2005/8/layout/process1"/>
    <dgm:cxn modelId="{E429A8D7-7308-40F7-8B77-BD820FFA1E4B}" type="presOf" srcId="{1532D6EA-AEA9-49F6-B65D-CB23442DDEAB}" destId="{560FDA8B-A4B1-4292-93AA-5DC088A8D4AA}" srcOrd="1" destOrd="0" presId="urn:microsoft.com/office/officeart/2005/8/layout/process1"/>
    <dgm:cxn modelId="{34EF59D9-DA14-4ABE-9F1D-74996D5F35B9}" type="presOf" srcId="{E8892BE6-F0FF-409A-8F71-066FAAC87171}" destId="{BE0A3C8C-DECE-418F-95E8-284C44FB56A8}" srcOrd="1" destOrd="0" presId="urn:microsoft.com/office/officeart/2005/8/layout/process1"/>
    <dgm:cxn modelId="{50B6346E-8518-4651-83CE-C40CDAC0D733}" type="presParOf" srcId="{1E091DB8-049E-4424-B49A-6E0AF23BB609}" destId="{4172ADCB-1906-4093-8F8D-7B7D081578AE}" srcOrd="0" destOrd="0" presId="urn:microsoft.com/office/officeart/2005/8/layout/process1"/>
    <dgm:cxn modelId="{A22F4BFB-B819-4A52-A32E-00BC08B96FA8}" type="presParOf" srcId="{1E091DB8-049E-4424-B49A-6E0AF23BB609}" destId="{20340D90-81DD-4310-92EE-C7D15DC0AA3B}" srcOrd="1" destOrd="0" presId="urn:microsoft.com/office/officeart/2005/8/layout/process1"/>
    <dgm:cxn modelId="{120AE93E-CC62-422D-912D-222E488AA8B6}" type="presParOf" srcId="{20340D90-81DD-4310-92EE-C7D15DC0AA3B}" destId="{560FDA8B-A4B1-4292-93AA-5DC088A8D4AA}" srcOrd="0" destOrd="0" presId="urn:microsoft.com/office/officeart/2005/8/layout/process1"/>
    <dgm:cxn modelId="{362AD775-B9C6-44F5-A110-781864B0DB55}" type="presParOf" srcId="{1E091DB8-049E-4424-B49A-6E0AF23BB609}" destId="{DA5B3865-1572-47C3-B42E-54D926B407A0}" srcOrd="2" destOrd="0" presId="urn:microsoft.com/office/officeart/2005/8/layout/process1"/>
    <dgm:cxn modelId="{217FA0AA-FDA4-4646-A8B5-B11FA0A72DB8}" type="presParOf" srcId="{1E091DB8-049E-4424-B49A-6E0AF23BB609}" destId="{0E3B0A19-5D8B-4A5F-A3EE-C1015B611010}" srcOrd="3" destOrd="0" presId="urn:microsoft.com/office/officeart/2005/8/layout/process1"/>
    <dgm:cxn modelId="{8DADAF91-CA8A-4C9B-9CD2-535EFFFE5435}" type="presParOf" srcId="{0E3B0A19-5D8B-4A5F-A3EE-C1015B611010}" destId="{28D65D3D-BC41-4BB0-B98F-2B21D0EE6182}" srcOrd="0" destOrd="0" presId="urn:microsoft.com/office/officeart/2005/8/layout/process1"/>
    <dgm:cxn modelId="{FB121202-3693-43ED-9FB7-858432D300A7}" type="presParOf" srcId="{1E091DB8-049E-4424-B49A-6E0AF23BB609}" destId="{9F7D7525-B129-4AD1-80AE-2AD7B617BA7E}" srcOrd="4" destOrd="0" presId="urn:microsoft.com/office/officeart/2005/8/layout/process1"/>
    <dgm:cxn modelId="{2D33F59D-4FC9-482A-951E-0ECDFAE46DB2}" type="presParOf" srcId="{1E091DB8-049E-4424-B49A-6E0AF23BB609}" destId="{6614CFE0-D7A9-43D9-B9C4-AE129A1B4D87}" srcOrd="5" destOrd="0" presId="urn:microsoft.com/office/officeart/2005/8/layout/process1"/>
    <dgm:cxn modelId="{63E8CFE3-86EC-48C0-A0E5-51748865A4AA}" type="presParOf" srcId="{6614CFE0-D7A9-43D9-B9C4-AE129A1B4D87}" destId="{BE0A3C8C-DECE-418F-95E8-284C44FB56A8}" srcOrd="0" destOrd="0" presId="urn:microsoft.com/office/officeart/2005/8/layout/process1"/>
    <dgm:cxn modelId="{A79ECBF5-6040-40FB-81C4-29AD2C7C25D6}" type="presParOf" srcId="{1E091DB8-049E-4424-B49A-6E0AF23BB609}" destId="{1976D0FC-D1B0-4E22-B259-0F76AEADA6CD}" srcOrd="6" destOrd="0" presId="urn:microsoft.com/office/officeart/2005/8/layout/process1"/>
    <dgm:cxn modelId="{CC3DF5E9-437F-4A52-A90C-E1766934CA78}" type="presParOf" srcId="{1E091DB8-049E-4424-B49A-6E0AF23BB609}" destId="{B301DA29-5073-43B1-8F6A-B747AFE57965}" srcOrd="7" destOrd="0" presId="urn:microsoft.com/office/officeart/2005/8/layout/process1"/>
    <dgm:cxn modelId="{7165DDA6-D4DF-4C7F-980E-AAA585A0B1B3}" type="presParOf" srcId="{B301DA29-5073-43B1-8F6A-B747AFE57965}" destId="{3E65855A-C5F3-4FB1-8DCE-46CB3E71CA33}" srcOrd="0" destOrd="0" presId="urn:microsoft.com/office/officeart/2005/8/layout/process1"/>
    <dgm:cxn modelId="{CC853592-046C-461F-B989-771BB5ABCD91}" type="presParOf" srcId="{1E091DB8-049E-4424-B49A-6E0AF23BB609}" destId="{09A690DA-F787-4A90-A88E-754DAF1EAF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2ADCB-1906-4093-8F8D-7B7D081578AE}">
      <dsp:nvSpPr>
        <dsp:cNvPr id="0" name=""/>
        <dsp:cNvSpPr/>
      </dsp:nvSpPr>
      <dsp:spPr>
        <a:xfrm>
          <a:off x="4508" y="1229277"/>
          <a:ext cx="1397517" cy="1383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Archivo .</a:t>
          </a:r>
          <a:r>
            <a:rPr lang="es-EC" sz="1400" kern="1200" dirty="0" err="1"/>
            <a:t>csv</a:t>
          </a:r>
          <a:r>
            <a:rPr lang="es-EC" sz="1400" kern="1200" dirty="0"/>
            <a:t> colocado dentro de </a:t>
          </a:r>
          <a:r>
            <a:rPr lang="es-EC" sz="1400" kern="1200" dirty="0" err="1"/>
            <a:t>sftp</a:t>
          </a:r>
          <a:r>
            <a:rPr lang="es-EC" sz="1400" kern="1200" dirty="0"/>
            <a:t> público</a:t>
          </a:r>
          <a:endParaRPr lang="en-US" sz="1400" kern="1200" dirty="0"/>
        </a:p>
      </dsp:txBody>
      <dsp:txXfrm>
        <a:off x="45040" y="1269809"/>
        <a:ext cx="1316453" cy="1302805"/>
      </dsp:txXfrm>
    </dsp:sp>
    <dsp:sp modelId="{20340D90-81DD-4310-92EE-C7D15DC0AA3B}">
      <dsp:nvSpPr>
        <dsp:cNvPr id="0" name=""/>
        <dsp:cNvSpPr/>
      </dsp:nvSpPr>
      <dsp:spPr>
        <a:xfrm>
          <a:off x="1541777" y="1747920"/>
          <a:ext cx="296273" cy="346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1777" y="1817237"/>
        <a:ext cx="207391" cy="207950"/>
      </dsp:txXfrm>
    </dsp:sp>
    <dsp:sp modelId="{DA5B3865-1572-47C3-B42E-54D926B407A0}">
      <dsp:nvSpPr>
        <dsp:cNvPr id="0" name=""/>
        <dsp:cNvSpPr/>
      </dsp:nvSpPr>
      <dsp:spPr>
        <a:xfrm>
          <a:off x="1961032" y="1229277"/>
          <a:ext cx="1397517" cy="1383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Ingesta con Python hacia MySQL</a:t>
          </a:r>
          <a:endParaRPr lang="en-US" sz="1400" kern="1200" dirty="0"/>
        </a:p>
      </dsp:txBody>
      <dsp:txXfrm>
        <a:off x="2001564" y="1269809"/>
        <a:ext cx="1316453" cy="1302805"/>
      </dsp:txXfrm>
    </dsp:sp>
    <dsp:sp modelId="{0E3B0A19-5D8B-4A5F-A3EE-C1015B611010}">
      <dsp:nvSpPr>
        <dsp:cNvPr id="0" name=""/>
        <dsp:cNvSpPr/>
      </dsp:nvSpPr>
      <dsp:spPr>
        <a:xfrm>
          <a:off x="3498301" y="1747920"/>
          <a:ext cx="296273" cy="346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98301" y="1817237"/>
        <a:ext cx="207391" cy="207950"/>
      </dsp:txXfrm>
    </dsp:sp>
    <dsp:sp modelId="{9F7D7525-B129-4AD1-80AE-2AD7B617BA7E}">
      <dsp:nvSpPr>
        <dsp:cNvPr id="0" name=""/>
        <dsp:cNvSpPr/>
      </dsp:nvSpPr>
      <dsp:spPr>
        <a:xfrm>
          <a:off x="3917556" y="1229277"/>
          <a:ext cx="1397517" cy="1383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Monitorización y creación de patrones de índice - ELK</a:t>
          </a:r>
          <a:endParaRPr lang="en-US" sz="1400" kern="1200" dirty="0"/>
        </a:p>
      </dsp:txBody>
      <dsp:txXfrm>
        <a:off x="3958088" y="1269809"/>
        <a:ext cx="1316453" cy="1302805"/>
      </dsp:txXfrm>
    </dsp:sp>
    <dsp:sp modelId="{6614CFE0-D7A9-43D9-B9C4-AE129A1B4D87}">
      <dsp:nvSpPr>
        <dsp:cNvPr id="0" name=""/>
        <dsp:cNvSpPr/>
      </dsp:nvSpPr>
      <dsp:spPr>
        <a:xfrm>
          <a:off x="5454825" y="1747920"/>
          <a:ext cx="296273" cy="346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54825" y="1817237"/>
        <a:ext cx="207391" cy="207950"/>
      </dsp:txXfrm>
    </dsp:sp>
    <dsp:sp modelId="{1976D0FC-D1B0-4E22-B259-0F76AEADA6CD}">
      <dsp:nvSpPr>
        <dsp:cNvPr id="0" name=""/>
        <dsp:cNvSpPr/>
      </dsp:nvSpPr>
      <dsp:spPr>
        <a:xfrm>
          <a:off x="5874080" y="1229277"/>
          <a:ext cx="1397517" cy="1383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DAG de control y extracción de diferencias / inserción de datos filtrados en MySQL</a:t>
          </a:r>
          <a:endParaRPr lang="en-US" sz="1400" kern="1200" dirty="0"/>
        </a:p>
      </dsp:txBody>
      <dsp:txXfrm>
        <a:off x="5914612" y="1269809"/>
        <a:ext cx="1316453" cy="1302805"/>
      </dsp:txXfrm>
    </dsp:sp>
    <dsp:sp modelId="{B301DA29-5073-43B1-8F6A-B747AFE57965}">
      <dsp:nvSpPr>
        <dsp:cNvPr id="0" name=""/>
        <dsp:cNvSpPr/>
      </dsp:nvSpPr>
      <dsp:spPr>
        <a:xfrm>
          <a:off x="7411349" y="1747920"/>
          <a:ext cx="296273" cy="346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11349" y="1817237"/>
        <a:ext cx="207391" cy="207950"/>
      </dsp:txXfrm>
    </dsp:sp>
    <dsp:sp modelId="{09A690DA-F787-4A90-A88E-754DAF1EAFD6}">
      <dsp:nvSpPr>
        <dsp:cNvPr id="0" name=""/>
        <dsp:cNvSpPr/>
      </dsp:nvSpPr>
      <dsp:spPr>
        <a:xfrm>
          <a:off x="7830604" y="1229277"/>
          <a:ext cx="1397517" cy="1383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kern="1200" dirty="0"/>
            <a:t>KNIME – punto de encuentro para armar tabla de hechos - reportería</a:t>
          </a:r>
          <a:endParaRPr lang="en-US" sz="1400" kern="1200" dirty="0"/>
        </a:p>
      </dsp:txBody>
      <dsp:txXfrm>
        <a:off x="7871136" y="1269809"/>
        <a:ext cx="1316453" cy="1302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80B6-5DE2-8CFF-E764-71DACEFD1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E7689-A006-DD9A-A8E6-A4FD137C0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6B94-4F17-3D0C-CFCD-7B88AEE2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EDF1-2EE6-521A-FBD7-1E2D7CE6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3000-456D-3938-D307-1D1D05A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F20F-E027-7198-3E7D-B732F57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1329-E3B6-CD5F-C8ED-F315C3A3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AF70-65F8-63B3-10BD-8BDEAFAA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B7F3-5069-F07B-9628-9CD65A5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6958-4418-F643-E554-76E29E5F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3E274-87C3-2BF4-8267-BEC457754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D8D6-2510-0D91-A6BC-7342245FA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A56C-B84C-F4A8-650E-A100E843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4D19-3F28-550C-D4E6-41D05E58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1490-79A9-F3D3-6F28-D1BA2D33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2168-23F3-754F-E0CE-521BB5DF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B4F0-A822-DEDD-2F7F-D0DDE955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4DDE-51B3-5DF6-2392-8B8953D7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CCA0-3736-F4E6-4022-F4DCFC23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B3FC-586B-3157-B542-7E4B7C4C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8D49-A551-8122-335A-2CA81D38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94A71-E801-9452-81FB-5516E6B0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F07C-B831-C60B-61E5-B05C7A49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4F59-44FF-0C73-0267-8741BEB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2BC5-78E1-A0BE-4128-1DBBA2F1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9523-5FDC-36A0-70BF-782A7E8C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85EC-B822-3B0B-7FCE-9A023870D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8162-B35F-ACE1-DCCF-76C00D41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003F-EF0E-2A4F-B7B6-CBEB5CB7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3009-78F1-18BA-558D-1BB8636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8932-C294-3A46-E138-EC50009A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D88-43DA-7F0C-32AC-03754707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BD49-1147-9D6D-C161-BABEFF5F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29AC-7DC8-6B9D-E674-A75CA697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F1DFB-F556-7869-19F8-B8FD892D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BF1F4-4F98-A226-476B-3F24F16F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FBA73-0C32-8228-1329-7F497F2D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B4250-FE49-5E2D-D2C8-9F8ABCE6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74367-4F6C-B25F-D490-2673C0B0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20F6-1AEF-971B-E42F-9D2779DD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C4227-B06E-DACF-2CBD-421B64BB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10259-B221-DAD7-44C3-5565AB97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BE20F-8E51-5201-D637-319FFEEE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4ECBD-CA05-8862-39C3-6D53FA84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1C6D1-37B6-8A9D-5975-BAF0C413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1097C-3882-AAC7-83C7-DB14E75F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427A-5E6D-4A9F-1DE0-00FCCF44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B34A-20EF-BC57-4223-BCEC1A1C2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D53EE-A817-0EE6-DE21-7DB7EA5B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DA572-7767-E5CC-829D-CE1DD4C7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4752-FC9B-D994-D6A4-D60DD5C6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11AA6-2B48-790F-D113-F2F39C7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167-63EB-2520-386E-6731494D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F72D7-22AF-FD90-B3DB-2A93C591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03EA-23E9-AC95-0502-C1FF5510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7349E-A147-96AC-CC38-9EF66700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C355-D7AE-503C-C461-F751B24A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F0C6-EDD7-1E51-56C6-66FF236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62B40-1E59-D693-E76B-95EFEC15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6BC0-A0AA-E0A5-4CC4-16F49794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9067-7D4A-5430-8C43-563A16D2E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2981D-226E-42D3-B469-1754A75BD68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B7F9-835B-A1A0-EDFD-645B4A901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9AB-8003-5FC4-454C-DB40073B9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AA4FA-9777-43A1-B52F-5D904F0B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33037-63DB-5750-91A3-1E12906A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Proyecto final  Ingeniería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6BA7E-9D22-0B75-5428-87ED53D9F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3192" y="649480"/>
            <a:ext cx="515241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/>
              <a:t>Pipeline de control, </a:t>
            </a:r>
            <a:r>
              <a:rPr lang="en-US" sz="2000" b="1" dirty="0" err="1"/>
              <a:t>limpieza</a:t>
            </a:r>
            <a:r>
              <a:rPr lang="en-US" sz="2000" b="1" dirty="0"/>
              <a:t> y carga</a:t>
            </a:r>
            <a:r>
              <a:rPr lang="en-US" sz="2000" dirty="0"/>
              <a:t> que </a:t>
            </a:r>
            <a:r>
              <a:rPr lang="en-US" sz="2000" dirty="0" err="1"/>
              <a:t>detecta</a:t>
            </a:r>
            <a:r>
              <a:rPr lang="en-US" sz="2000" dirty="0"/>
              <a:t> </a:t>
            </a:r>
            <a:r>
              <a:rPr lang="en-US" sz="2000" dirty="0" err="1"/>
              <a:t>inconsistencias</a:t>
            </a:r>
            <a:r>
              <a:rPr lang="en-US" sz="2000" dirty="0"/>
              <a:t> y </a:t>
            </a:r>
            <a:r>
              <a:rPr lang="en-US" sz="2000" dirty="0" err="1"/>
              <a:t>organiza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tablas</a:t>
            </a:r>
            <a:r>
              <a:rPr lang="en-US" sz="2000" dirty="0"/>
              <a:t> </a:t>
            </a:r>
            <a:r>
              <a:rPr lang="en-US" sz="2000" dirty="0" err="1"/>
              <a:t>según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validez</a:t>
            </a:r>
            <a:r>
              <a:rPr lang="en-US" sz="20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Santiago Rodríguez</a:t>
            </a:r>
            <a:br>
              <a:rPr lang="en-US" sz="2000" dirty="0"/>
            </a:br>
            <a:r>
              <a:rPr lang="en-US" sz="2000" dirty="0" err="1"/>
              <a:t>Septiembre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106460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0E29-801B-393D-C855-FDFFDF74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8CE0-C8EA-86D0-E937-4F1D4A68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10C71457-56B6-8D15-FBD8-68F17225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8C86D-02BD-CD9A-6996-6A70FFDA6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952436"/>
            <a:ext cx="6219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C29CA-63F1-BE4A-8111-5A4C73400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8A76-A4BF-18AF-B807-CDF05F67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56350AD3-28AB-F6F7-DE53-4E0057A3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5785D-D7C6-CEA4-7A42-D994D07B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94" b="6667"/>
          <a:stretch>
            <a:fillRect/>
          </a:stretch>
        </p:blipFill>
        <p:spPr>
          <a:xfrm>
            <a:off x="261575" y="1518444"/>
            <a:ext cx="11800838" cy="53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DB902-2E28-5BDC-38C3-200C6175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772C-14A4-AD04-8B3A-C6467A05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E056222D-30D8-7EDB-7EA7-34EA82658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F8CD9-4970-68C9-A31C-A8B424E1DF96}"/>
              </a:ext>
            </a:extLst>
          </p:cNvPr>
          <p:cNvSpPr txBox="1"/>
          <p:nvPr/>
        </p:nvSpPr>
        <p:spPr>
          <a:xfrm>
            <a:off x="797668" y="1916349"/>
            <a:ext cx="10894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Automatización del flujo de datos</a:t>
            </a:r>
            <a:br>
              <a:rPr lang="es-ES" dirty="0"/>
            </a:br>
            <a:r>
              <a:rPr lang="es-ES" dirty="0"/>
              <a:t>Se implementó un pipeline completo y reproducible, desde la generación de datos sintéticos hasta la carga final en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Control de calidad</a:t>
            </a:r>
            <a:br>
              <a:rPr lang="es-ES" dirty="0"/>
            </a:br>
            <a:r>
              <a:rPr lang="es-ES" dirty="0"/>
              <a:t>Se validaron los registros para detectar inconsistencias y separar datos correctos de erróneos, asegurando mayor confiabilidad.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Armado de reportes – tabla hechos</a:t>
            </a:r>
            <a:br>
              <a:rPr lang="es-ES" b="1" dirty="0"/>
            </a:br>
            <a:r>
              <a:rPr lang="en-US" dirty="0"/>
              <a:t>Se </a:t>
            </a:r>
            <a:r>
              <a:rPr lang="en-US" dirty="0" err="1"/>
              <a:t>utilizó</a:t>
            </a:r>
            <a:r>
              <a:rPr lang="en-US" dirty="0"/>
              <a:t> KNIME para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.csv y MongoDB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para </a:t>
            </a:r>
            <a:r>
              <a:rPr lang="en-US" dirty="0" err="1"/>
              <a:t>demostrar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16B0-6818-9E3F-8949-987BDDAB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C" sz="10000" dirty="0">
                <a:solidFill>
                  <a:schemeClr val="bg1"/>
                </a:solidFill>
              </a:rPr>
              <a:t>GRACIAS</a:t>
            </a:r>
            <a:endParaRPr lang="en-US" sz="10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A6AA-A98F-A04E-9CA6-CCE71041A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8B1-5740-BC3B-6CDD-03E893EF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3200" dirty="0">
                <a:solidFill>
                  <a:schemeClr val="bg1"/>
                </a:solidFill>
              </a:rPr>
              <a:t>F</a:t>
            </a:r>
            <a:r>
              <a:rPr lang="en-US" sz="3200" dirty="0" err="1">
                <a:solidFill>
                  <a:schemeClr val="bg1"/>
                </a:solidFill>
              </a:rPr>
              <a:t>uentes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datos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66B3F6EE-F426-D123-FCB2-A6FE0405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35D067-9953-FEF0-A55F-B0AC0C221FD9}"/>
              </a:ext>
            </a:extLst>
          </p:cNvPr>
          <p:cNvSpPr txBox="1"/>
          <p:nvPr/>
        </p:nvSpPr>
        <p:spPr>
          <a:xfrm>
            <a:off x="719847" y="1974715"/>
            <a:ext cx="10457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Datos creados sintéticamente sobre comprobantes de retención de rendimientos financieros por certificados de inversión de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 Basado en estructura real presentado al SRI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Generado con </a:t>
            </a:r>
            <a:r>
              <a:rPr lang="es-EC" dirty="0" err="1"/>
              <a:t>Faker</a:t>
            </a:r>
            <a:r>
              <a:rPr lang="es-EC" dirty="0"/>
              <a:t> a través de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Fueron creados con errores a propósito para identificar errores y reportarlos dentro del pipeline.</a:t>
            </a:r>
            <a:endParaRPr lang="en-US" dirty="0"/>
          </a:p>
        </p:txBody>
      </p:sp>
      <p:pic>
        <p:nvPicPr>
          <p:cNvPr id="1026" name="Picture 2" descr="Icono de Csv Generic Flat | Freepik">
            <a:extLst>
              <a:ext uri="{FF2B5EF4-FFF2-40B4-BE49-F238E27FC236}">
                <a16:creationId xmlns:a16="http://schemas.microsoft.com/office/drawing/2014/main" id="{14835F05-9EED-532A-912B-9F667BA48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7483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0D96C-8D21-A8F8-D004-AFF201454689}"/>
              </a:ext>
            </a:extLst>
          </p:cNvPr>
          <p:cNvSpPr txBox="1"/>
          <p:nvPr/>
        </p:nvSpPr>
        <p:spPr>
          <a:xfrm>
            <a:off x="4527747" y="5706793"/>
            <a:ext cx="32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retenciones_aug2025_1.csv</a:t>
            </a:r>
          </a:p>
        </p:txBody>
      </p:sp>
    </p:spTree>
    <p:extLst>
      <p:ext uri="{BB962C8B-B14F-4D97-AF65-F5344CB8AC3E}">
        <p14:creationId xmlns:p14="http://schemas.microsoft.com/office/powerpoint/2010/main" val="250257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6562-F414-C300-AAF5-3B41A40F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90B7-1C3F-7A0E-5A96-3AACBF8A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Estructura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0F743755-9FAC-0F08-7D8B-FD78C2CE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079634-A93E-1391-7B9C-DF45BE477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315"/>
            <a:ext cx="12192000" cy="39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DB88F-0E78-88A8-1BDF-5993A9BF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2525-8211-C2F9-905F-D249D077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3200" dirty="0">
                <a:solidFill>
                  <a:schemeClr val="bg1"/>
                </a:solidFill>
              </a:rPr>
              <a:t>C</a:t>
            </a:r>
            <a:r>
              <a:rPr lang="en-US" sz="3200" dirty="0" err="1">
                <a:solidFill>
                  <a:schemeClr val="bg1"/>
                </a:solidFill>
              </a:rPr>
              <a:t>ontenedores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0A9C9691-9F6F-1FC5-A216-81FA12EB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269AC-0B21-BCA5-3F0B-D0E7717F1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860" y="1825625"/>
            <a:ext cx="2872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78E4-8D0D-2630-93DF-F3D482A0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E4A-559C-435C-D945-4B08B95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3200" dirty="0">
                <a:solidFill>
                  <a:schemeClr val="bg1"/>
                </a:solidFill>
              </a:rPr>
              <a:t>F</a:t>
            </a:r>
            <a:r>
              <a:rPr lang="en-US" sz="3200" dirty="0" err="1">
                <a:solidFill>
                  <a:schemeClr val="bg1"/>
                </a:solidFill>
              </a:rPr>
              <a:t>lujo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BF4473F5-181D-068B-34FE-CB03D6EC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E077E9-4188-4DC9-7CE1-6F625CAD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056210"/>
              </p:ext>
            </p:extLst>
          </p:nvPr>
        </p:nvGraphicFramePr>
        <p:xfrm>
          <a:off x="1321881" y="1848255"/>
          <a:ext cx="9232630" cy="384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25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91D53-485D-FD8F-E200-7D319DD4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A8A-3753-D503-29C5-EFC4149F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3200" dirty="0">
                <a:solidFill>
                  <a:schemeClr val="bg1"/>
                </a:solidFill>
              </a:rPr>
              <a:t>M</a:t>
            </a:r>
            <a:r>
              <a:rPr lang="en-US" sz="3200" dirty="0" err="1">
                <a:solidFill>
                  <a:schemeClr val="bg1"/>
                </a:solidFill>
              </a:rPr>
              <a:t>onitorización</a:t>
            </a:r>
            <a:r>
              <a:rPr lang="en-US" sz="3200" dirty="0">
                <a:solidFill>
                  <a:schemeClr val="bg1"/>
                </a:solidFill>
              </a:rPr>
              <a:t> de ingesta de </a:t>
            </a:r>
            <a:r>
              <a:rPr lang="en-US" sz="3200" dirty="0" err="1">
                <a:solidFill>
                  <a:schemeClr val="bg1"/>
                </a:solidFill>
              </a:rPr>
              <a:t>datos</a:t>
            </a:r>
            <a:r>
              <a:rPr lang="en-US" sz="3200" dirty="0">
                <a:solidFill>
                  <a:schemeClr val="bg1"/>
                </a:solidFill>
              </a:rPr>
              <a:t> near-real time 12,5k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91027F53-93CB-A280-BC89-086401E3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571DCB-C4A8-9758-5DAA-8F950E2A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4" y="1388302"/>
            <a:ext cx="9974094" cy="55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853B5-0129-C99A-C40C-91B1A74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A73E-A497-D0D9-2CBD-A0FA456F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sz="3200" dirty="0">
                <a:solidFill>
                  <a:schemeClr val="bg1"/>
                </a:solidFill>
              </a:rPr>
              <a:t>M</a:t>
            </a:r>
            <a:r>
              <a:rPr lang="en-US" sz="3200" dirty="0" err="1">
                <a:solidFill>
                  <a:schemeClr val="bg1"/>
                </a:solidFill>
              </a:rPr>
              <a:t>onitorización</a:t>
            </a:r>
            <a:r>
              <a:rPr lang="en-US" sz="3200" dirty="0">
                <a:solidFill>
                  <a:schemeClr val="bg1"/>
                </a:solidFill>
              </a:rPr>
              <a:t> de ingesta de </a:t>
            </a:r>
            <a:r>
              <a:rPr lang="en-US" sz="3200" dirty="0" err="1">
                <a:solidFill>
                  <a:schemeClr val="bg1"/>
                </a:solidFill>
              </a:rPr>
              <a:t>datos</a:t>
            </a:r>
            <a:r>
              <a:rPr lang="en-US" sz="3200" dirty="0">
                <a:solidFill>
                  <a:schemeClr val="bg1"/>
                </a:solidFill>
              </a:rPr>
              <a:t> near-real time 14k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1F3ED6A1-288D-23C7-7105-DDA06C21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C6D4B5-842D-2E0B-4FE3-BDE55581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7" y="1404157"/>
            <a:ext cx="9818451" cy="54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4E64-749F-37F0-944F-1C186850C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A26-1FAA-DAF1-FDE5-5F251DD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DAG</a:t>
            </a: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2D0E66BC-DBAF-41C2-108D-CAB6D17E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5A4E7-7811-D14C-0B10-BF0AF9ADC539}"/>
              </a:ext>
            </a:extLst>
          </p:cNvPr>
          <p:cNvSpPr txBox="1"/>
          <p:nvPr/>
        </p:nvSpPr>
        <p:spPr>
          <a:xfrm>
            <a:off x="490537" y="3988340"/>
            <a:ext cx="11210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1. Lectura en MySQL</a:t>
            </a:r>
          </a:p>
          <a:p>
            <a:r>
              <a:rPr lang="es-EC" dirty="0"/>
              <a:t>2. Control: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Asignar porcentajes de retención en base a códigos (323 A = 1%, 324B = 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Multiplicar ((</a:t>
            </a:r>
            <a:r>
              <a:rPr lang="es-EC" dirty="0" err="1"/>
              <a:t>base_imponible</a:t>
            </a:r>
            <a:r>
              <a:rPr lang="es-EC" dirty="0"/>
              <a:t> * porcentaje) – retención monto)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Agregar columnas para controles de diferencias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Filtrado entre registros sin diferencia y con diferencia</a:t>
            </a:r>
          </a:p>
          <a:p>
            <a:r>
              <a:rPr lang="es-EC" dirty="0"/>
              <a:t>3. Carga de data filtrada a MySQL: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retenciones_correctas</a:t>
            </a:r>
            <a:r>
              <a:rPr lang="es-EC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retenciones_errores</a:t>
            </a:r>
            <a:endParaRPr lang="es-EC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88FA39-598C-83FE-EEBC-DAC770535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6" y="1724024"/>
            <a:ext cx="10744267" cy="22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0F4F7-FCB1-ECC2-CDB3-44C239EA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D95E-26FF-862A-FC73-992F47F2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KNIME – punto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encuentro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A red dragon with a crest and flowers&#10;&#10;AI-generated content may be incorrect.">
            <a:extLst>
              <a:ext uri="{FF2B5EF4-FFF2-40B4-BE49-F238E27FC236}">
                <a16:creationId xmlns:a16="http://schemas.microsoft.com/office/drawing/2014/main" id="{1786C6F7-4A0F-3A25-74BB-C6787E92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468" y="643465"/>
            <a:ext cx="1196532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B3C61DD-0176-1A28-1E96-56F661AB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388302"/>
            <a:ext cx="8267542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EDDE69-3078-38CE-AB89-EF466C3F4907}"/>
              </a:ext>
            </a:extLst>
          </p:cNvPr>
          <p:cNvSpPr txBox="1"/>
          <p:nvPr/>
        </p:nvSpPr>
        <p:spPr>
          <a:xfrm>
            <a:off x="953311" y="5476672"/>
            <a:ext cx="1004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Conexión con MongoDB – nombres de provincias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CSV – archivos de códigos de tipo de identificación según normativa SRI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Creación tabla de hechos – tabla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1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345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Proyecto final  Ingeniería de datos</vt:lpstr>
      <vt:lpstr>Fuentes de datos</vt:lpstr>
      <vt:lpstr>Estructura</vt:lpstr>
      <vt:lpstr>Contenedores</vt:lpstr>
      <vt:lpstr>Flujo</vt:lpstr>
      <vt:lpstr>Monitorización de ingesta de datos near-real time 12,5k</vt:lpstr>
      <vt:lpstr>Monitorización de ingesta de datos near-real time 14k</vt:lpstr>
      <vt:lpstr>Estructura DAG</vt:lpstr>
      <vt:lpstr>KNIME – punto de encuentro</vt:lpstr>
      <vt:lpstr>Resultado</vt:lpstr>
      <vt:lpstr>Resultado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Paúl Rodríguez Chico</dc:creator>
  <cp:lastModifiedBy>Santiago Paúl Rodríguez Chico</cp:lastModifiedBy>
  <cp:revision>2</cp:revision>
  <dcterms:created xsi:type="dcterms:W3CDTF">2025-09-13T04:31:23Z</dcterms:created>
  <dcterms:modified xsi:type="dcterms:W3CDTF">2025-09-13T15:19:29Z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b10915-602c-481a-bdc7-238d429ea082_Enabled">
    <vt:lpwstr>true</vt:lpwstr>
  </property>
  <property fmtid="{D5CDD505-2E9C-101B-9397-08002B2CF9AE}" pid="3" name="MSIP_Label_f7b10915-602c-481a-bdc7-238d429ea082_SetDate">
    <vt:lpwstr>2025-09-13T05:26:33Z</vt:lpwstr>
  </property>
  <property fmtid="{D5CDD505-2E9C-101B-9397-08002B2CF9AE}" pid="4" name="MSIP_Label_f7b10915-602c-481a-bdc7-238d429ea082_Method">
    <vt:lpwstr>Standard</vt:lpwstr>
  </property>
  <property fmtid="{D5CDD505-2E9C-101B-9397-08002B2CF9AE}" pid="5" name="MSIP_Label_f7b10915-602c-481a-bdc7-238d429ea082_Name">
    <vt:lpwstr>defa4170-0d19-0005-0004-bc88714345d2</vt:lpwstr>
  </property>
  <property fmtid="{D5CDD505-2E9C-101B-9397-08002B2CF9AE}" pid="6" name="MSIP_Label_f7b10915-602c-481a-bdc7-238d429ea082_SiteId">
    <vt:lpwstr>9f119962-8c62-431c-a8ef-e7e0a42d11fc</vt:lpwstr>
  </property>
  <property fmtid="{D5CDD505-2E9C-101B-9397-08002B2CF9AE}" pid="7" name="MSIP_Label_f7b10915-602c-481a-bdc7-238d429ea082_ActionId">
    <vt:lpwstr>94dcc17d-7730-43c0-9944-10e9396e6753</vt:lpwstr>
  </property>
  <property fmtid="{D5CDD505-2E9C-101B-9397-08002B2CF9AE}" pid="8" name="MSIP_Label_f7b10915-602c-481a-bdc7-238d429ea082_ContentBits">
    <vt:lpwstr>0</vt:lpwstr>
  </property>
  <property fmtid="{D5CDD505-2E9C-101B-9397-08002B2CF9AE}" pid="9" name="MSIP_Label_f7b10915-602c-481a-bdc7-238d429ea082_Tag">
    <vt:lpwstr>10, 3, 0, 1</vt:lpwstr>
  </property>
</Properties>
</file>