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Work Sans"/>
      <p:regular r:id="rId15"/>
      <p:bold r:id="rId16"/>
      <p:italic r:id="rId17"/>
      <p:boldItalic r:id="rId18"/>
    </p:embeddedFont>
    <p:embeddedFont>
      <p:font typeface="Syncopat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yncopat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WorkSans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19" Type="http://schemas.openxmlformats.org/officeDocument/2006/relationships/font" Target="fonts/Syncopate-regular.fntdata"/><Relationship Id="rId18" Type="http://schemas.openxmlformats.org/officeDocument/2006/relationships/font" Target="fonts/Work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660a0e4f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660a0e4f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610839d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610839d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610839d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610839d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6409b6171_0_18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6409b6171_0_18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6409b6171_0_18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6409b6171_0_18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67c3d275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67c3d275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6409b6171_0_18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6409b6171_0_18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67c3d275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67c3d275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e6409b6171_0_18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e6409b6171_0_18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5725" y="-71425"/>
            <a:ext cx="9139714" cy="5143444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52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32301" y="1306075"/>
            <a:ext cx="464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32350" y="3044825"/>
            <a:ext cx="4645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-765962" y="2978252"/>
            <a:ext cx="3607237" cy="4441462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70638" y="75205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401200" y="45810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-304800" y="-4334075"/>
            <a:ext cx="9753712" cy="9753648"/>
          </a:xfrm>
          <a:custGeom>
            <a:rect b="b" l="l" r="r" t="t"/>
            <a:pathLst>
              <a:path extrusionOk="0" h="153631" w="153632">
                <a:moveTo>
                  <a:pt x="26152" y="18834"/>
                </a:moveTo>
                <a:lnTo>
                  <a:pt x="18834" y="26152"/>
                </a:lnTo>
                <a:lnTo>
                  <a:pt x="76736" y="76736"/>
                </a:lnTo>
                <a:lnTo>
                  <a:pt x="26152" y="18834"/>
                </a:lnTo>
                <a:close/>
                <a:moveTo>
                  <a:pt x="61901" y="1280"/>
                </a:moveTo>
                <a:lnTo>
                  <a:pt x="51944" y="3959"/>
                </a:lnTo>
                <a:lnTo>
                  <a:pt x="76776" y="76736"/>
                </a:lnTo>
                <a:lnTo>
                  <a:pt x="61901" y="1280"/>
                </a:lnTo>
                <a:close/>
                <a:moveTo>
                  <a:pt x="71658" y="0"/>
                </a:moveTo>
                <a:lnTo>
                  <a:pt x="76816" y="76736"/>
                </a:lnTo>
                <a:lnTo>
                  <a:pt x="81975" y="0"/>
                </a:lnTo>
                <a:close/>
                <a:moveTo>
                  <a:pt x="110766" y="7718"/>
                </a:moveTo>
                <a:lnTo>
                  <a:pt x="76856" y="76736"/>
                </a:lnTo>
                <a:lnTo>
                  <a:pt x="119683" y="12876"/>
                </a:lnTo>
                <a:lnTo>
                  <a:pt x="110766" y="7718"/>
                </a:lnTo>
                <a:close/>
                <a:moveTo>
                  <a:pt x="76736" y="76736"/>
                </a:moveTo>
                <a:lnTo>
                  <a:pt x="76736" y="76736"/>
                </a:lnTo>
                <a:lnTo>
                  <a:pt x="76736" y="76736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736"/>
                </a:moveTo>
                <a:lnTo>
                  <a:pt x="76856" y="76736"/>
                </a:lnTo>
                <a:lnTo>
                  <a:pt x="76856" y="76736"/>
                </a:lnTo>
                <a:close/>
                <a:moveTo>
                  <a:pt x="127480" y="18834"/>
                </a:moveTo>
                <a:lnTo>
                  <a:pt x="76896" y="76736"/>
                </a:lnTo>
                <a:lnTo>
                  <a:pt x="134798" y="26152"/>
                </a:lnTo>
                <a:lnTo>
                  <a:pt x="127480" y="18834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76816" y="76935"/>
                </a:moveTo>
                <a:lnTo>
                  <a:pt x="76816" y="76935"/>
                </a:lnTo>
                <a:lnTo>
                  <a:pt x="76816" y="76935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153632" y="71657"/>
                </a:moveTo>
                <a:lnTo>
                  <a:pt x="76936" y="76816"/>
                </a:lnTo>
                <a:lnTo>
                  <a:pt x="153632" y="81974"/>
                </a:lnTo>
                <a:lnTo>
                  <a:pt x="153632" y="71657"/>
                </a:lnTo>
                <a:close/>
                <a:moveTo>
                  <a:pt x="76696" y="76855"/>
                </a:moveTo>
                <a:lnTo>
                  <a:pt x="1280" y="91731"/>
                </a:lnTo>
                <a:lnTo>
                  <a:pt x="3919" y="101688"/>
                </a:lnTo>
                <a:lnTo>
                  <a:pt x="76696" y="76855"/>
                </a:lnTo>
                <a:close/>
                <a:moveTo>
                  <a:pt x="76896" y="76855"/>
                </a:moveTo>
                <a:lnTo>
                  <a:pt x="149673" y="101688"/>
                </a:lnTo>
                <a:lnTo>
                  <a:pt x="152352" y="91731"/>
                </a:lnTo>
                <a:lnTo>
                  <a:pt x="76896" y="76855"/>
                </a:lnTo>
                <a:close/>
                <a:moveTo>
                  <a:pt x="76736" y="76895"/>
                </a:moveTo>
                <a:lnTo>
                  <a:pt x="18834" y="127479"/>
                </a:lnTo>
                <a:lnTo>
                  <a:pt x="26152" y="134797"/>
                </a:lnTo>
                <a:lnTo>
                  <a:pt x="76736" y="76895"/>
                </a:lnTo>
                <a:close/>
                <a:moveTo>
                  <a:pt x="76856" y="76935"/>
                </a:moveTo>
                <a:lnTo>
                  <a:pt x="110766" y="145953"/>
                </a:lnTo>
                <a:lnTo>
                  <a:pt x="119683" y="140795"/>
                </a:lnTo>
                <a:lnTo>
                  <a:pt x="76856" y="76935"/>
                </a:lnTo>
                <a:close/>
                <a:moveTo>
                  <a:pt x="76776" y="76935"/>
                </a:moveTo>
                <a:lnTo>
                  <a:pt x="51944" y="149712"/>
                </a:lnTo>
                <a:lnTo>
                  <a:pt x="61901" y="152351"/>
                </a:lnTo>
                <a:lnTo>
                  <a:pt x="76776" y="76935"/>
                </a:lnTo>
                <a:close/>
                <a:moveTo>
                  <a:pt x="91692" y="1280"/>
                </a:moveTo>
                <a:lnTo>
                  <a:pt x="76816" y="76736"/>
                </a:lnTo>
                <a:lnTo>
                  <a:pt x="7681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42867" y="7718"/>
                </a:lnTo>
                <a:lnTo>
                  <a:pt x="33910" y="12876"/>
                </a:lnTo>
                <a:lnTo>
                  <a:pt x="76736" y="76736"/>
                </a:lnTo>
                <a:lnTo>
                  <a:pt x="76696" y="76776"/>
                </a:lnTo>
                <a:lnTo>
                  <a:pt x="12876" y="33949"/>
                </a:lnTo>
                <a:lnTo>
                  <a:pt x="7678" y="42866"/>
                </a:lnTo>
                <a:lnTo>
                  <a:pt x="76696" y="76776"/>
                </a:lnTo>
                <a:lnTo>
                  <a:pt x="76696" y="76776"/>
                </a:lnTo>
                <a:lnTo>
                  <a:pt x="3919" y="51943"/>
                </a:lnTo>
                <a:lnTo>
                  <a:pt x="1280" y="61940"/>
                </a:lnTo>
                <a:lnTo>
                  <a:pt x="76696" y="76816"/>
                </a:lnTo>
                <a:lnTo>
                  <a:pt x="76696" y="76816"/>
                </a:lnTo>
                <a:lnTo>
                  <a:pt x="0" y="71657"/>
                </a:lnTo>
                <a:lnTo>
                  <a:pt x="0" y="81974"/>
                </a:lnTo>
                <a:lnTo>
                  <a:pt x="76696" y="76816"/>
                </a:lnTo>
                <a:lnTo>
                  <a:pt x="76696" y="76855"/>
                </a:lnTo>
                <a:lnTo>
                  <a:pt x="7678" y="110765"/>
                </a:lnTo>
                <a:lnTo>
                  <a:pt x="12876" y="119722"/>
                </a:lnTo>
                <a:lnTo>
                  <a:pt x="76696" y="76895"/>
                </a:lnTo>
                <a:lnTo>
                  <a:pt x="76736" y="76895"/>
                </a:lnTo>
                <a:lnTo>
                  <a:pt x="76736" y="76935"/>
                </a:lnTo>
                <a:lnTo>
                  <a:pt x="33910" y="140795"/>
                </a:lnTo>
                <a:lnTo>
                  <a:pt x="42867" y="145953"/>
                </a:lnTo>
                <a:lnTo>
                  <a:pt x="76776" y="76935"/>
                </a:lnTo>
                <a:lnTo>
                  <a:pt x="76816" y="76935"/>
                </a:lnTo>
                <a:lnTo>
                  <a:pt x="76816" y="76935"/>
                </a:lnTo>
                <a:lnTo>
                  <a:pt x="91692" y="152351"/>
                </a:lnTo>
                <a:lnTo>
                  <a:pt x="101688" y="149712"/>
                </a:lnTo>
                <a:lnTo>
                  <a:pt x="76856" y="76935"/>
                </a:lnTo>
                <a:lnTo>
                  <a:pt x="76896" y="76895"/>
                </a:lnTo>
                <a:lnTo>
                  <a:pt x="127480" y="134797"/>
                </a:lnTo>
                <a:lnTo>
                  <a:pt x="134798" y="127479"/>
                </a:lnTo>
                <a:lnTo>
                  <a:pt x="76896" y="76895"/>
                </a:lnTo>
                <a:lnTo>
                  <a:pt x="140756" y="119722"/>
                </a:lnTo>
                <a:lnTo>
                  <a:pt x="145914" y="110765"/>
                </a:lnTo>
                <a:lnTo>
                  <a:pt x="76896" y="76855"/>
                </a:lnTo>
                <a:lnTo>
                  <a:pt x="76936" y="76816"/>
                </a:lnTo>
                <a:lnTo>
                  <a:pt x="76896" y="76816"/>
                </a:lnTo>
                <a:lnTo>
                  <a:pt x="152352" y="61940"/>
                </a:lnTo>
                <a:lnTo>
                  <a:pt x="149673" y="51943"/>
                </a:lnTo>
                <a:lnTo>
                  <a:pt x="76896" y="76776"/>
                </a:lnTo>
                <a:lnTo>
                  <a:pt x="76896" y="76776"/>
                </a:lnTo>
                <a:lnTo>
                  <a:pt x="145914" y="42866"/>
                </a:lnTo>
                <a:lnTo>
                  <a:pt x="140756" y="33949"/>
                </a:lnTo>
                <a:lnTo>
                  <a:pt x="76896" y="76776"/>
                </a:lnTo>
                <a:lnTo>
                  <a:pt x="7689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101688" y="3959"/>
                </a:lnTo>
                <a:lnTo>
                  <a:pt x="91692" y="1280"/>
                </a:lnTo>
                <a:close/>
                <a:moveTo>
                  <a:pt x="76816" y="76935"/>
                </a:moveTo>
                <a:lnTo>
                  <a:pt x="71658" y="153631"/>
                </a:lnTo>
                <a:lnTo>
                  <a:pt x="81975" y="153631"/>
                </a:lnTo>
                <a:lnTo>
                  <a:pt x="76816" y="76935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33000">
                <a:srgbClr val="FCF7F0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305725" y="2343825"/>
            <a:ext cx="45327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3" name="Google Shape;83;p11"/>
          <p:cNvGrpSpPr/>
          <p:nvPr/>
        </p:nvGrpSpPr>
        <p:grpSpPr>
          <a:xfrm>
            <a:off x="-637653" y="1638299"/>
            <a:ext cx="10554863" cy="6166261"/>
            <a:chOff x="-637653" y="1638299"/>
            <a:chExt cx="10554863" cy="6166261"/>
          </a:xfrm>
        </p:grpSpPr>
        <p:sp>
          <p:nvSpPr>
            <p:cNvPr id="84" name="Google Shape;84;p11"/>
            <p:cNvSpPr/>
            <p:nvPr/>
          </p:nvSpPr>
          <p:spPr>
            <a:xfrm>
              <a:off x="0" y="3845100"/>
              <a:ext cx="9453563" cy="2552691"/>
            </a:xfrm>
            <a:custGeom>
              <a:rect b="b" l="l" r="r" t="t"/>
              <a:pathLst>
                <a:path extrusionOk="0" h="21595" w="79976">
                  <a:moveTo>
                    <a:pt x="1" y="1"/>
                  </a:moveTo>
                  <a:lnTo>
                    <a:pt x="1" y="21594"/>
                  </a:lnTo>
                  <a:lnTo>
                    <a:pt x="79975" y="21594"/>
                  </a:lnTo>
                  <a:lnTo>
                    <a:pt x="79975" y="1"/>
                  </a:lnTo>
                  <a:lnTo>
                    <a:pt x="78256" y="441"/>
                  </a:lnTo>
                  <a:lnTo>
                    <a:pt x="76376" y="841"/>
                  </a:lnTo>
                  <a:lnTo>
                    <a:pt x="74377" y="1241"/>
                  </a:lnTo>
                  <a:lnTo>
                    <a:pt x="72258" y="1640"/>
                  </a:lnTo>
                  <a:lnTo>
                    <a:pt x="70058" y="2000"/>
                  </a:lnTo>
                  <a:lnTo>
                    <a:pt x="67739" y="2320"/>
                  </a:lnTo>
                  <a:lnTo>
                    <a:pt x="65340" y="2640"/>
                  </a:lnTo>
                  <a:lnTo>
                    <a:pt x="62821" y="2920"/>
                  </a:lnTo>
                  <a:lnTo>
                    <a:pt x="60222" y="3160"/>
                  </a:lnTo>
                  <a:lnTo>
                    <a:pt x="57542" y="3360"/>
                  </a:lnTo>
                  <a:lnTo>
                    <a:pt x="54783" y="3560"/>
                  </a:lnTo>
                  <a:lnTo>
                    <a:pt x="51944" y="3720"/>
                  </a:lnTo>
                  <a:lnTo>
                    <a:pt x="49025" y="3840"/>
                  </a:lnTo>
                  <a:lnTo>
                    <a:pt x="46066" y="3920"/>
                  </a:lnTo>
                  <a:lnTo>
                    <a:pt x="43067" y="4000"/>
                  </a:lnTo>
                  <a:lnTo>
                    <a:pt x="36949" y="4000"/>
                  </a:lnTo>
                  <a:lnTo>
                    <a:pt x="33950" y="3920"/>
                  </a:lnTo>
                  <a:lnTo>
                    <a:pt x="30991" y="3840"/>
                  </a:lnTo>
                  <a:lnTo>
                    <a:pt x="28072" y="3720"/>
                  </a:lnTo>
                  <a:lnTo>
                    <a:pt x="25233" y="3560"/>
                  </a:lnTo>
                  <a:lnTo>
                    <a:pt x="22473" y="3360"/>
                  </a:lnTo>
                  <a:lnTo>
                    <a:pt x="19794" y="3160"/>
                  </a:lnTo>
                  <a:lnTo>
                    <a:pt x="17195" y="2920"/>
                  </a:lnTo>
                  <a:lnTo>
                    <a:pt x="14676" y="2640"/>
                  </a:lnTo>
                  <a:lnTo>
                    <a:pt x="12277" y="2320"/>
                  </a:lnTo>
                  <a:lnTo>
                    <a:pt x="9957" y="2000"/>
                  </a:lnTo>
                  <a:lnTo>
                    <a:pt x="7718" y="1640"/>
                  </a:lnTo>
                  <a:lnTo>
                    <a:pt x="5639" y="1241"/>
                  </a:lnTo>
                  <a:lnTo>
                    <a:pt x="3639" y="841"/>
                  </a:lnTo>
                  <a:lnTo>
                    <a:pt x="1760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-637653" y="1638299"/>
              <a:ext cx="6097163" cy="6166261"/>
            </a:xfrm>
            <a:custGeom>
              <a:rect b="b" l="l" r="r" t="t"/>
              <a:pathLst>
                <a:path extrusionOk="0" h="53544" w="52944">
                  <a:moveTo>
                    <a:pt x="0" y="0"/>
                  </a:moveTo>
                  <a:lnTo>
                    <a:pt x="0" y="53543"/>
                  </a:lnTo>
                  <a:lnTo>
                    <a:pt x="52944" y="38828"/>
                  </a:lnTo>
                  <a:lnTo>
                    <a:pt x="52904" y="37948"/>
                  </a:lnTo>
                  <a:lnTo>
                    <a:pt x="52824" y="37148"/>
                  </a:lnTo>
                  <a:lnTo>
                    <a:pt x="52704" y="36429"/>
                  </a:lnTo>
                  <a:lnTo>
                    <a:pt x="52504" y="35749"/>
                  </a:lnTo>
                  <a:lnTo>
                    <a:pt x="52304" y="35109"/>
                  </a:lnTo>
                  <a:lnTo>
                    <a:pt x="52024" y="34549"/>
                  </a:lnTo>
                  <a:lnTo>
                    <a:pt x="51744" y="33989"/>
                  </a:lnTo>
                  <a:lnTo>
                    <a:pt x="51424" y="33510"/>
                  </a:lnTo>
                  <a:lnTo>
                    <a:pt x="51064" y="33110"/>
                  </a:lnTo>
                  <a:lnTo>
                    <a:pt x="50664" y="32710"/>
                  </a:lnTo>
                  <a:lnTo>
                    <a:pt x="50265" y="32350"/>
                  </a:lnTo>
                  <a:lnTo>
                    <a:pt x="49825" y="32030"/>
                  </a:lnTo>
                  <a:lnTo>
                    <a:pt x="49385" y="31790"/>
                  </a:lnTo>
                  <a:lnTo>
                    <a:pt x="48945" y="31550"/>
                  </a:lnTo>
                  <a:lnTo>
                    <a:pt x="48505" y="31350"/>
                  </a:lnTo>
                  <a:lnTo>
                    <a:pt x="48025" y="31150"/>
                  </a:lnTo>
                  <a:lnTo>
                    <a:pt x="47585" y="31030"/>
                  </a:lnTo>
                  <a:lnTo>
                    <a:pt x="47106" y="30870"/>
                  </a:lnTo>
                  <a:lnTo>
                    <a:pt x="46226" y="30710"/>
                  </a:lnTo>
                  <a:lnTo>
                    <a:pt x="45386" y="30630"/>
                  </a:lnTo>
                  <a:lnTo>
                    <a:pt x="44666" y="30590"/>
                  </a:lnTo>
                  <a:lnTo>
                    <a:pt x="43547" y="30590"/>
                  </a:lnTo>
                  <a:lnTo>
                    <a:pt x="43147" y="30630"/>
                  </a:lnTo>
                  <a:lnTo>
                    <a:pt x="42947" y="29791"/>
                  </a:lnTo>
                  <a:lnTo>
                    <a:pt x="42747" y="28991"/>
                  </a:lnTo>
                  <a:lnTo>
                    <a:pt x="42467" y="28271"/>
                  </a:lnTo>
                  <a:lnTo>
                    <a:pt x="42147" y="27591"/>
                  </a:lnTo>
                  <a:lnTo>
                    <a:pt x="41827" y="26952"/>
                  </a:lnTo>
                  <a:lnTo>
                    <a:pt x="41467" y="26392"/>
                  </a:lnTo>
                  <a:lnTo>
                    <a:pt x="41067" y="25872"/>
                  </a:lnTo>
                  <a:lnTo>
                    <a:pt x="40628" y="25432"/>
                  </a:lnTo>
                  <a:lnTo>
                    <a:pt x="40188" y="24992"/>
                  </a:lnTo>
                  <a:lnTo>
                    <a:pt x="39748" y="24632"/>
                  </a:lnTo>
                  <a:lnTo>
                    <a:pt x="39268" y="24272"/>
                  </a:lnTo>
                  <a:lnTo>
                    <a:pt x="38748" y="23993"/>
                  </a:lnTo>
                  <a:lnTo>
                    <a:pt x="38268" y="23713"/>
                  </a:lnTo>
                  <a:lnTo>
                    <a:pt x="37749" y="23513"/>
                  </a:lnTo>
                  <a:lnTo>
                    <a:pt x="37269" y="23313"/>
                  </a:lnTo>
                  <a:lnTo>
                    <a:pt x="36749" y="23153"/>
                  </a:lnTo>
                  <a:lnTo>
                    <a:pt x="35749" y="22873"/>
                  </a:lnTo>
                  <a:lnTo>
                    <a:pt x="34829" y="22753"/>
                  </a:lnTo>
                  <a:lnTo>
                    <a:pt x="33950" y="22673"/>
                  </a:lnTo>
                  <a:lnTo>
                    <a:pt x="33150" y="22633"/>
                  </a:lnTo>
                  <a:lnTo>
                    <a:pt x="32510" y="22633"/>
                  </a:lnTo>
                  <a:lnTo>
                    <a:pt x="32030" y="22673"/>
                  </a:lnTo>
                  <a:lnTo>
                    <a:pt x="31590" y="22713"/>
                  </a:lnTo>
                  <a:lnTo>
                    <a:pt x="31351" y="22193"/>
                  </a:lnTo>
                  <a:lnTo>
                    <a:pt x="31071" y="21753"/>
                  </a:lnTo>
                  <a:lnTo>
                    <a:pt x="30751" y="21353"/>
                  </a:lnTo>
                  <a:lnTo>
                    <a:pt x="30391" y="21073"/>
                  </a:lnTo>
                  <a:lnTo>
                    <a:pt x="30031" y="20834"/>
                  </a:lnTo>
                  <a:lnTo>
                    <a:pt x="29671" y="20634"/>
                  </a:lnTo>
                  <a:lnTo>
                    <a:pt x="29311" y="20514"/>
                  </a:lnTo>
                  <a:lnTo>
                    <a:pt x="28951" y="20394"/>
                  </a:lnTo>
                  <a:lnTo>
                    <a:pt x="28631" y="20354"/>
                  </a:lnTo>
                  <a:lnTo>
                    <a:pt x="28311" y="20314"/>
                  </a:lnTo>
                  <a:lnTo>
                    <a:pt x="27752" y="20354"/>
                  </a:lnTo>
                  <a:lnTo>
                    <a:pt x="27392" y="20394"/>
                  </a:lnTo>
                  <a:lnTo>
                    <a:pt x="27232" y="20394"/>
                  </a:lnTo>
                  <a:lnTo>
                    <a:pt x="26992" y="19914"/>
                  </a:lnTo>
                  <a:lnTo>
                    <a:pt x="26712" y="19434"/>
                  </a:lnTo>
                  <a:lnTo>
                    <a:pt x="26432" y="18994"/>
                  </a:lnTo>
                  <a:lnTo>
                    <a:pt x="26152" y="18594"/>
                  </a:lnTo>
                  <a:lnTo>
                    <a:pt x="25832" y="18234"/>
                  </a:lnTo>
                  <a:lnTo>
                    <a:pt x="25512" y="17914"/>
                  </a:lnTo>
                  <a:lnTo>
                    <a:pt x="25152" y="17635"/>
                  </a:lnTo>
                  <a:lnTo>
                    <a:pt x="24833" y="17395"/>
                  </a:lnTo>
                  <a:lnTo>
                    <a:pt x="24473" y="17155"/>
                  </a:lnTo>
                  <a:lnTo>
                    <a:pt x="24113" y="16995"/>
                  </a:lnTo>
                  <a:lnTo>
                    <a:pt x="23753" y="16795"/>
                  </a:lnTo>
                  <a:lnTo>
                    <a:pt x="23393" y="16675"/>
                  </a:lnTo>
                  <a:lnTo>
                    <a:pt x="22673" y="16475"/>
                  </a:lnTo>
                  <a:lnTo>
                    <a:pt x="21954" y="16355"/>
                  </a:lnTo>
                  <a:lnTo>
                    <a:pt x="21274" y="16275"/>
                  </a:lnTo>
                  <a:lnTo>
                    <a:pt x="20634" y="16275"/>
                  </a:lnTo>
                  <a:lnTo>
                    <a:pt x="20074" y="16315"/>
                  </a:lnTo>
                  <a:lnTo>
                    <a:pt x="19554" y="16395"/>
                  </a:lnTo>
                  <a:lnTo>
                    <a:pt x="18834" y="16515"/>
                  </a:lnTo>
                  <a:lnTo>
                    <a:pt x="18555" y="16595"/>
                  </a:lnTo>
                  <a:lnTo>
                    <a:pt x="18475" y="16155"/>
                  </a:lnTo>
                  <a:lnTo>
                    <a:pt x="18355" y="15755"/>
                  </a:lnTo>
                  <a:lnTo>
                    <a:pt x="18195" y="15395"/>
                  </a:lnTo>
                  <a:lnTo>
                    <a:pt x="18035" y="15035"/>
                  </a:lnTo>
                  <a:lnTo>
                    <a:pt x="17875" y="14716"/>
                  </a:lnTo>
                  <a:lnTo>
                    <a:pt x="17675" y="14396"/>
                  </a:lnTo>
                  <a:lnTo>
                    <a:pt x="17475" y="14116"/>
                  </a:lnTo>
                  <a:lnTo>
                    <a:pt x="17275" y="13876"/>
                  </a:lnTo>
                  <a:lnTo>
                    <a:pt x="16795" y="13436"/>
                  </a:lnTo>
                  <a:lnTo>
                    <a:pt x="16315" y="13076"/>
                  </a:lnTo>
                  <a:lnTo>
                    <a:pt x="15795" y="12796"/>
                  </a:lnTo>
                  <a:lnTo>
                    <a:pt x="15316" y="12596"/>
                  </a:lnTo>
                  <a:lnTo>
                    <a:pt x="14796" y="12436"/>
                  </a:lnTo>
                  <a:lnTo>
                    <a:pt x="14356" y="12316"/>
                  </a:lnTo>
                  <a:lnTo>
                    <a:pt x="13916" y="12236"/>
                  </a:lnTo>
                  <a:lnTo>
                    <a:pt x="13516" y="12196"/>
                  </a:lnTo>
                  <a:lnTo>
                    <a:pt x="12956" y="12156"/>
                  </a:lnTo>
                  <a:lnTo>
                    <a:pt x="12716" y="12196"/>
                  </a:lnTo>
                  <a:lnTo>
                    <a:pt x="12636" y="11557"/>
                  </a:lnTo>
                  <a:lnTo>
                    <a:pt x="12436" y="10997"/>
                  </a:lnTo>
                  <a:lnTo>
                    <a:pt x="12197" y="10517"/>
                  </a:lnTo>
                  <a:lnTo>
                    <a:pt x="11917" y="10117"/>
                  </a:lnTo>
                  <a:lnTo>
                    <a:pt x="11597" y="9797"/>
                  </a:lnTo>
                  <a:lnTo>
                    <a:pt x="11237" y="9557"/>
                  </a:lnTo>
                  <a:lnTo>
                    <a:pt x="10877" y="9357"/>
                  </a:lnTo>
                  <a:lnTo>
                    <a:pt x="10517" y="9197"/>
                  </a:lnTo>
                  <a:lnTo>
                    <a:pt x="10117" y="9077"/>
                  </a:lnTo>
                  <a:lnTo>
                    <a:pt x="9797" y="8997"/>
                  </a:lnTo>
                  <a:lnTo>
                    <a:pt x="9158" y="8917"/>
                  </a:lnTo>
                  <a:lnTo>
                    <a:pt x="8558" y="8917"/>
                  </a:lnTo>
                  <a:lnTo>
                    <a:pt x="8478" y="8118"/>
                  </a:lnTo>
                  <a:lnTo>
                    <a:pt x="8358" y="7358"/>
                  </a:lnTo>
                  <a:lnTo>
                    <a:pt x="8198" y="6678"/>
                  </a:lnTo>
                  <a:lnTo>
                    <a:pt x="7998" y="5998"/>
                  </a:lnTo>
                  <a:lnTo>
                    <a:pt x="7758" y="5398"/>
                  </a:lnTo>
                  <a:lnTo>
                    <a:pt x="7518" y="4839"/>
                  </a:lnTo>
                  <a:lnTo>
                    <a:pt x="7198" y="4319"/>
                  </a:lnTo>
                  <a:lnTo>
                    <a:pt x="6918" y="3799"/>
                  </a:lnTo>
                  <a:lnTo>
                    <a:pt x="6598" y="3359"/>
                  </a:lnTo>
                  <a:lnTo>
                    <a:pt x="6238" y="2959"/>
                  </a:lnTo>
                  <a:lnTo>
                    <a:pt x="5879" y="2559"/>
                  </a:lnTo>
                  <a:lnTo>
                    <a:pt x="5519" y="2239"/>
                  </a:lnTo>
                  <a:lnTo>
                    <a:pt x="5159" y="1920"/>
                  </a:lnTo>
                  <a:lnTo>
                    <a:pt x="4759" y="1640"/>
                  </a:lnTo>
                  <a:lnTo>
                    <a:pt x="4399" y="1400"/>
                  </a:lnTo>
                  <a:lnTo>
                    <a:pt x="3999" y="1160"/>
                  </a:lnTo>
                  <a:lnTo>
                    <a:pt x="3239" y="800"/>
                  </a:lnTo>
                  <a:lnTo>
                    <a:pt x="2520" y="520"/>
                  </a:lnTo>
                  <a:lnTo>
                    <a:pt x="1840" y="320"/>
                  </a:lnTo>
                  <a:lnTo>
                    <a:pt x="1240" y="160"/>
                  </a:lnTo>
                  <a:lnTo>
                    <a:pt x="720" y="80"/>
                  </a:lnTo>
                  <a:lnTo>
                    <a:pt x="32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3820047" y="1638299"/>
              <a:ext cx="6097163" cy="6166261"/>
            </a:xfrm>
            <a:custGeom>
              <a:rect b="b" l="l" r="r" t="t"/>
              <a:pathLst>
                <a:path extrusionOk="0" h="53544" w="52944">
                  <a:moveTo>
                    <a:pt x="0" y="0"/>
                  </a:moveTo>
                  <a:lnTo>
                    <a:pt x="0" y="53543"/>
                  </a:lnTo>
                  <a:lnTo>
                    <a:pt x="52944" y="38828"/>
                  </a:lnTo>
                  <a:lnTo>
                    <a:pt x="52904" y="37948"/>
                  </a:lnTo>
                  <a:lnTo>
                    <a:pt x="52824" y="37148"/>
                  </a:lnTo>
                  <a:lnTo>
                    <a:pt x="52704" y="36429"/>
                  </a:lnTo>
                  <a:lnTo>
                    <a:pt x="52504" y="35749"/>
                  </a:lnTo>
                  <a:lnTo>
                    <a:pt x="52304" y="35109"/>
                  </a:lnTo>
                  <a:lnTo>
                    <a:pt x="52024" y="34549"/>
                  </a:lnTo>
                  <a:lnTo>
                    <a:pt x="51744" y="33989"/>
                  </a:lnTo>
                  <a:lnTo>
                    <a:pt x="51424" y="33510"/>
                  </a:lnTo>
                  <a:lnTo>
                    <a:pt x="51064" y="33110"/>
                  </a:lnTo>
                  <a:lnTo>
                    <a:pt x="50664" y="32710"/>
                  </a:lnTo>
                  <a:lnTo>
                    <a:pt x="50265" y="32350"/>
                  </a:lnTo>
                  <a:lnTo>
                    <a:pt x="49825" y="32030"/>
                  </a:lnTo>
                  <a:lnTo>
                    <a:pt x="49385" y="31790"/>
                  </a:lnTo>
                  <a:lnTo>
                    <a:pt x="48945" y="31550"/>
                  </a:lnTo>
                  <a:lnTo>
                    <a:pt x="48505" y="31350"/>
                  </a:lnTo>
                  <a:lnTo>
                    <a:pt x="48025" y="31150"/>
                  </a:lnTo>
                  <a:lnTo>
                    <a:pt x="47585" y="31030"/>
                  </a:lnTo>
                  <a:lnTo>
                    <a:pt x="47106" y="30870"/>
                  </a:lnTo>
                  <a:lnTo>
                    <a:pt x="46226" y="30710"/>
                  </a:lnTo>
                  <a:lnTo>
                    <a:pt x="45386" y="30630"/>
                  </a:lnTo>
                  <a:lnTo>
                    <a:pt x="44666" y="30590"/>
                  </a:lnTo>
                  <a:lnTo>
                    <a:pt x="43547" y="30590"/>
                  </a:lnTo>
                  <a:lnTo>
                    <a:pt x="43147" y="30630"/>
                  </a:lnTo>
                  <a:lnTo>
                    <a:pt x="42947" y="29791"/>
                  </a:lnTo>
                  <a:lnTo>
                    <a:pt x="42747" y="28991"/>
                  </a:lnTo>
                  <a:lnTo>
                    <a:pt x="42467" y="28271"/>
                  </a:lnTo>
                  <a:lnTo>
                    <a:pt x="42147" y="27591"/>
                  </a:lnTo>
                  <a:lnTo>
                    <a:pt x="41827" y="26952"/>
                  </a:lnTo>
                  <a:lnTo>
                    <a:pt x="41467" y="26392"/>
                  </a:lnTo>
                  <a:lnTo>
                    <a:pt x="41067" y="25872"/>
                  </a:lnTo>
                  <a:lnTo>
                    <a:pt x="40628" y="25432"/>
                  </a:lnTo>
                  <a:lnTo>
                    <a:pt x="40188" y="24992"/>
                  </a:lnTo>
                  <a:lnTo>
                    <a:pt x="39748" y="24632"/>
                  </a:lnTo>
                  <a:lnTo>
                    <a:pt x="39268" y="24272"/>
                  </a:lnTo>
                  <a:lnTo>
                    <a:pt x="38748" y="23993"/>
                  </a:lnTo>
                  <a:lnTo>
                    <a:pt x="38268" y="23713"/>
                  </a:lnTo>
                  <a:lnTo>
                    <a:pt x="37749" y="23513"/>
                  </a:lnTo>
                  <a:lnTo>
                    <a:pt x="37269" y="23313"/>
                  </a:lnTo>
                  <a:lnTo>
                    <a:pt x="36749" y="23153"/>
                  </a:lnTo>
                  <a:lnTo>
                    <a:pt x="35749" y="22873"/>
                  </a:lnTo>
                  <a:lnTo>
                    <a:pt x="34829" y="22753"/>
                  </a:lnTo>
                  <a:lnTo>
                    <a:pt x="33950" y="22673"/>
                  </a:lnTo>
                  <a:lnTo>
                    <a:pt x="33150" y="22633"/>
                  </a:lnTo>
                  <a:lnTo>
                    <a:pt x="32510" y="22633"/>
                  </a:lnTo>
                  <a:lnTo>
                    <a:pt x="32030" y="22673"/>
                  </a:lnTo>
                  <a:lnTo>
                    <a:pt x="31590" y="22713"/>
                  </a:lnTo>
                  <a:lnTo>
                    <a:pt x="31351" y="22193"/>
                  </a:lnTo>
                  <a:lnTo>
                    <a:pt x="31071" y="21753"/>
                  </a:lnTo>
                  <a:lnTo>
                    <a:pt x="30751" y="21353"/>
                  </a:lnTo>
                  <a:lnTo>
                    <a:pt x="30391" y="21073"/>
                  </a:lnTo>
                  <a:lnTo>
                    <a:pt x="30031" y="20834"/>
                  </a:lnTo>
                  <a:lnTo>
                    <a:pt x="29671" y="20634"/>
                  </a:lnTo>
                  <a:lnTo>
                    <a:pt x="29311" y="20514"/>
                  </a:lnTo>
                  <a:lnTo>
                    <a:pt x="28951" y="20394"/>
                  </a:lnTo>
                  <a:lnTo>
                    <a:pt x="28631" y="20354"/>
                  </a:lnTo>
                  <a:lnTo>
                    <a:pt x="28311" y="20314"/>
                  </a:lnTo>
                  <a:lnTo>
                    <a:pt x="27752" y="20354"/>
                  </a:lnTo>
                  <a:lnTo>
                    <a:pt x="27392" y="20394"/>
                  </a:lnTo>
                  <a:lnTo>
                    <a:pt x="27232" y="20394"/>
                  </a:lnTo>
                  <a:lnTo>
                    <a:pt x="26992" y="19914"/>
                  </a:lnTo>
                  <a:lnTo>
                    <a:pt x="26712" y="19434"/>
                  </a:lnTo>
                  <a:lnTo>
                    <a:pt x="26432" y="18994"/>
                  </a:lnTo>
                  <a:lnTo>
                    <a:pt x="26152" y="18594"/>
                  </a:lnTo>
                  <a:lnTo>
                    <a:pt x="25832" y="18234"/>
                  </a:lnTo>
                  <a:lnTo>
                    <a:pt x="25512" y="17914"/>
                  </a:lnTo>
                  <a:lnTo>
                    <a:pt x="25152" y="17635"/>
                  </a:lnTo>
                  <a:lnTo>
                    <a:pt x="24833" y="17395"/>
                  </a:lnTo>
                  <a:lnTo>
                    <a:pt x="24473" y="17155"/>
                  </a:lnTo>
                  <a:lnTo>
                    <a:pt x="24113" y="16995"/>
                  </a:lnTo>
                  <a:lnTo>
                    <a:pt x="23753" y="16795"/>
                  </a:lnTo>
                  <a:lnTo>
                    <a:pt x="23393" y="16675"/>
                  </a:lnTo>
                  <a:lnTo>
                    <a:pt x="22673" y="16475"/>
                  </a:lnTo>
                  <a:lnTo>
                    <a:pt x="21954" y="16355"/>
                  </a:lnTo>
                  <a:lnTo>
                    <a:pt x="21274" y="16275"/>
                  </a:lnTo>
                  <a:lnTo>
                    <a:pt x="20634" y="16275"/>
                  </a:lnTo>
                  <a:lnTo>
                    <a:pt x="20074" y="16315"/>
                  </a:lnTo>
                  <a:lnTo>
                    <a:pt x="19554" y="16395"/>
                  </a:lnTo>
                  <a:lnTo>
                    <a:pt x="18834" y="16515"/>
                  </a:lnTo>
                  <a:lnTo>
                    <a:pt x="18555" y="16595"/>
                  </a:lnTo>
                  <a:lnTo>
                    <a:pt x="18475" y="16155"/>
                  </a:lnTo>
                  <a:lnTo>
                    <a:pt x="18355" y="15755"/>
                  </a:lnTo>
                  <a:lnTo>
                    <a:pt x="18195" y="15395"/>
                  </a:lnTo>
                  <a:lnTo>
                    <a:pt x="18035" y="15035"/>
                  </a:lnTo>
                  <a:lnTo>
                    <a:pt x="17875" y="14716"/>
                  </a:lnTo>
                  <a:lnTo>
                    <a:pt x="17675" y="14396"/>
                  </a:lnTo>
                  <a:lnTo>
                    <a:pt x="17475" y="14116"/>
                  </a:lnTo>
                  <a:lnTo>
                    <a:pt x="17275" y="13876"/>
                  </a:lnTo>
                  <a:lnTo>
                    <a:pt x="16795" y="13436"/>
                  </a:lnTo>
                  <a:lnTo>
                    <a:pt x="16315" y="13076"/>
                  </a:lnTo>
                  <a:lnTo>
                    <a:pt x="15795" y="12796"/>
                  </a:lnTo>
                  <a:lnTo>
                    <a:pt x="15316" y="12596"/>
                  </a:lnTo>
                  <a:lnTo>
                    <a:pt x="14796" y="12436"/>
                  </a:lnTo>
                  <a:lnTo>
                    <a:pt x="14356" y="12316"/>
                  </a:lnTo>
                  <a:lnTo>
                    <a:pt x="13916" y="12236"/>
                  </a:lnTo>
                  <a:lnTo>
                    <a:pt x="13516" y="12196"/>
                  </a:lnTo>
                  <a:lnTo>
                    <a:pt x="12956" y="12156"/>
                  </a:lnTo>
                  <a:lnTo>
                    <a:pt x="12716" y="12196"/>
                  </a:lnTo>
                  <a:lnTo>
                    <a:pt x="12636" y="11557"/>
                  </a:lnTo>
                  <a:lnTo>
                    <a:pt x="12436" y="10997"/>
                  </a:lnTo>
                  <a:lnTo>
                    <a:pt x="12197" y="10517"/>
                  </a:lnTo>
                  <a:lnTo>
                    <a:pt x="11917" y="10117"/>
                  </a:lnTo>
                  <a:lnTo>
                    <a:pt x="11597" y="9797"/>
                  </a:lnTo>
                  <a:lnTo>
                    <a:pt x="11237" y="9557"/>
                  </a:lnTo>
                  <a:lnTo>
                    <a:pt x="10877" y="9357"/>
                  </a:lnTo>
                  <a:lnTo>
                    <a:pt x="10517" y="9197"/>
                  </a:lnTo>
                  <a:lnTo>
                    <a:pt x="10117" y="9077"/>
                  </a:lnTo>
                  <a:lnTo>
                    <a:pt x="9797" y="8997"/>
                  </a:lnTo>
                  <a:lnTo>
                    <a:pt x="9158" y="8917"/>
                  </a:lnTo>
                  <a:lnTo>
                    <a:pt x="8558" y="8917"/>
                  </a:lnTo>
                  <a:lnTo>
                    <a:pt x="8478" y="8118"/>
                  </a:lnTo>
                  <a:lnTo>
                    <a:pt x="8358" y="7358"/>
                  </a:lnTo>
                  <a:lnTo>
                    <a:pt x="8198" y="6678"/>
                  </a:lnTo>
                  <a:lnTo>
                    <a:pt x="7998" y="5998"/>
                  </a:lnTo>
                  <a:lnTo>
                    <a:pt x="7758" y="5398"/>
                  </a:lnTo>
                  <a:lnTo>
                    <a:pt x="7518" y="4839"/>
                  </a:lnTo>
                  <a:lnTo>
                    <a:pt x="7198" y="4319"/>
                  </a:lnTo>
                  <a:lnTo>
                    <a:pt x="6918" y="3799"/>
                  </a:lnTo>
                  <a:lnTo>
                    <a:pt x="6598" y="3359"/>
                  </a:lnTo>
                  <a:lnTo>
                    <a:pt x="6238" y="2959"/>
                  </a:lnTo>
                  <a:lnTo>
                    <a:pt x="5879" y="2559"/>
                  </a:lnTo>
                  <a:lnTo>
                    <a:pt x="5519" y="2239"/>
                  </a:lnTo>
                  <a:lnTo>
                    <a:pt x="5159" y="1920"/>
                  </a:lnTo>
                  <a:lnTo>
                    <a:pt x="4759" y="1640"/>
                  </a:lnTo>
                  <a:lnTo>
                    <a:pt x="4399" y="1400"/>
                  </a:lnTo>
                  <a:lnTo>
                    <a:pt x="3999" y="1160"/>
                  </a:lnTo>
                  <a:lnTo>
                    <a:pt x="3239" y="800"/>
                  </a:lnTo>
                  <a:lnTo>
                    <a:pt x="2520" y="520"/>
                  </a:lnTo>
                  <a:lnTo>
                    <a:pt x="1840" y="320"/>
                  </a:lnTo>
                  <a:lnTo>
                    <a:pt x="1240" y="160"/>
                  </a:lnTo>
                  <a:lnTo>
                    <a:pt x="720" y="80"/>
                  </a:lnTo>
                  <a:lnTo>
                    <a:pt x="32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1032150" y="948450"/>
            <a:ext cx="7079700" cy="16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/>
          <p:nvPr/>
        </p:nvSpPr>
        <p:spPr>
          <a:xfrm rot="-1357691">
            <a:off x="465607" y="2612427"/>
            <a:ext cx="4901957" cy="6022663"/>
          </a:xfrm>
          <a:custGeom>
            <a:rect b="b" l="l" r="r" t="t"/>
            <a:pathLst>
              <a:path extrusionOk="0" h="26433" w="21514">
                <a:moveTo>
                  <a:pt x="0" y="1"/>
                </a:moveTo>
                <a:lnTo>
                  <a:pt x="0" y="26432"/>
                </a:lnTo>
                <a:lnTo>
                  <a:pt x="21513" y="26432"/>
                </a:lnTo>
                <a:lnTo>
                  <a:pt x="21513" y="13316"/>
                </a:lnTo>
                <a:lnTo>
                  <a:pt x="21113" y="12797"/>
                </a:lnTo>
                <a:lnTo>
                  <a:pt x="20673" y="12357"/>
                </a:lnTo>
                <a:lnTo>
                  <a:pt x="20194" y="11997"/>
                </a:lnTo>
                <a:lnTo>
                  <a:pt x="19714" y="11677"/>
                </a:lnTo>
                <a:lnTo>
                  <a:pt x="19234" y="11477"/>
                </a:lnTo>
                <a:lnTo>
                  <a:pt x="18754" y="11317"/>
                </a:lnTo>
                <a:lnTo>
                  <a:pt x="18274" y="11197"/>
                </a:lnTo>
                <a:lnTo>
                  <a:pt x="17794" y="11117"/>
                </a:lnTo>
                <a:lnTo>
                  <a:pt x="17355" y="11077"/>
                </a:lnTo>
                <a:lnTo>
                  <a:pt x="16955" y="11077"/>
                </a:lnTo>
                <a:lnTo>
                  <a:pt x="16235" y="11117"/>
                </a:lnTo>
                <a:lnTo>
                  <a:pt x="15795" y="11157"/>
                </a:lnTo>
                <a:lnTo>
                  <a:pt x="15635" y="11197"/>
                </a:lnTo>
                <a:lnTo>
                  <a:pt x="15515" y="10957"/>
                </a:lnTo>
                <a:lnTo>
                  <a:pt x="15355" y="10717"/>
                </a:lnTo>
                <a:lnTo>
                  <a:pt x="15195" y="10517"/>
                </a:lnTo>
                <a:lnTo>
                  <a:pt x="15035" y="10397"/>
                </a:lnTo>
                <a:lnTo>
                  <a:pt x="14835" y="10277"/>
                </a:lnTo>
                <a:lnTo>
                  <a:pt x="14675" y="10157"/>
                </a:lnTo>
                <a:lnTo>
                  <a:pt x="14315" y="10078"/>
                </a:lnTo>
                <a:lnTo>
                  <a:pt x="13996" y="10038"/>
                </a:lnTo>
                <a:lnTo>
                  <a:pt x="13716" y="10038"/>
                </a:lnTo>
                <a:lnTo>
                  <a:pt x="13476" y="10078"/>
                </a:lnTo>
                <a:lnTo>
                  <a:pt x="13236" y="9558"/>
                </a:lnTo>
                <a:lnTo>
                  <a:pt x="12916" y="9158"/>
                </a:lnTo>
                <a:lnTo>
                  <a:pt x="12596" y="8838"/>
                </a:lnTo>
                <a:lnTo>
                  <a:pt x="12276" y="8558"/>
                </a:lnTo>
                <a:lnTo>
                  <a:pt x="11916" y="8358"/>
                </a:lnTo>
                <a:lnTo>
                  <a:pt x="11556" y="8238"/>
                </a:lnTo>
                <a:lnTo>
                  <a:pt x="11196" y="8118"/>
                </a:lnTo>
                <a:lnTo>
                  <a:pt x="10877" y="8038"/>
                </a:lnTo>
                <a:lnTo>
                  <a:pt x="10197" y="8038"/>
                </a:lnTo>
                <a:lnTo>
                  <a:pt x="9677" y="8078"/>
                </a:lnTo>
                <a:lnTo>
                  <a:pt x="9317" y="8158"/>
                </a:lnTo>
                <a:lnTo>
                  <a:pt x="9197" y="8198"/>
                </a:lnTo>
                <a:lnTo>
                  <a:pt x="9077" y="7758"/>
                </a:lnTo>
                <a:lnTo>
                  <a:pt x="8917" y="7398"/>
                </a:lnTo>
                <a:lnTo>
                  <a:pt x="8757" y="7078"/>
                </a:lnTo>
                <a:lnTo>
                  <a:pt x="8557" y="6839"/>
                </a:lnTo>
                <a:lnTo>
                  <a:pt x="8317" y="6639"/>
                </a:lnTo>
                <a:lnTo>
                  <a:pt x="8077" y="6439"/>
                </a:lnTo>
                <a:lnTo>
                  <a:pt x="7838" y="6319"/>
                </a:lnTo>
                <a:lnTo>
                  <a:pt x="7558" y="6199"/>
                </a:lnTo>
                <a:lnTo>
                  <a:pt x="7118" y="6079"/>
                </a:lnTo>
                <a:lnTo>
                  <a:pt x="6678" y="5999"/>
                </a:lnTo>
                <a:lnTo>
                  <a:pt x="6318" y="5999"/>
                </a:lnTo>
                <a:lnTo>
                  <a:pt x="6238" y="5679"/>
                </a:lnTo>
                <a:lnTo>
                  <a:pt x="6158" y="5399"/>
                </a:lnTo>
                <a:lnTo>
                  <a:pt x="6038" y="5199"/>
                </a:lnTo>
                <a:lnTo>
                  <a:pt x="5918" y="4999"/>
                </a:lnTo>
                <a:lnTo>
                  <a:pt x="5758" y="4839"/>
                </a:lnTo>
                <a:lnTo>
                  <a:pt x="5558" y="4679"/>
                </a:lnTo>
                <a:lnTo>
                  <a:pt x="5398" y="4599"/>
                </a:lnTo>
                <a:lnTo>
                  <a:pt x="5198" y="4519"/>
                </a:lnTo>
                <a:lnTo>
                  <a:pt x="4838" y="4439"/>
                </a:lnTo>
                <a:lnTo>
                  <a:pt x="4559" y="4399"/>
                </a:lnTo>
                <a:lnTo>
                  <a:pt x="4239" y="4399"/>
                </a:lnTo>
                <a:lnTo>
                  <a:pt x="4159" y="3640"/>
                </a:lnTo>
                <a:lnTo>
                  <a:pt x="3959" y="2960"/>
                </a:lnTo>
                <a:lnTo>
                  <a:pt x="3719" y="2360"/>
                </a:lnTo>
                <a:lnTo>
                  <a:pt x="3439" y="1880"/>
                </a:lnTo>
                <a:lnTo>
                  <a:pt x="3119" y="1440"/>
                </a:lnTo>
                <a:lnTo>
                  <a:pt x="2759" y="1080"/>
                </a:lnTo>
                <a:lnTo>
                  <a:pt x="2359" y="800"/>
                </a:lnTo>
                <a:lnTo>
                  <a:pt x="1999" y="561"/>
                </a:lnTo>
                <a:lnTo>
                  <a:pt x="1639" y="361"/>
                </a:lnTo>
                <a:lnTo>
                  <a:pt x="1240" y="241"/>
                </a:lnTo>
                <a:lnTo>
                  <a:pt x="920" y="121"/>
                </a:lnTo>
                <a:lnTo>
                  <a:pt x="640" y="81"/>
                </a:lnTo>
                <a:lnTo>
                  <a:pt x="2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flipH="1" rot="1357691">
            <a:off x="4864220" y="2612427"/>
            <a:ext cx="4901957" cy="6022663"/>
          </a:xfrm>
          <a:custGeom>
            <a:rect b="b" l="l" r="r" t="t"/>
            <a:pathLst>
              <a:path extrusionOk="0" h="26433" w="21514">
                <a:moveTo>
                  <a:pt x="0" y="1"/>
                </a:moveTo>
                <a:lnTo>
                  <a:pt x="0" y="26432"/>
                </a:lnTo>
                <a:lnTo>
                  <a:pt x="21513" y="26432"/>
                </a:lnTo>
                <a:lnTo>
                  <a:pt x="21513" y="13316"/>
                </a:lnTo>
                <a:lnTo>
                  <a:pt x="21113" y="12797"/>
                </a:lnTo>
                <a:lnTo>
                  <a:pt x="20673" y="12357"/>
                </a:lnTo>
                <a:lnTo>
                  <a:pt x="20194" y="11997"/>
                </a:lnTo>
                <a:lnTo>
                  <a:pt x="19714" y="11677"/>
                </a:lnTo>
                <a:lnTo>
                  <a:pt x="19234" y="11477"/>
                </a:lnTo>
                <a:lnTo>
                  <a:pt x="18754" y="11317"/>
                </a:lnTo>
                <a:lnTo>
                  <a:pt x="18274" y="11197"/>
                </a:lnTo>
                <a:lnTo>
                  <a:pt x="17794" y="11117"/>
                </a:lnTo>
                <a:lnTo>
                  <a:pt x="17355" y="11077"/>
                </a:lnTo>
                <a:lnTo>
                  <a:pt x="16955" y="11077"/>
                </a:lnTo>
                <a:lnTo>
                  <a:pt x="16235" y="11117"/>
                </a:lnTo>
                <a:lnTo>
                  <a:pt x="15795" y="11157"/>
                </a:lnTo>
                <a:lnTo>
                  <a:pt x="15635" y="11197"/>
                </a:lnTo>
                <a:lnTo>
                  <a:pt x="15515" y="10957"/>
                </a:lnTo>
                <a:lnTo>
                  <a:pt x="15355" y="10717"/>
                </a:lnTo>
                <a:lnTo>
                  <a:pt x="15195" y="10517"/>
                </a:lnTo>
                <a:lnTo>
                  <a:pt x="15035" y="10397"/>
                </a:lnTo>
                <a:lnTo>
                  <a:pt x="14835" y="10277"/>
                </a:lnTo>
                <a:lnTo>
                  <a:pt x="14675" y="10157"/>
                </a:lnTo>
                <a:lnTo>
                  <a:pt x="14315" y="10078"/>
                </a:lnTo>
                <a:lnTo>
                  <a:pt x="13996" y="10038"/>
                </a:lnTo>
                <a:lnTo>
                  <a:pt x="13716" y="10038"/>
                </a:lnTo>
                <a:lnTo>
                  <a:pt x="13476" y="10078"/>
                </a:lnTo>
                <a:lnTo>
                  <a:pt x="13236" y="9558"/>
                </a:lnTo>
                <a:lnTo>
                  <a:pt x="12916" y="9158"/>
                </a:lnTo>
                <a:lnTo>
                  <a:pt x="12596" y="8838"/>
                </a:lnTo>
                <a:lnTo>
                  <a:pt x="12276" y="8558"/>
                </a:lnTo>
                <a:lnTo>
                  <a:pt x="11916" y="8358"/>
                </a:lnTo>
                <a:lnTo>
                  <a:pt x="11556" y="8238"/>
                </a:lnTo>
                <a:lnTo>
                  <a:pt x="11196" y="8118"/>
                </a:lnTo>
                <a:lnTo>
                  <a:pt x="10877" y="8038"/>
                </a:lnTo>
                <a:lnTo>
                  <a:pt x="10197" y="8038"/>
                </a:lnTo>
                <a:lnTo>
                  <a:pt x="9677" y="8078"/>
                </a:lnTo>
                <a:lnTo>
                  <a:pt x="9317" y="8158"/>
                </a:lnTo>
                <a:lnTo>
                  <a:pt x="9197" y="8198"/>
                </a:lnTo>
                <a:lnTo>
                  <a:pt x="9077" y="7758"/>
                </a:lnTo>
                <a:lnTo>
                  <a:pt x="8917" y="7398"/>
                </a:lnTo>
                <a:lnTo>
                  <a:pt x="8757" y="7078"/>
                </a:lnTo>
                <a:lnTo>
                  <a:pt x="8557" y="6839"/>
                </a:lnTo>
                <a:lnTo>
                  <a:pt x="8317" y="6639"/>
                </a:lnTo>
                <a:lnTo>
                  <a:pt x="8077" y="6439"/>
                </a:lnTo>
                <a:lnTo>
                  <a:pt x="7838" y="6319"/>
                </a:lnTo>
                <a:lnTo>
                  <a:pt x="7558" y="6199"/>
                </a:lnTo>
                <a:lnTo>
                  <a:pt x="7118" y="6079"/>
                </a:lnTo>
                <a:lnTo>
                  <a:pt x="6678" y="5999"/>
                </a:lnTo>
                <a:lnTo>
                  <a:pt x="6318" y="5999"/>
                </a:lnTo>
                <a:lnTo>
                  <a:pt x="6238" y="5679"/>
                </a:lnTo>
                <a:lnTo>
                  <a:pt x="6158" y="5399"/>
                </a:lnTo>
                <a:lnTo>
                  <a:pt x="6038" y="5199"/>
                </a:lnTo>
                <a:lnTo>
                  <a:pt x="5918" y="4999"/>
                </a:lnTo>
                <a:lnTo>
                  <a:pt x="5758" y="4839"/>
                </a:lnTo>
                <a:lnTo>
                  <a:pt x="5558" y="4679"/>
                </a:lnTo>
                <a:lnTo>
                  <a:pt x="5398" y="4599"/>
                </a:lnTo>
                <a:lnTo>
                  <a:pt x="5198" y="4519"/>
                </a:lnTo>
                <a:lnTo>
                  <a:pt x="4838" y="4439"/>
                </a:lnTo>
                <a:lnTo>
                  <a:pt x="4559" y="4399"/>
                </a:lnTo>
                <a:lnTo>
                  <a:pt x="4239" y="4399"/>
                </a:lnTo>
                <a:lnTo>
                  <a:pt x="4159" y="3640"/>
                </a:lnTo>
                <a:lnTo>
                  <a:pt x="3959" y="2960"/>
                </a:lnTo>
                <a:lnTo>
                  <a:pt x="3719" y="2360"/>
                </a:lnTo>
                <a:lnTo>
                  <a:pt x="3439" y="1880"/>
                </a:lnTo>
                <a:lnTo>
                  <a:pt x="3119" y="1440"/>
                </a:lnTo>
                <a:lnTo>
                  <a:pt x="2759" y="1080"/>
                </a:lnTo>
                <a:lnTo>
                  <a:pt x="2359" y="800"/>
                </a:lnTo>
                <a:lnTo>
                  <a:pt x="1999" y="561"/>
                </a:lnTo>
                <a:lnTo>
                  <a:pt x="1639" y="361"/>
                </a:lnTo>
                <a:lnTo>
                  <a:pt x="1240" y="241"/>
                </a:lnTo>
                <a:lnTo>
                  <a:pt x="920" y="121"/>
                </a:lnTo>
                <a:lnTo>
                  <a:pt x="640" y="81"/>
                </a:lnTo>
                <a:lnTo>
                  <a:pt x="2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99425" y="93745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7681225" y="542698"/>
            <a:ext cx="1175666" cy="293929"/>
          </a:xfrm>
          <a:custGeom>
            <a:rect b="b" l="l" r="r" t="t"/>
            <a:pathLst>
              <a:path extrusionOk="0" h="22914" w="91652">
                <a:moveTo>
                  <a:pt x="42867" y="1"/>
                </a:moveTo>
                <a:lnTo>
                  <a:pt x="41827" y="41"/>
                </a:lnTo>
                <a:lnTo>
                  <a:pt x="40788" y="121"/>
                </a:lnTo>
                <a:lnTo>
                  <a:pt x="39828" y="281"/>
                </a:lnTo>
                <a:lnTo>
                  <a:pt x="38868" y="481"/>
                </a:lnTo>
                <a:lnTo>
                  <a:pt x="37989" y="721"/>
                </a:lnTo>
                <a:lnTo>
                  <a:pt x="37149" y="1001"/>
                </a:lnTo>
                <a:lnTo>
                  <a:pt x="36349" y="1321"/>
                </a:lnTo>
                <a:lnTo>
                  <a:pt x="35589" y="1720"/>
                </a:lnTo>
                <a:lnTo>
                  <a:pt x="34830" y="2080"/>
                </a:lnTo>
                <a:lnTo>
                  <a:pt x="34150" y="2520"/>
                </a:lnTo>
                <a:lnTo>
                  <a:pt x="33510" y="2960"/>
                </a:lnTo>
                <a:lnTo>
                  <a:pt x="32910" y="3440"/>
                </a:lnTo>
                <a:lnTo>
                  <a:pt x="32350" y="3920"/>
                </a:lnTo>
                <a:lnTo>
                  <a:pt x="31791" y="4400"/>
                </a:lnTo>
                <a:lnTo>
                  <a:pt x="31311" y="4919"/>
                </a:lnTo>
                <a:lnTo>
                  <a:pt x="30831" y="5399"/>
                </a:lnTo>
                <a:lnTo>
                  <a:pt x="30431" y="5919"/>
                </a:lnTo>
                <a:lnTo>
                  <a:pt x="30031" y="6399"/>
                </a:lnTo>
                <a:lnTo>
                  <a:pt x="29311" y="7399"/>
                </a:lnTo>
                <a:lnTo>
                  <a:pt x="28752" y="8278"/>
                </a:lnTo>
                <a:lnTo>
                  <a:pt x="28312" y="9118"/>
                </a:lnTo>
                <a:lnTo>
                  <a:pt x="27952" y="9798"/>
                </a:lnTo>
                <a:lnTo>
                  <a:pt x="27712" y="10318"/>
                </a:lnTo>
                <a:lnTo>
                  <a:pt x="27552" y="10798"/>
                </a:lnTo>
                <a:lnTo>
                  <a:pt x="27192" y="10718"/>
                </a:lnTo>
                <a:lnTo>
                  <a:pt x="26232" y="10598"/>
                </a:lnTo>
                <a:lnTo>
                  <a:pt x="25553" y="10558"/>
                </a:lnTo>
                <a:lnTo>
                  <a:pt x="24793" y="10558"/>
                </a:lnTo>
                <a:lnTo>
                  <a:pt x="23953" y="10598"/>
                </a:lnTo>
                <a:lnTo>
                  <a:pt x="23073" y="10718"/>
                </a:lnTo>
                <a:lnTo>
                  <a:pt x="22154" y="10917"/>
                </a:lnTo>
                <a:lnTo>
                  <a:pt x="21674" y="11037"/>
                </a:lnTo>
                <a:lnTo>
                  <a:pt x="21194" y="11197"/>
                </a:lnTo>
                <a:lnTo>
                  <a:pt x="20714" y="11397"/>
                </a:lnTo>
                <a:lnTo>
                  <a:pt x="20234" y="11597"/>
                </a:lnTo>
                <a:lnTo>
                  <a:pt x="19754" y="11837"/>
                </a:lnTo>
                <a:lnTo>
                  <a:pt x="19275" y="12117"/>
                </a:lnTo>
                <a:lnTo>
                  <a:pt x="18795" y="12437"/>
                </a:lnTo>
                <a:lnTo>
                  <a:pt x="18355" y="12797"/>
                </a:lnTo>
                <a:lnTo>
                  <a:pt x="17915" y="13197"/>
                </a:lnTo>
                <a:lnTo>
                  <a:pt x="17515" y="13597"/>
                </a:lnTo>
                <a:lnTo>
                  <a:pt x="17075" y="14076"/>
                </a:lnTo>
                <a:lnTo>
                  <a:pt x="16715" y="14596"/>
                </a:lnTo>
                <a:lnTo>
                  <a:pt x="16355" y="15196"/>
                </a:lnTo>
                <a:lnTo>
                  <a:pt x="15996" y="15796"/>
                </a:lnTo>
                <a:lnTo>
                  <a:pt x="15436" y="15756"/>
                </a:lnTo>
                <a:lnTo>
                  <a:pt x="14796" y="15716"/>
                </a:lnTo>
                <a:lnTo>
                  <a:pt x="13916" y="15676"/>
                </a:lnTo>
                <a:lnTo>
                  <a:pt x="12917" y="15676"/>
                </a:lnTo>
                <a:lnTo>
                  <a:pt x="11757" y="15756"/>
                </a:lnTo>
                <a:lnTo>
                  <a:pt x="10477" y="15876"/>
                </a:lnTo>
                <a:lnTo>
                  <a:pt x="9158" y="16076"/>
                </a:lnTo>
                <a:lnTo>
                  <a:pt x="8478" y="16196"/>
                </a:lnTo>
                <a:lnTo>
                  <a:pt x="7758" y="16356"/>
                </a:lnTo>
                <a:lnTo>
                  <a:pt x="7078" y="16556"/>
                </a:lnTo>
                <a:lnTo>
                  <a:pt x="6399" y="16796"/>
                </a:lnTo>
                <a:lnTo>
                  <a:pt x="5719" y="17076"/>
                </a:lnTo>
                <a:lnTo>
                  <a:pt x="5079" y="17355"/>
                </a:lnTo>
                <a:lnTo>
                  <a:pt x="4399" y="17715"/>
                </a:lnTo>
                <a:lnTo>
                  <a:pt x="3799" y="18115"/>
                </a:lnTo>
                <a:lnTo>
                  <a:pt x="3200" y="18515"/>
                </a:lnTo>
                <a:lnTo>
                  <a:pt x="2600" y="18995"/>
                </a:lnTo>
                <a:lnTo>
                  <a:pt x="2080" y="19515"/>
                </a:lnTo>
                <a:lnTo>
                  <a:pt x="1560" y="20075"/>
                </a:lnTo>
                <a:lnTo>
                  <a:pt x="1080" y="20714"/>
                </a:lnTo>
                <a:lnTo>
                  <a:pt x="680" y="21394"/>
                </a:lnTo>
                <a:lnTo>
                  <a:pt x="320" y="22114"/>
                </a:lnTo>
                <a:lnTo>
                  <a:pt x="1" y="22914"/>
                </a:lnTo>
                <a:lnTo>
                  <a:pt x="91652" y="22914"/>
                </a:lnTo>
                <a:lnTo>
                  <a:pt x="91332" y="22434"/>
                </a:lnTo>
                <a:lnTo>
                  <a:pt x="90852" y="21874"/>
                </a:lnTo>
                <a:lnTo>
                  <a:pt x="90252" y="21194"/>
                </a:lnTo>
                <a:lnTo>
                  <a:pt x="89412" y="20434"/>
                </a:lnTo>
                <a:lnTo>
                  <a:pt x="88453" y="19555"/>
                </a:lnTo>
                <a:lnTo>
                  <a:pt x="87893" y="19115"/>
                </a:lnTo>
                <a:lnTo>
                  <a:pt x="87253" y="18675"/>
                </a:lnTo>
                <a:lnTo>
                  <a:pt x="86613" y="18235"/>
                </a:lnTo>
                <a:lnTo>
                  <a:pt x="85934" y="17835"/>
                </a:lnTo>
                <a:lnTo>
                  <a:pt x="85174" y="17435"/>
                </a:lnTo>
                <a:lnTo>
                  <a:pt x="84374" y="17036"/>
                </a:lnTo>
                <a:lnTo>
                  <a:pt x="83534" y="16676"/>
                </a:lnTo>
                <a:lnTo>
                  <a:pt x="82655" y="16356"/>
                </a:lnTo>
                <a:lnTo>
                  <a:pt x="81735" y="16036"/>
                </a:lnTo>
                <a:lnTo>
                  <a:pt x="80775" y="15796"/>
                </a:lnTo>
                <a:lnTo>
                  <a:pt x="79735" y="15556"/>
                </a:lnTo>
                <a:lnTo>
                  <a:pt x="78656" y="15396"/>
                </a:lnTo>
                <a:lnTo>
                  <a:pt x="77576" y="15316"/>
                </a:lnTo>
                <a:lnTo>
                  <a:pt x="76417" y="15276"/>
                </a:lnTo>
                <a:lnTo>
                  <a:pt x="75177" y="15276"/>
                </a:lnTo>
                <a:lnTo>
                  <a:pt x="73937" y="15396"/>
                </a:lnTo>
                <a:lnTo>
                  <a:pt x="72658" y="15556"/>
                </a:lnTo>
                <a:lnTo>
                  <a:pt x="71298" y="15796"/>
                </a:lnTo>
                <a:lnTo>
                  <a:pt x="69899" y="16156"/>
                </a:lnTo>
                <a:lnTo>
                  <a:pt x="68459" y="16596"/>
                </a:lnTo>
                <a:lnTo>
                  <a:pt x="68339" y="16276"/>
                </a:lnTo>
                <a:lnTo>
                  <a:pt x="67979" y="15556"/>
                </a:lnTo>
                <a:lnTo>
                  <a:pt x="67699" y="15076"/>
                </a:lnTo>
                <a:lnTo>
                  <a:pt x="67339" y="14556"/>
                </a:lnTo>
                <a:lnTo>
                  <a:pt x="66900" y="13996"/>
                </a:lnTo>
                <a:lnTo>
                  <a:pt x="66380" y="13437"/>
                </a:lnTo>
                <a:lnTo>
                  <a:pt x="65780" y="12877"/>
                </a:lnTo>
                <a:lnTo>
                  <a:pt x="65460" y="12637"/>
                </a:lnTo>
                <a:lnTo>
                  <a:pt x="65100" y="12397"/>
                </a:lnTo>
                <a:lnTo>
                  <a:pt x="64740" y="12157"/>
                </a:lnTo>
                <a:lnTo>
                  <a:pt x="64340" y="11957"/>
                </a:lnTo>
                <a:lnTo>
                  <a:pt x="63900" y="11757"/>
                </a:lnTo>
                <a:lnTo>
                  <a:pt x="63461" y="11597"/>
                </a:lnTo>
                <a:lnTo>
                  <a:pt x="62981" y="11437"/>
                </a:lnTo>
                <a:lnTo>
                  <a:pt x="62461" y="11357"/>
                </a:lnTo>
                <a:lnTo>
                  <a:pt x="61941" y="11277"/>
                </a:lnTo>
                <a:lnTo>
                  <a:pt x="61381" y="11237"/>
                </a:lnTo>
                <a:lnTo>
                  <a:pt x="60821" y="11237"/>
                </a:lnTo>
                <a:lnTo>
                  <a:pt x="60222" y="11277"/>
                </a:lnTo>
                <a:lnTo>
                  <a:pt x="59582" y="11357"/>
                </a:lnTo>
                <a:lnTo>
                  <a:pt x="58902" y="11477"/>
                </a:lnTo>
                <a:lnTo>
                  <a:pt x="58662" y="10957"/>
                </a:lnTo>
                <a:lnTo>
                  <a:pt x="58382" y="10398"/>
                </a:lnTo>
                <a:lnTo>
                  <a:pt x="57982" y="9678"/>
                </a:lnTo>
                <a:lnTo>
                  <a:pt x="57462" y="8798"/>
                </a:lnTo>
                <a:lnTo>
                  <a:pt x="56823" y="7838"/>
                </a:lnTo>
                <a:lnTo>
                  <a:pt x="56063" y="6799"/>
                </a:lnTo>
                <a:lnTo>
                  <a:pt x="55143" y="5759"/>
                </a:lnTo>
                <a:lnTo>
                  <a:pt x="54623" y="5199"/>
                </a:lnTo>
                <a:lnTo>
                  <a:pt x="54104" y="4679"/>
                </a:lnTo>
                <a:lnTo>
                  <a:pt x="53544" y="4160"/>
                </a:lnTo>
                <a:lnTo>
                  <a:pt x="52944" y="3640"/>
                </a:lnTo>
                <a:lnTo>
                  <a:pt x="52304" y="3160"/>
                </a:lnTo>
                <a:lnTo>
                  <a:pt x="51624" y="2680"/>
                </a:lnTo>
                <a:lnTo>
                  <a:pt x="50905" y="2240"/>
                </a:lnTo>
                <a:lnTo>
                  <a:pt x="50145" y="1800"/>
                </a:lnTo>
                <a:lnTo>
                  <a:pt x="49385" y="1441"/>
                </a:lnTo>
                <a:lnTo>
                  <a:pt x="48545" y="1081"/>
                </a:lnTo>
                <a:lnTo>
                  <a:pt x="47706" y="761"/>
                </a:lnTo>
                <a:lnTo>
                  <a:pt x="46826" y="521"/>
                </a:lnTo>
                <a:lnTo>
                  <a:pt x="45906" y="281"/>
                </a:lnTo>
                <a:lnTo>
                  <a:pt x="44946" y="161"/>
                </a:lnTo>
                <a:lnTo>
                  <a:pt x="43907" y="41"/>
                </a:lnTo>
                <a:lnTo>
                  <a:pt x="428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-1944525" y="-3986505"/>
            <a:ext cx="13033058" cy="7334453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39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flipH="1" rot="826713">
            <a:off x="-1172367" y="1165661"/>
            <a:ext cx="4545280" cy="559354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flipH="1" rot="827137">
            <a:off x="-1173433" y="2482535"/>
            <a:ext cx="3776598" cy="4646951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rot="-826713">
            <a:off x="5942483" y="1165661"/>
            <a:ext cx="4545280" cy="559354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-827137">
            <a:off x="6712231" y="2482535"/>
            <a:ext cx="3776598" cy="4646951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-362000" y="4191000"/>
            <a:ext cx="9867900" cy="3105300"/>
          </a:xfrm>
          <a:prstGeom prst="pie">
            <a:avLst>
              <a:gd fmla="val 10816577" name="adj1"/>
              <a:gd fmla="val 6106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183525" y="1697925"/>
            <a:ext cx="47769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79200" y="2866750"/>
            <a:ext cx="4185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32300" y="1403975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493500" y="1571825"/>
            <a:ext cx="1023568" cy="210909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76450" y="-1714705"/>
            <a:ext cx="13033058" cy="7334453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25000">
                <a:schemeClr val="accent3">
                  <a:alpha val="12050"/>
                </a:schemeClr>
              </a:gs>
              <a:gs pos="44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732300" y="2099750"/>
            <a:ext cx="4105800" cy="25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BE3"/>
              </a:buClr>
              <a:buSzPts val="1400"/>
              <a:buFont typeface="Raleway Light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732300" y="542700"/>
            <a:ext cx="4789200" cy="14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4"/>
          <p:cNvSpPr/>
          <p:nvPr/>
        </p:nvSpPr>
        <p:spPr>
          <a:xfrm>
            <a:off x="3950297" y="2061775"/>
            <a:ext cx="5742659" cy="7067074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063477" y="2880925"/>
            <a:ext cx="3819784" cy="470073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822300" y="1468725"/>
            <a:ext cx="27672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5"/>
          <p:cNvSpPr txBox="1"/>
          <p:nvPr>
            <p:ph hasCustomPrompt="1" idx="2" type="title"/>
          </p:nvPr>
        </p:nvSpPr>
        <p:spPr>
          <a:xfrm>
            <a:off x="741863" y="1826199"/>
            <a:ext cx="937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1822300" y="2089025"/>
            <a:ext cx="26694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3" type="title"/>
          </p:nvPr>
        </p:nvSpPr>
        <p:spPr>
          <a:xfrm flipH="1">
            <a:off x="4572780" y="1468725"/>
            <a:ext cx="27672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5"/>
          <p:cNvSpPr txBox="1"/>
          <p:nvPr>
            <p:ph hasCustomPrompt="1" idx="4" type="title"/>
          </p:nvPr>
        </p:nvSpPr>
        <p:spPr>
          <a:xfrm flipH="1">
            <a:off x="7482514" y="1826194"/>
            <a:ext cx="937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5" type="subTitle"/>
          </p:nvPr>
        </p:nvSpPr>
        <p:spPr>
          <a:xfrm flipH="1">
            <a:off x="4670580" y="2089025"/>
            <a:ext cx="26694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6" type="title"/>
          </p:nvPr>
        </p:nvSpPr>
        <p:spPr>
          <a:xfrm>
            <a:off x="1822300" y="2897583"/>
            <a:ext cx="27672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7" type="title"/>
          </p:nvPr>
        </p:nvSpPr>
        <p:spPr>
          <a:xfrm>
            <a:off x="741845" y="3261458"/>
            <a:ext cx="937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8" type="subTitle"/>
          </p:nvPr>
        </p:nvSpPr>
        <p:spPr>
          <a:xfrm>
            <a:off x="1822300" y="3532151"/>
            <a:ext cx="26694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9" type="title"/>
          </p:nvPr>
        </p:nvSpPr>
        <p:spPr>
          <a:xfrm flipH="1">
            <a:off x="4572780" y="2897575"/>
            <a:ext cx="27672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5"/>
          <p:cNvSpPr txBox="1"/>
          <p:nvPr>
            <p:ph hasCustomPrompt="1" idx="13" type="title"/>
          </p:nvPr>
        </p:nvSpPr>
        <p:spPr>
          <a:xfrm flipH="1">
            <a:off x="7482574" y="3261461"/>
            <a:ext cx="937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/>
          <p:nvPr>
            <p:ph idx="14" type="subTitle"/>
          </p:nvPr>
        </p:nvSpPr>
        <p:spPr>
          <a:xfrm flipH="1">
            <a:off x="4670580" y="3532149"/>
            <a:ext cx="26694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 flipH="1">
            <a:off x="-486212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>
            <a:off x="533078" y="642475"/>
            <a:ext cx="1009872" cy="208087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7600025" y="348525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idx="15"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32300" y="1167150"/>
            <a:ext cx="5209200" cy="1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732300" y="3396125"/>
            <a:ext cx="4789200" cy="5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900">
                <a:solidFill>
                  <a:schemeClr val="accen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/>
          <p:nvPr/>
        </p:nvSpPr>
        <p:spPr>
          <a:xfrm>
            <a:off x="151851" y="1505699"/>
            <a:ext cx="15713393" cy="8842832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47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-826583">
            <a:off x="4604187" y="1151912"/>
            <a:ext cx="6010059" cy="7396143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-827105">
            <a:off x="5374478" y="2626339"/>
            <a:ext cx="4993373" cy="6144348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2" type="title"/>
          </p:nvPr>
        </p:nvSpPr>
        <p:spPr>
          <a:xfrm>
            <a:off x="1552338" y="3303402"/>
            <a:ext cx="2789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1552350" y="3829412"/>
            <a:ext cx="27894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3" type="title"/>
          </p:nvPr>
        </p:nvSpPr>
        <p:spPr>
          <a:xfrm>
            <a:off x="4802263" y="3303402"/>
            <a:ext cx="2789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7"/>
          <p:cNvSpPr txBox="1"/>
          <p:nvPr>
            <p:ph idx="4" type="subTitle"/>
          </p:nvPr>
        </p:nvSpPr>
        <p:spPr>
          <a:xfrm>
            <a:off x="4802275" y="3829412"/>
            <a:ext cx="27894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/>
          <p:nvPr/>
        </p:nvSpPr>
        <p:spPr>
          <a:xfrm flipH="1">
            <a:off x="-486212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 rot="10800000">
            <a:off x="-486212" y="-1781878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flipH="1" rot="10800000">
            <a:off x="6917438" y="-1781878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2" type="title"/>
          </p:nvPr>
        </p:nvSpPr>
        <p:spPr>
          <a:xfrm>
            <a:off x="732300" y="1723575"/>
            <a:ext cx="3609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732300" y="2095500"/>
            <a:ext cx="3750000" cy="20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title"/>
          </p:nvPr>
        </p:nvSpPr>
        <p:spPr>
          <a:xfrm>
            <a:off x="4802275" y="1723575"/>
            <a:ext cx="3609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8"/>
          <p:cNvSpPr txBox="1"/>
          <p:nvPr>
            <p:ph idx="4" type="subTitle"/>
          </p:nvPr>
        </p:nvSpPr>
        <p:spPr>
          <a:xfrm>
            <a:off x="4482300" y="2038350"/>
            <a:ext cx="4147200" cy="24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8"/>
          <p:cNvSpPr/>
          <p:nvPr/>
        </p:nvSpPr>
        <p:spPr>
          <a:xfrm flipH="1">
            <a:off x="-486212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676350" y="1181500"/>
            <a:ext cx="7791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32300" y="2920150"/>
            <a:ext cx="2252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732300" y="3430329"/>
            <a:ext cx="2252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2" type="title"/>
          </p:nvPr>
        </p:nvSpPr>
        <p:spPr>
          <a:xfrm>
            <a:off x="3445650" y="2920150"/>
            <a:ext cx="2252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3" type="subTitle"/>
          </p:nvPr>
        </p:nvSpPr>
        <p:spPr>
          <a:xfrm>
            <a:off x="3445650" y="3430329"/>
            <a:ext cx="2252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6159000" y="2920150"/>
            <a:ext cx="2252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19"/>
          <p:cNvSpPr txBox="1"/>
          <p:nvPr>
            <p:ph idx="5" type="subTitle"/>
          </p:nvPr>
        </p:nvSpPr>
        <p:spPr>
          <a:xfrm>
            <a:off x="6159000" y="3430329"/>
            <a:ext cx="2252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9"/>
          <p:cNvSpPr/>
          <p:nvPr/>
        </p:nvSpPr>
        <p:spPr>
          <a:xfrm rot="10800000">
            <a:off x="-486212" y="-1781878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flipH="1" rot="10800000">
            <a:off x="6917438" y="-1781878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6"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884749" y="1580550"/>
            <a:ext cx="2441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1884749" y="2009400"/>
            <a:ext cx="2441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2" type="title"/>
          </p:nvPr>
        </p:nvSpPr>
        <p:spPr>
          <a:xfrm>
            <a:off x="1884749" y="3043225"/>
            <a:ext cx="2441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0"/>
          <p:cNvSpPr txBox="1"/>
          <p:nvPr>
            <p:ph idx="3" type="subTitle"/>
          </p:nvPr>
        </p:nvSpPr>
        <p:spPr>
          <a:xfrm>
            <a:off x="1884749" y="3471325"/>
            <a:ext cx="2441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4" type="title"/>
          </p:nvPr>
        </p:nvSpPr>
        <p:spPr>
          <a:xfrm flipH="1">
            <a:off x="5970009" y="1580550"/>
            <a:ext cx="2441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0"/>
          <p:cNvSpPr txBox="1"/>
          <p:nvPr>
            <p:ph idx="5" type="subTitle"/>
          </p:nvPr>
        </p:nvSpPr>
        <p:spPr>
          <a:xfrm flipH="1">
            <a:off x="5970009" y="2009400"/>
            <a:ext cx="2441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6" type="title"/>
          </p:nvPr>
        </p:nvSpPr>
        <p:spPr>
          <a:xfrm flipH="1">
            <a:off x="5970009" y="3043225"/>
            <a:ext cx="2441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0"/>
          <p:cNvSpPr txBox="1"/>
          <p:nvPr>
            <p:ph idx="7" type="subTitle"/>
          </p:nvPr>
        </p:nvSpPr>
        <p:spPr>
          <a:xfrm flipH="1">
            <a:off x="5970009" y="3471325"/>
            <a:ext cx="2441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0"/>
          <p:cNvSpPr/>
          <p:nvPr/>
        </p:nvSpPr>
        <p:spPr>
          <a:xfrm rot="10800000">
            <a:off x="-486212" y="-1869853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8"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183550" y="1954300"/>
            <a:ext cx="47769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536250" y="542700"/>
            <a:ext cx="20715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621925" y="3334225"/>
            <a:ext cx="39003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4851727" y="2134282"/>
            <a:ext cx="4890413" cy="6018276"/>
            <a:chOff x="1681500" y="1389375"/>
            <a:chExt cx="4256975" cy="5238750"/>
          </a:xfrm>
        </p:grpSpPr>
        <p:sp>
          <p:nvSpPr>
            <p:cNvPr id="20" name="Google Shape;20;p3"/>
            <p:cNvSpPr/>
            <p:nvPr/>
          </p:nvSpPr>
          <p:spPr>
            <a:xfrm>
              <a:off x="1681500" y="1389375"/>
              <a:ext cx="4256975" cy="5238750"/>
            </a:xfrm>
            <a:custGeom>
              <a:rect b="b" l="l" r="r" t="t"/>
              <a:pathLst>
                <a:path extrusionOk="0" h="209550" w="170279">
                  <a:moveTo>
                    <a:pt x="169954" y="0"/>
                  </a:moveTo>
                  <a:lnTo>
                    <a:pt x="168981" y="108"/>
                  </a:lnTo>
                  <a:lnTo>
                    <a:pt x="167466" y="270"/>
                  </a:lnTo>
                  <a:lnTo>
                    <a:pt x="165465" y="595"/>
                  </a:lnTo>
                  <a:lnTo>
                    <a:pt x="164329" y="811"/>
                  </a:lnTo>
                  <a:lnTo>
                    <a:pt x="163085" y="1136"/>
                  </a:lnTo>
                  <a:lnTo>
                    <a:pt x="161787" y="1515"/>
                  </a:lnTo>
                  <a:lnTo>
                    <a:pt x="160434" y="1947"/>
                  </a:lnTo>
                  <a:lnTo>
                    <a:pt x="159028" y="2434"/>
                  </a:lnTo>
                  <a:lnTo>
                    <a:pt x="157622" y="3029"/>
                  </a:lnTo>
                  <a:lnTo>
                    <a:pt x="156107" y="3732"/>
                  </a:lnTo>
                  <a:lnTo>
                    <a:pt x="154647" y="4490"/>
                  </a:lnTo>
                  <a:lnTo>
                    <a:pt x="153132" y="5355"/>
                  </a:lnTo>
                  <a:lnTo>
                    <a:pt x="151618" y="6329"/>
                  </a:lnTo>
                  <a:lnTo>
                    <a:pt x="150103" y="7465"/>
                  </a:lnTo>
                  <a:lnTo>
                    <a:pt x="148643" y="8655"/>
                  </a:lnTo>
                  <a:lnTo>
                    <a:pt x="147236" y="10007"/>
                  </a:lnTo>
                  <a:lnTo>
                    <a:pt x="146533" y="10710"/>
                  </a:lnTo>
                  <a:lnTo>
                    <a:pt x="145830" y="11467"/>
                  </a:lnTo>
                  <a:lnTo>
                    <a:pt x="145181" y="12279"/>
                  </a:lnTo>
                  <a:lnTo>
                    <a:pt x="144478" y="13090"/>
                  </a:lnTo>
                  <a:lnTo>
                    <a:pt x="143883" y="13956"/>
                  </a:lnTo>
                  <a:lnTo>
                    <a:pt x="143233" y="14875"/>
                  </a:lnTo>
                  <a:lnTo>
                    <a:pt x="142638" y="15795"/>
                  </a:lnTo>
                  <a:lnTo>
                    <a:pt x="142043" y="16768"/>
                  </a:lnTo>
                  <a:lnTo>
                    <a:pt x="141503" y="17796"/>
                  </a:lnTo>
                  <a:lnTo>
                    <a:pt x="140962" y="18824"/>
                  </a:lnTo>
                  <a:lnTo>
                    <a:pt x="140421" y="19960"/>
                  </a:lnTo>
                  <a:lnTo>
                    <a:pt x="139934" y="21096"/>
                  </a:lnTo>
                  <a:lnTo>
                    <a:pt x="139501" y="22232"/>
                  </a:lnTo>
                  <a:lnTo>
                    <a:pt x="139068" y="23476"/>
                  </a:lnTo>
                  <a:lnTo>
                    <a:pt x="138636" y="24774"/>
                  </a:lnTo>
                  <a:lnTo>
                    <a:pt x="138257" y="26072"/>
                  </a:lnTo>
                  <a:lnTo>
                    <a:pt x="137932" y="27424"/>
                  </a:lnTo>
                  <a:lnTo>
                    <a:pt x="137608" y="28831"/>
                  </a:lnTo>
                  <a:lnTo>
                    <a:pt x="137337" y="30291"/>
                  </a:lnTo>
                  <a:lnTo>
                    <a:pt x="137121" y="31752"/>
                  </a:lnTo>
                  <a:lnTo>
                    <a:pt x="136959" y="33320"/>
                  </a:lnTo>
                  <a:lnTo>
                    <a:pt x="136797" y="34889"/>
                  </a:lnTo>
                  <a:lnTo>
                    <a:pt x="136147" y="34889"/>
                  </a:lnTo>
                  <a:lnTo>
                    <a:pt x="135390" y="34835"/>
                  </a:lnTo>
                  <a:lnTo>
                    <a:pt x="134417" y="34889"/>
                  </a:lnTo>
                  <a:lnTo>
                    <a:pt x="133281" y="34997"/>
                  </a:lnTo>
                  <a:lnTo>
                    <a:pt x="131982" y="35159"/>
                  </a:lnTo>
                  <a:lnTo>
                    <a:pt x="130630" y="35484"/>
                  </a:lnTo>
                  <a:lnTo>
                    <a:pt x="129927" y="35646"/>
                  </a:lnTo>
                  <a:lnTo>
                    <a:pt x="129170" y="35917"/>
                  </a:lnTo>
                  <a:lnTo>
                    <a:pt x="128467" y="36187"/>
                  </a:lnTo>
                  <a:lnTo>
                    <a:pt x="127709" y="36512"/>
                  </a:lnTo>
                  <a:lnTo>
                    <a:pt x="127006" y="36890"/>
                  </a:lnTo>
                  <a:lnTo>
                    <a:pt x="126249" y="37323"/>
                  </a:lnTo>
                  <a:lnTo>
                    <a:pt x="125546" y="37810"/>
                  </a:lnTo>
                  <a:lnTo>
                    <a:pt x="124897" y="38351"/>
                  </a:lnTo>
                  <a:lnTo>
                    <a:pt x="124247" y="38946"/>
                  </a:lnTo>
                  <a:lnTo>
                    <a:pt x="123652" y="39595"/>
                  </a:lnTo>
                  <a:lnTo>
                    <a:pt x="123057" y="40352"/>
                  </a:lnTo>
                  <a:lnTo>
                    <a:pt x="122517" y="41109"/>
                  </a:lnTo>
                  <a:lnTo>
                    <a:pt x="122030" y="42029"/>
                  </a:lnTo>
                  <a:lnTo>
                    <a:pt x="121597" y="42949"/>
                  </a:lnTo>
                  <a:lnTo>
                    <a:pt x="121218" y="43976"/>
                  </a:lnTo>
                  <a:lnTo>
                    <a:pt x="120894" y="45112"/>
                  </a:lnTo>
                  <a:lnTo>
                    <a:pt x="120623" y="46302"/>
                  </a:lnTo>
                  <a:lnTo>
                    <a:pt x="120461" y="47600"/>
                  </a:lnTo>
                  <a:lnTo>
                    <a:pt x="118622" y="47600"/>
                  </a:lnTo>
                  <a:lnTo>
                    <a:pt x="117378" y="47655"/>
                  </a:lnTo>
                  <a:lnTo>
                    <a:pt x="115863" y="47871"/>
                  </a:lnTo>
                  <a:lnTo>
                    <a:pt x="114186" y="48141"/>
                  </a:lnTo>
                  <a:lnTo>
                    <a:pt x="113267" y="48358"/>
                  </a:lnTo>
                  <a:lnTo>
                    <a:pt x="112347" y="48574"/>
                  </a:lnTo>
                  <a:lnTo>
                    <a:pt x="111374" y="48899"/>
                  </a:lnTo>
                  <a:lnTo>
                    <a:pt x="110400" y="49223"/>
                  </a:lnTo>
                  <a:lnTo>
                    <a:pt x="109372" y="49602"/>
                  </a:lnTo>
                  <a:lnTo>
                    <a:pt x="108399" y="50089"/>
                  </a:lnTo>
                  <a:lnTo>
                    <a:pt x="107425" y="50575"/>
                  </a:lnTo>
                  <a:lnTo>
                    <a:pt x="106397" y="51170"/>
                  </a:lnTo>
                  <a:lnTo>
                    <a:pt x="105478" y="51820"/>
                  </a:lnTo>
                  <a:lnTo>
                    <a:pt x="104504" y="52577"/>
                  </a:lnTo>
                  <a:lnTo>
                    <a:pt x="103585" y="53388"/>
                  </a:lnTo>
                  <a:lnTo>
                    <a:pt x="102719" y="54308"/>
                  </a:lnTo>
                  <a:lnTo>
                    <a:pt x="101854" y="55281"/>
                  </a:lnTo>
                  <a:lnTo>
                    <a:pt x="101042" y="56363"/>
                  </a:lnTo>
                  <a:lnTo>
                    <a:pt x="100285" y="57499"/>
                  </a:lnTo>
                  <a:lnTo>
                    <a:pt x="99636" y="58797"/>
                  </a:lnTo>
                  <a:lnTo>
                    <a:pt x="98987" y="60150"/>
                  </a:lnTo>
                  <a:lnTo>
                    <a:pt x="98446" y="61610"/>
                  </a:lnTo>
                  <a:lnTo>
                    <a:pt x="97959" y="63233"/>
                  </a:lnTo>
                  <a:lnTo>
                    <a:pt x="97580" y="64910"/>
                  </a:lnTo>
                  <a:lnTo>
                    <a:pt x="96553" y="64639"/>
                  </a:lnTo>
                  <a:lnTo>
                    <a:pt x="95309" y="64369"/>
                  </a:lnTo>
                  <a:lnTo>
                    <a:pt x="93686" y="64098"/>
                  </a:lnTo>
                  <a:lnTo>
                    <a:pt x="91685" y="63828"/>
                  </a:lnTo>
                  <a:lnTo>
                    <a:pt x="90603" y="63774"/>
                  </a:lnTo>
                  <a:lnTo>
                    <a:pt x="89467" y="63720"/>
                  </a:lnTo>
                  <a:lnTo>
                    <a:pt x="88223" y="63666"/>
                  </a:lnTo>
                  <a:lnTo>
                    <a:pt x="86979" y="63720"/>
                  </a:lnTo>
                  <a:lnTo>
                    <a:pt x="85680" y="63774"/>
                  </a:lnTo>
                  <a:lnTo>
                    <a:pt x="84328" y="63936"/>
                  </a:lnTo>
                  <a:lnTo>
                    <a:pt x="82976" y="64152"/>
                  </a:lnTo>
                  <a:lnTo>
                    <a:pt x="81569" y="64423"/>
                  </a:lnTo>
                  <a:lnTo>
                    <a:pt x="80163" y="64801"/>
                  </a:lnTo>
                  <a:lnTo>
                    <a:pt x="78703" y="65234"/>
                  </a:lnTo>
                  <a:lnTo>
                    <a:pt x="77296" y="65775"/>
                  </a:lnTo>
                  <a:lnTo>
                    <a:pt x="75890" y="66424"/>
                  </a:lnTo>
                  <a:lnTo>
                    <a:pt x="74484" y="67181"/>
                  </a:lnTo>
                  <a:lnTo>
                    <a:pt x="73131" y="68047"/>
                  </a:lnTo>
                  <a:lnTo>
                    <a:pt x="71779" y="69021"/>
                  </a:lnTo>
                  <a:lnTo>
                    <a:pt x="70427" y="70102"/>
                  </a:lnTo>
                  <a:lnTo>
                    <a:pt x="69778" y="70697"/>
                  </a:lnTo>
                  <a:lnTo>
                    <a:pt x="69183" y="71347"/>
                  </a:lnTo>
                  <a:lnTo>
                    <a:pt x="68534" y="72050"/>
                  </a:lnTo>
                  <a:lnTo>
                    <a:pt x="67939" y="72753"/>
                  </a:lnTo>
                  <a:lnTo>
                    <a:pt x="67344" y="73510"/>
                  </a:lnTo>
                  <a:lnTo>
                    <a:pt x="66749" y="74267"/>
                  </a:lnTo>
                  <a:lnTo>
                    <a:pt x="66208" y="75133"/>
                  </a:lnTo>
                  <a:lnTo>
                    <a:pt x="65667" y="75998"/>
                  </a:lnTo>
                  <a:lnTo>
                    <a:pt x="65126" y="76864"/>
                  </a:lnTo>
                  <a:lnTo>
                    <a:pt x="64585" y="77837"/>
                  </a:lnTo>
                  <a:lnTo>
                    <a:pt x="64098" y="78811"/>
                  </a:lnTo>
                  <a:lnTo>
                    <a:pt x="63665" y="79839"/>
                  </a:lnTo>
                  <a:lnTo>
                    <a:pt x="63124" y="79731"/>
                  </a:lnTo>
                  <a:lnTo>
                    <a:pt x="62475" y="79677"/>
                  </a:lnTo>
                  <a:lnTo>
                    <a:pt x="61664" y="79568"/>
                  </a:lnTo>
                  <a:lnTo>
                    <a:pt x="60690" y="79514"/>
                  </a:lnTo>
                  <a:lnTo>
                    <a:pt x="59500" y="79568"/>
                  </a:lnTo>
                  <a:lnTo>
                    <a:pt x="58256" y="79677"/>
                  </a:lnTo>
                  <a:lnTo>
                    <a:pt x="56958" y="79893"/>
                  </a:lnTo>
                  <a:lnTo>
                    <a:pt x="56255" y="80001"/>
                  </a:lnTo>
                  <a:lnTo>
                    <a:pt x="55552" y="80218"/>
                  </a:lnTo>
                  <a:lnTo>
                    <a:pt x="54848" y="80488"/>
                  </a:lnTo>
                  <a:lnTo>
                    <a:pt x="54091" y="80758"/>
                  </a:lnTo>
                  <a:lnTo>
                    <a:pt x="53388" y="81083"/>
                  </a:lnTo>
                  <a:lnTo>
                    <a:pt x="52685" y="81462"/>
                  </a:lnTo>
                  <a:lnTo>
                    <a:pt x="51982" y="81894"/>
                  </a:lnTo>
                  <a:lnTo>
                    <a:pt x="51278" y="82381"/>
                  </a:lnTo>
                  <a:lnTo>
                    <a:pt x="50629" y="82976"/>
                  </a:lnTo>
                  <a:lnTo>
                    <a:pt x="49980" y="83571"/>
                  </a:lnTo>
                  <a:lnTo>
                    <a:pt x="49331" y="84274"/>
                  </a:lnTo>
                  <a:lnTo>
                    <a:pt x="48736" y="85032"/>
                  </a:lnTo>
                  <a:lnTo>
                    <a:pt x="48141" y="85897"/>
                  </a:lnTo>
                  <a:lnTo>
                    <a:pt x="47600" y="86817"/>
                  </a:lnTo>
                  <a:lnTo>
                    <a:pt x="47113" y="87790"/>
                  </a:lnTo>
                  <a:lnTo>
                    <a:pt x="46627" y="88872"/>
                  </a:lnTo>
                  <a:lnTo>
                    <a:pt x="45274" y="88602"/>
                  </a:lnTo>
                  <a:lnTo>
                    <a:pt x="43706" y="88331"/>
                  </a:lnTo>
                  <a:lnTo>
                    <a:pt x="41596" y="88061"/>
                  </a:lnTo>
                  <a:lnTo>
                    <a:pt x="39054" y="87898"/>
                  </a:lnTo>
                  <a:lnTo>
                    <a:pt x="37647" y="87790"/>
                  </a:lnTo>
                  <a:lnTo>
                    <a:pt x="34564" y="87790"/>
                  </a:lnTo>
                  <a:lnTo>
                    <a:pt x="32887" y="87844"/>
                  </a:lnTo>
                  <a:lnTo>
                    <a:pt x="31157" y="87953"/>
                  </a:lnTo>
                  <a:lnTo>
                    <a:pt x="29372" y="88115"/>
                  </a:lnTo>
                  <a:lnTo>
                    <a:pt x="27532" y="88385"/>
                  </a:lnTo>
                  <a:lnTo>
                    <a:pt x="25693" y="88710"/>
                  </a:lnTo>
                  <a:lnTo>
                    <a:pt x="23800" y="89143"/>
                  </a:lnTo>
                  <a:lnTo>
                    <a:pt x="21853" y="89629"/>
                  </a:lnTo>
                  <a:lnTo>
                    <a:pt x="19906" y="90224"/>
                  </a:lnTo>
                  <a:lnTo>
                    <a:pt x="18012" y="90982"/>
                  </a:lnTo>
                  <a:lnTo>
                    <a:pt x="16065" y="91793"/>
                  </a:lnTo>
                  <a:lnTo>
                    <a:pt x="14118" y="92713"/>
                  </a:lnTo>
                  <a:lnTo>
                    <a:pt x="12225" y="93794"/>
                  </a:lnTo>
                  <a:lnTo>
                    <a:pt x="11251" y="94389"/>
                  </a:lnTo>
                  <a:lnTo>
                    <a:pt x="10331" y="95039"/>
                  </a:lnTo>
                  <a:lnTo>
                    <a:pt x="9412" y="95688"/>
                  </a:lnTo>
                  <a:lnTo>
                    <a:pt x="8492" y="96391"/>
                  </a:lnTo>
                  <a:lnTo>
                    <a:pt x="7573" y="97094"/>
                  </a:lnTo>
                  <a:lnTo>
                    <a:pt x="6653" y="97905"/>
                  </a:lnTo>
                  <a:lnTo>
                    <a:pt x="5788" y="98663"/>
                  </a:lnTo>
                  <a:lnTo>
                    <a:pt x="4922" y="99528"/>
                  </a:lnTo>
                  <a:lnTo>
                    <a:pt x="4057" y="100448"/>
                  </a:lnTo>
                  <a:lnTo>
                    <a:pt x="3191" y="101367"/>
                  </a:lnTo>
                  <a:lnTo>
                    <a:pt x="2380" y="102341"/>
                  </a:lnTo>
                  <a:lnTo>
                    <a:pt x="1569" y="103369"/>
                  </a:lnTo>
                  <a:lnTo>
                    <a:pt x="757" y="104450"/>
                  </a:lnTo>
                  <a:lnTo>
                    <a:pt x="0" y="105532"/>
                  </a:lnTo>
                  <a:lnTo>
                    <a:pt x="0" y="209550"/>
                  </a:lnTo>
                  <a:lnTo>
                    <a:pt x="170279" y="209550"/>
                  </a:lnTo>
                  <a:lnTo>
                    <a:pt x="170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87650" y="2069550"/>
              <a:ext cx="3150825" cy="3878400"/>
            </a:xfrm>
            <a:custGeom>
              <a:rect b="b" l="l" r="r" t="t"/>
              <a:pathLst>
                <a:path extrusionOk="0" h="155136" w="126033">
                  <a:moveTo>
                    <a:pt x="126033" y="1"/>
                  </a:moveTo>
                  <a:lnTo>
                    <a:pt x="125059" y="55"/>
                  </a:lnTo>
                  <a:lnTo>
                    <a:pt x="123923" y="163"/>
                  </a:lnTo>
                  <a:lnTo>
                    <a:pt x="122463" y="434"/>
                  </a:lnTo>
                  <a:lnTo>
                    <a:pt x="120732" y="812"/>
                  </a:lnTo>
                  <a:lnTo>
                    <a:pt x="119758" y="1083"/>
                  </a:lnTo>
                  <a:lnTo>
                    <a:pt x="118785" y="1407"/>
                  </a:lnTo>
                  <a:lnTo>
                    <a:pt x="117703" y="1786"/>
                  </a:lnTo>
                  <a:lnTo>
                    <a:pt x="116675" y="2219"/>
                  </a:lnTo>
                  <a:lnTo>
                    <a:pt x="115539" y="2760"/>
                  </a:lnTo>
                  <a:lnTo>
                    <a:pt x="114457" y="3301"/>
                  </a:lnTo>
                  <a:lnTo>
                    <a:pt x="113322" y="3950"/>
                  </a:lnTo>
                  <a:lnTo>
                    <a:pt x="112240" y="4707"/>
                  </a:lnTo>
                  <a:lnTo>
                    <a:pt x="111104" y="5518"/>
                  </a:lnTo>
                  <a:lnTo>
                    <a:pt x="110022" y="6384"/>
                  </a:lnTo>
                  <a:lnTo>
                    <a:pt x="108994" y="7411"/>
                  </a:lnTo>
                  <a:lnTo>
                    <a:pt x="107967" y="8493"/>
                  </a:lnTo>
                  <a:lnTo>
                    <a:pt x="106939" y="9683"/>
                  </a:lnTo>
                  <a:lnTo>
                    <a:pt x="106019" y="10981"/>
                  </a:lnTo>
                  <a:lnTo>
                    <a:pt x="105154" y="12388"/>
                  </a:lnTo>
                  <a:lnTo>
                    <a:pt x="104342" y="13957"/>
                  </a:lnTo>
                  <a:lnTo>
                    <a:pt x="103585" y="15579"/>
                  </a:lnTo>
                  <a:lnTo>
                    <a:pt x="102936" y="17364"/>
                  </a:lnTo>
                  <a:lnTo>
                    <a:pt x="102341" y="19312"/>
                  </a:lnTo>
                  <a:lnTo>
                    <a:pt x="102071" y="20285"/>
                  </a:lnTo>
                  <a:lnTo>
                    <a:pt x="101854" y="21313"/>
                  </a:lnTo>
                  <a:lnTo>
                    <a:pt x="101692" y="22395"/>
                  </a:lnTo>
                  <a:lnTo>
                    <a:pt x="101476" y="23531"/>
                  </a:lnTo>
                  <a:lnTo>
                    <a:pt x="101367" y="24667"/>
                  </a:lnTo>
                  <a:lnTo>
                    <a:pt x="101259" y="25857"/>
                  </a:lnTo>
                  <a:lnTo>
                    <a:pt x="100772" y="25803"/>
                  </a:lnTo>
                  <a:lnTo>
                    <a:pt x="99528" y="25803"/>
                  </a:lnTo>
                  <a:lnTo>
                    <a:pt x="98663" y="25911"/>
                  </a:lnTo>
                  <a:lnTo>
                    <a:pt x="97689" y="26019"/>
                  </a:lnTo>
                  <a:lnTo>
                    <a:pt x="96662" y="26235"/>
                  </a:lnTo>
                  <a:lnTo>
                    <a:pt x="95580" y="26560"/>
                  </a:lnTo>
                  <a:lnTo>
                    <a:pt x="94498" y="27047"/>
                  </a:lnTo>
                  <a:lnTo>
                    <a:pt x="94011" y="27317"/>
                  </a:lnTo>
                  <a:lnTo>
                    <a:pt x="93470" y="27642"/>
                  </a:lnTo>
                  <a:lnTo>
                    <a:pt x="92929" y="27966"/>
                  </a:lnTo>
                  <a:lnTo>
                    <a:pt x="92442" y="28399"/>
                  </a:lnTo>
                  <a:lnTo>
                    <a:pt x="91956" y="28832"/>
                  </a:lnTo>
                  <a:lnTo>
                    <a:pt x="91523" y="29318"/>
                  </a:lnTo>
                  <a:lnTo>
                    <a:pt x="91090" y="29859"/>
                  </a:lnTo>
                  <a:lnTo>
                    <a:pt x="90657" y="30454"/>
                  </a:lnTo>
                  <a:lnTo>
                    <a:pt x="90333" y="31103"/>
                  </a:lnTo>
                  <a:lnTo>
                    <a:pt x="89954" y="31807"/>
                  </a:lnTo>
                  <a:lnTo>
                    <a:pt x="89684" y="32564"/>
                  </a:lnTo>
                  <a:lnTo>
                    <a:pt x="89467" y="33375"/>
                  </a:lnTo>
                  <a:lnTo>
                    <a:pt x="89251" y="34295"/>
                  </a:lnTo>
                  <a:lnTo>
                    <a:pt x="89143" y="35269"/>
                  </a:lnTo>
                  <a:lnTo>
                    <a:pt x="88548" y="35214"/>
                  </a:lnTo>
                  <a:lnTo>
                    <a:pt x="87791" y="35214"/>
                  </a:lnTo>
                  <a:lnTo>
                    <a:pt x="86871" y="35269"/>
                  </a:lnTo>
                  <a:lnTo>
                    <a:pt x="85735" y="35431"/>
                  </a:lnTo>
                  <a:lnTo>
                    <a:pt x="84491" y="35647"/>
                  </a:lnTo>
                  <a:lnTo>
                    <a:pt x="83139" y="35972"/>
                  </a:lnTo>
                  <a:lnTo>
                    <a:pt x="82436" y="36188"/>
                  </a:lnTo>
                  <a:lnTo>
                    <a:pt x="81678" y="36459"/>
                  </a:lnTo>
                  <a:lnTo>
                    <a:pt x="80975" y="36729"/>
                  </a:lnTo>
                  <a:lnTo>
                    <a:pt x="80218" y="37054"/>
                  </a:lnTo>
                  <a:lnTo>
                    <a:pt x="79515" y="37432"/>
                  </a:lnTo>
                  <a:lnTo>
                    <a:pt x="78757" y="37865"/>
                  </a:lnTo>
                  <a:lnTo>
                    <a:pt x="78054" y="38352"/>
                  </a:lnTo>
                  <a:lnTo>
                    <a:pt x="77351" y="38893"/>
                  </a:lnTo>
                  <a:lnTo>
                    <a:pt x="76648" y="39542"/>
                  </a:lnTo>
                  <a:lnTo>
                    <a:pt x="75999" y="40191"/>
                  </a:lnTo>
                  <a:lnTo>
                    <a:pt x="75404" y="40894"/>
                  </a:lnTo>
                  <a:lnTo>
                    <a:pt x="74809" y="41705"/>
                  </a:lnTo>
                  <a:lnTo>
                    <a:pt x="74214" y="42571"/>
                  </a:lnTo>
                  <a:lnTo>
                    <a:pt x="73727" y="43490"/>
                  </a:lnTo>
                  <a:lnTo>
                    <a:pt x="73240" y="44518"/>
                  </a:lnTo>
                  <a:lnTo>
                    <a:pt x="72861" y="45600"/>
                  </a:lnTo>
                  <a:lnTo>
                    <a:pt x="72537" y="46790"/>
                  </a:lnTo>
                  <a:lnTo>
                    <a:pt x="72212" y="48034"/>
                  </a:lnTo>
                  <a:lnTo>
                    <a:pt x="71455" y="47872"/>
                  </a:lnTo>
                  <a:lnTo>
                    <a:pt x="70535" y="47655"/>
                  </a:lnTo>
                  <a:lnTo>
                    <a:pt x="69345" y="47439"/>
                  </a:lnTo>
                  <a:lnTo>
                    <a:pt x="67885" y="47277"/>
                  </a:lnTo>
                  <a:lnTo>
                    <a:pt x="66208" y="47169"/>
                  </a:lnTo>
                  <a:lnTo>
                    <a:pt x="64369" y="47169"/>
                  </a:lnTo>
                  <a:lnTo>
                    <a:pt x="63395" y="47223"/>
                  </a:lnTo>
                  <a:lnTo>
                    <a:pt x="62422" y="47331"/>
                  </a:lnTo>
                  <a:lnTo>
                    <a:pt x="61394" y="47493"/>
                  </a:lnTo>
                  <a:lnTo>
                    <a:pt x="60366" y="47710"/>
                  </a:lnTo>
                  <a:lnTo>
                    <a:pt x="59285" y="47980"/>
                  </a:lnTo>
                  <a:lnTo>
                    <a:pt x="58257" y="48305"/>
                  </a:lnTo>
                  <a:lnTo>
                    <a:pt x="57229" y="48683"/>
                  </a:lnTo>
                  <a:lnTo>
                    <a:pt x="56147" y="49170"/>
                  </a:lnTo>
                  <a:lnTo>
                    <a:pt x="55119" y="49711"/>
                  </a:lnTo>
                  <a:lnTo>
                    <a:pt x="54092" y="50360"/>
                  </a:lnTo>
                  <a:lnTo>
                    <a:pt x="53118" y="51063"/>
                  </a:lnTo>
                  <a:lnTo>
                    <a:pt x="52144" y="51929"/>
                  </a:lnTo>
                  <a:lnTo>
                    <a:pt x="51171" y="52848"/>
                  </a:lnTo>
                  <a:lnTo>
                    <a:pt x="50251" y="53876"/>
                  </a:lnTo>
                  <a:lnTo>
                    <a:pt x="49386" y="55012"/>
                  </a:lnTo>
                  <a:lnTo>
                    <a:pt x="48574" y="56256"/>
                  </a:lnTo>
                  <a:lnTo>
                    <a:pt x="47817" y="57608"/>
                  </a:lnTo>
                  <a:lnTo>
                    <a:pt x="47114" y="59123"/>
                  </a:lnTo>
                  <a:lnTo>
                    <a:pt x="46681" y="59069"/>
                  </a:lnTo>
                  <a:lnTo>
                    <a:pt x="45599" y="58906"/>
                  </a:lnTo>
                  <a:lnTo>
                    <a:pt x="44896" y="58852"/>
                  </a:lnTo>
                  <a:lnTo>
                    <a:pt x="44031" y="58906"/>
                  </a:lnTo>
                  <a:lnTo>
                    <a:pt x="43111" y="58961"/>
                  </a:lnTo>
                  <a:lnTo>
                    <a:pt x="42138" y="59123"/>
                  </a:lnTo>
                  <a:lnTo>
                    <a:pt x="41110" y="59393"/>
                  </a:lnTo>
                  <a:lnTo>
                    <a:pt x="40028" y="59772"/>
                  </a:lnTo>
                  <a:lnTo>
                    <a:pt x="39487" y="60042"/>
                  </a:lnTo>
                  <a:lnTo>
                    <a:pt x="39000" y="60313"/>
                  </a:lnTo>
                  <a:lnTo>
                    <a:pt x="38459" y="60637"/>
                  </a:lnTo>
                  <a:lnTo>
                    <a:pt x="37973" y="61016"/>
                  </a:lnTo>
                  <a:lnTo>
                    <a:pt x="37432" y="61395"/>
                  </a:lnTo>
                  <a:lnTo>
                    <a:pt x="36945" y="61881"/>
                  </a:lnTo>
                  <a:lnTo>
                    <a:pt x="36512" y="62368"/>
                  </a:lnTo>
                  <a:lnTo>
                    <a:pt x="36025" y="62963"/>
                  </a:lnTo>
                  <a:lnTo>
                    <a:pt x="35593" y="63558"/>
                  </a:lnTo>
                  <a:lnTo>
                    <a:pt x="35214" y="64261"/>
                  </a:lnTo>
                  <a:lnTo>
                    <a:pt x="34835" y="65019"/>
                  </a:lnTo>
                  <a:lnTo>
                    <a:pt x="34457" y="65776"/>
                  </a:lnTo>
                  <a:lnTo>
                    <a:pt x="33483" y="65614"/>
                  </a:lnTo>
                  <a:lnTo>
                    <a:pt x="32347" y="65397"/>
                  </a:lnTo>
                  <a:lnTo>
                    <a:pt x="30778" y="65235"/>
                  </a:lnTo>
                  <a:lnTo>
                    <a:pt x="28885" y="65073"/>
                  </a:lnTo>
                  <a:lnTo>
                    <a:pt x="26722" y="64965"/>
                  </a:lnTo>
                  <a:lnTo>
                    <a:pt x="25532" y="64965"/>
                  </a:lnTo>
                  <a:lnTo>
                    <a:pt x="24342" y="65019"/>
                  </a:lnTo>
                  <a:lnTo>
                    <a:pt x="23043" y="65127"/>
                  </a:lnTo>
                  <a:lnTo>
                    <a:pt x="21745" y="65235"/>
                  </a:lnTo>
                  <a:lnTo>
                    <a:pt x="20393" y="65451"/>
                  </a:lnTo>
                  <a:lnTo>
                    <a:pt x="18987" y="65668"/>
                  </a:lnTo>
                  <a:lnTo>
                    <a:pt x="17580" y="65992"/>
                  </a:lnTo>
                  <a:lnTo>
                    <a:pt x="16174" y="66371"/>
                  </a:lnTo>
                  <a:lnTo>
                    <a:pt x="14713" y="66804"/>
                  </a:lnTo>
                  <a:lnTo>
                    <a:pt x="13307" y="67345"/>
                  </a:lnTo>
                  <a:lnTo>
                    <a:pt x="11847" y="67940"/>
                  </a:lnTo>
                  <a:lnTo>
                    <a:pt x="10440" y="68643"/>
                  </a:lnTo>
                  <a:lnTo>
                    <a:pt x="8980" y="69454"/>
                  </a:lnTo>
                  <a:lnTo>
                    <a:pt x="7627" y="70320"/>
                  </a:lnTo>
                  <a:lnTo>
                    <a:pt x="6221" y="71347"/>
                  </a:lnTo>
                  <a:lnTo>
                    <a:pt x="4923" y="72483"/>
                  </a:lnTo>
                  <a:lnTo>
                    <a:pt x="3625" y="73673"/>
                  </a:lnTo>
                  <a:lnTo>
                    <a:pt x="2327" y="75026"/>
                  </a:lnTo>
                  <a:lnTo>
                    <a:pt x="1136" y="76540"/>
                  </a:lnTo>
                  <a:lnTo>
                    <a:pt x="1" y="78109"/>
                  </a:lnTo>
                  <a:lnTo>
                    <a:pt x="1" y="155135"/>
                  </a:lnTo>
                  <a:lnTo>
                    <a:pt x="126033" y="155135"/>
                  </a:lnTo>
                  <a:lnTo>
                    <a:pt x="126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635575" y="2676738"/>
              <a:ext cx="2163650" cy="2664025"/>
            </a:xfrm>
            <a:custGeom>
              <a:rect b="b" l="l" r="r" t="t"/>
              <a:pathLst>
                <a:path extrusionOk="0" h="106561" w="86546">
                  <a:moveTo>
                    <a:pt x="86546" y="1"/>
                  </a:moveTo>
                  <a:lnTo>
                    <a:pt x="85897" y="55"/>
                  </a:lnTo>
                  <a:lnTo>
                    <a:pt x="85140" y="163"/>
                  </a:lnTo>
                  <a:lnTo>
                    <a:pt x="84112" y="326"/>
                  </a:lnTo>
                  <a:lnTo>
                    <a:pt x="82922" y="596"/>
                  </a:lnTo>
                  <a:lnTo>
                    <a:pt x="81570" y="1029"/>
                  </a:lnTo>
                  <a:lnTo>
                    <a:pt x="80866" y="1245"/>
                  </a:lnTo>
                  <a:lnTo>
                    <a:pt x="80109" y="1570"/>
                  </a:lnTo>
                  <a:lnTo>
                    <a:pt x="79352" y="1894"/>
                  </a:lnTo>
                  <a:lnTo>
                    <a:pt x="78595" y="2327"/>
                  </a:lnTo>
                  <a:lnTo>
                    <a:pt x="77837" y="2760"/>
                  </a:lnTo>
                  <a:lnTo>
                    <a:pt x="77080" y="3246"/>
                  </a:lnTo>
                  <a:lnTo>
                    <a:pt x="76323" y="3787"/>
                  </a:lnTo>
                  <a:lnTo>
                    <a:pt x="75566" y="4436"/>
                  </a:lnTo>
                  <a:lnTo>
                    <a:pt x="74808" y="5140"/>
                  </a:lnTo>
                  <a:lnTo>
                    <a:pt x="74105" y="5843"/>
                  </a:lnTo>
                  <a:lnTo>
                    <a:pt x="73456" y="6708"/>
                  </a:lnTo>
                  <a:lnTo>
                    <a:pt x="72807" y="7574"/>
                  </a:lnTo>
                  <a:lnTo>
                    <a:pt x="72212" y="8547"/>
                  </a:lnTo>
                  <a:lnTo>
                    <a:pt x="71617" y="9629"/>
                  </a:lnTo>
                  <a:lnTo>
                    <a:pt x="71130" y="10765"/>
                  </a:lnTo>
                  <a:lnTo>
                    <a:pt x="70697" y="11955"/>
                  </a:lnTo>
                  <a:lnTo>
                    <a:pt x="70265" y="13253"/>
                  </a:lnTo>
                  <a:lnTo>
                    <a:pt x="69940" y="14660"/>
                  </a:lnTo>
                  <a:lnTo>
                    <a:pt x="69724" y="16174"/>
                  </a:lnTo>
                  <a:lnTo>
                    <a:pt x="69507" y="17797"/>
                  </a:lnTo>
                  <a:lnTo>
                    <a:pt x="69183" y="17743"/>
                  </a:lnTo>
                  <a:lnTo>
                    <a:pt x="68317" y="17743"/>
                  </a:lnTo>
                  <a:lnTo>
                    <a:pt x="67776" y="17797"/>
                  </a:lnTo>
                  <a:lnTo>
                    <a:pt x="67073" y="17905"/>
                  </a:lnTo>
                  <a:lnTo>
                    <a:pt x="66370" y="18068"/>
                  </a:lnTo>
                  <a:lnTo>
                    <a:pt x="65667" y="18284"/>
                  </a:lnTo>
                  <a:lnTo>
                    <a:pt x="64910" y="18608"/>
                  </a:lnTo>
                  <a:lnTo>
                    <a:pt x="64206" y="18987"/>
                  </a:lnTo>
                  <a:lnTo>
                    <a:pt x="63503" y="19528"/>
                  </a:lnTo>
                  <a:lnTo>
                    <a:pt x="63179" y="19798"/>
                  </a:lnTo>
                  <a:lnTo>
                    <a:pt x="62854" y="20177"/>
                  </a:lnTo>
                  <a:lnTo>
                    <a:pt x="62530" y="20556"/>
                  </a:lnTo>
                  <a:lnTo>
                    <a:pt x="62259" y="20934"/>
                  </a:lnTo>
                  <a:lnTo>
                    <a:pt x="62043" y="21367"/>
                  </a:lnTo>
                  <a:lnTo>
                    <a:pt x="61772" y="21854"/>
                  </a:lnTo>
                  <a:lnTo>
                    <a:pt x="61610" y="22395"/>
                  </a:lnTo>
                  <a:lnTo>
                    <a:pt x="61448" y="22990"/>
                  </a:lnTo>
                  <a:lnTo>
                    <a:pt x="61285" y="23585"/>
                  </a:lnTo>
                  <a:lnTo>
                    <a:pt x="61231" y="24234"/>
                  </a:lnTo>
                  <a:lnTo>
                    <a:pt x="60799" y="24234"/>
                  </a:lnTo>
                  <a:lnTo>
                    <a:pt x="59663" y="24288"/>
                  </a:lnTo>
                  <a:lnTo>
                    <a:pt x="58905" y="24342"/>
                  </a:lnTo>
                  <a:lnTo>
                    <a:pt x="58040" y="24504"/>
                  </a:lnTo>
                  <a:lnTo>
                    <a:pt x="57066" y="24721"/>
                  </a:lnTo>
                  <a:lnTo>
                    <a:pt x="56093" y="25045"/>
                  </a:lnTo>
                  <a:lnTo>
                    <a:pt x="55119" y="25478"/>
                  </a:lnTo>
                  <a:lnTo>
                    <a:pt x="54578" y="25748"/>
                  </a:lnTo>
                  <a:lnTo>
                    <a:pt x="54091" y="26073"/>
                  </a:lnTo>
                  <a:lnTo>
                    <a:pt x="53604" y="26398"/>
                  </a:lnTo>
                  <a:lnTo>
                    <a:pt x="53118" y="26776"/>
                  </a:lnTo>
                  <a:lnTo>
                    <a:pt x="52631" y="27155"/>
                  </a:lnTo>
                  <a:lnTo>
                    <a:pt x="52198" y="27642"/>
                  </a:lnTo>
                  <a:lnTo>
                    <a:pt x="51765" y="28129"/>
                  </a:lnTo>
                  <a:lnTo>
                    <a:pt x="51387" y="28669"/>
                  </a:lnTo>
                  <a:lnTo>
                    <a:pt x="51008" y="29264"/>
                  </a:lnTo>
                  <a:lnTo>
                    <a:pt x="50629" y="29914"/>
                  </a:lnTo>
                  <a:lnTo>
                    <a:pt x="50305" y="30617"/>
                  </a:lnTo>
                  <a:lnTo>
                    <a:pt x="50034" y="31374"/>
                  </a:lnTo>
                  <a:lnTo>
                    <a:pt x="49818" y="32185"/>
                  </a:lnTo>
                  <a:lnTo>
                    <a:pt x="49602" y="33051"/>
                  </a:lnTo>
                  <a:lnTo>
                    <a:pt x="49061" y="32889"/>
                  </a:lnTo>
                  <a:lnTo>
                    <a:pt x="48466" y="32726"/>
                  </a:lnTo>
                  <a:lnTo>
                    <a:pt x="47600" y="32618"/>
                  </a:lnTo>
                  <a:lnTo>
                    <a:pt x="46627" y="32510"/>
                  </a:lnTo>
                  <a:lnTo>
                    <a:pt x="45491" y="32402"/>
                  </a:lnTo>
                  <a:lnTo>
                    <a:pt x="44193" y="32402"/>
                  </a:lnTo>
                  <a:lnTo>
                    <a:pt x="42840" y="32510"/>
                  </a:lnTo>
                  <a:lnTo>
                    <a:pt x="42137" y="32618"/>
                  </a:lnTo>
                  <a:lnTo>
                    <a:pt x="41434" y="32780"/>
                  </a:lnTo>
                  <a:lnTo>
                    <a:pt x="40731" y="32943"/>
                  </a:lnTo>
                  <a:lnTo>
                    <a:pt x="40028" y="33213"/>
                  </a:lnTo>
                  <a:lnTo>
                    <a:pt x="39270" y="33484"/>
                  </a:lnTo>
                  <a:lnTo>
                    <a:pt x="38567" y="33808"/>
                  </a:lnTo>
                  <a:lnTo>
                    <a:pt x="37864" y="34187"/>
                  </a:lnTo>
                  <a:lnTo>
                    <a:pt x="37161" y="34619"/>
                  </a:lnTo>
                  <a:lnTo>
                    <a:pt x="36458" y="35106"/>
                  </a:lnTo>
                  <a:lnTo>
                    <a:pt x="35808" y="35701"/>
                  </a:lnTo>
                  <a:lnTo>
                    <a:pt x="35159" y="36296"/>
                  </a:lnTo>
                  <a:lnTo>
                    <a:pt x="34510" y="36999"/>
                  </a:lnTo>
                  <a:lnTo>
                    <a:pt x="33915" y="37811"/>
                  </a:lnTo>
                  <a:lnTo>
                    <a:pt x="33374" y="38676"/>
                  </a:lnTo>
                  <a:lnTo>
                    <a:pt x="32833" y="39596"/>
                  </a:lnTo>
                  <a:lnTo>
                    <a:pt x="32347" y="40624"/>
                  </a:lnTo>
                  <a:lnTo>
                    <a:pt x="32076" y="40570"/>
                  </a:lnTo>
                  <a:lnTo>
                    <a:pt x="31319" y="40515"/>
                  </a:lnTo>
                  <a:lnTo>
                    <a:pt x="30832" y="40461"/>
                  </a:lnTo>
                  <a:lnTo>
                    <a:pt x="30237" y="40461"/>
                  </a:lnTo>
                  <a:lnTo>
                    <a:pt x="29588" y="40515"/>
                  </a:lnTo>
                  <a:lnTo>
                    <a:pt x="28939" y="40624"/>
                  </a:lnTo>
                  <a:lnTo>
                    <a:pt x="28236" y="40840"/>
                  </a:lnTo>
                  <a:lnTo>
                    <a:pt x="27478" y="41056"/>
                  </a:lnTo>
                  <a:lnTo>
                    <a:pt x="26775" y="41435"/>
                  </a:lnTo>
                  <a:lnTo>
                    <a:pt x="26072" y="41922"/>
                  </a:lnTo>
                  <a:lnTo>
                    <a:pt x="25369" y="42517"/>
                  </a:lnTo>
                  <a:lnTo>
                    <a:pt x="25044" y="42895"/>
                  </a:lnTo>
                  <a:lnTo>
                    <a:pt x="24774" y="43274"/>
                  </a:lnTo>
                  <a:lnTo>
                    <a:pt x="24449" y="43707"/>
                  </a:lnTo>
                  <a:lnTo>
                    <a:pt x="24179" y="44140"/>
                  </a:lnTo>
                  <a:lnTo>
                    <a:pt x="23908" y="44680"/>
                  </a:lnTo>
                  <a:lnTo>
                    <a:pt x="23692" y="45221"/>
                  </a:lnTo>
                  <a:lnTo>
                    <a:pt x="22989" y="45059"/>
                  </a:lnTo>
                  <a:lnTo>
                    <a:pt x="22178" y="44951"/>
                  </a:lnTo>
                  <a:lnTo>
                    <a:pt x="21150" y="44789"/>
                  </a:lnTo>
                  <a:lnTo>
                    <a:pt x="19852" y="44680"/>
                  </a:lnTo>
                  <a:lnTo>
                    <a:pt x="16714" y="44680"/>
                  </a:lnTo>
                  <a:lnTo>
                    <a:pt x="14929" y="44843"/>
                  </a:lnTo>
                  <a:lnTo>
                    <a:pt x="14010" y="44951"/>
                  </a:lnTo>
                  <a:lnTo>
                    <a:pt x="13036" y="45113"/>
                  </a:lnTo>
                  <a:lnTo>
                    <a:pt x="12062" y="45330"/>
                  </a:lnTo>
                  <a:lnTo>
                    <a:pt x="11089" y="45600"/>
                  </a:lnTo>
                  <a:lnTo>
                    <a:pt x="10115" y="45925"/>
                  </a:lnTo>
                  <a:lnTo>
                    <a:pt x="9142" y="46249"/>
                  </a:lnTo>
                  <a:lnTo>
                    <a:pt x="8168" y="46682"/>
                  </a:lnTo>
                  <a:lnTo>
                    <a:pt x="7140" y="47169"/>
                  </a:lnTo>
                  <a:lnTo>
                    <a:pt x="6167" y="47710"/>
                  </a:lnTo>
                  <a:lnTo>
                    <a:pt x="5247" y="48359"/>
                  </a:lnTo>
                  <a:lnTo>
                    <a:pt x="4273" y="49008"/>
                  </a:lnTo>
                  <a:lnTo>
                    <a:pt x="3354" y="49819"/>
                  </a:lnTo>
                  <a:lnTo>
                    <a:pt x="2488" y="50631"/>
                  </a:lnTo>
                  <a:lnTo>
                    <a:pt x="1623" y="51550"/>
                  </a:lnTo>
                  <a:lnTo>
                    <a:pt x="757" y="52578"/>
                  </a:lnTo>
                  <a:lnTo>
                    <a:pt x="0" y="53660"/>
                  </a:lnTo>
                  <a:lnTo>
                    <a:pt x="0" y="106561"/>
                  </a:lnTo>
                  <a:lnTo>
                    <a:pt x="86546" y="106561"/>
                  </a:lnTo>
                  <a:lnTo>
                    <a:pt x="865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 flipH="1">
            <a:off x="-598148" y="2134282"/>
            <a:ext cx="4890413" cy="6018276"/>
            <a:chOff x="1681500" y="1389375"/>
            <a:chExt cx="4256975" cy="5238750"/>
          </a:xfrm>
        </p:grpSpPr>
        <p:sp>
          <p:nvSpPr>
            <p:cNvPr id="24" name="Google Shape;24;p3"/>
            <p:cNvSpPr/>
            <p:nvPr/>
          </p:nvSpPr>
          <p:spPr>
            <a:xfrm>
              <a:off x="1681500" y="1389375"/>
              <a:ext cx="4256975" cy="5238750"/>
            </a:xfrm>
            <a:custGeom>
              <a:rect b="b" l="l" r="r" t="t"/>
              <a:pathLst>
                <a:path extrusionOk="0" h="209550" w="170279">
                  <a:moveTo>
                    <a:pt x="169954" y="0"/>
                  </a:moveTo>
                  <a:lnTo>
                    <a:pt x="168981" y="108"/>
                  </a:lnTo>
                  <a:lnTo>
                    <a:pt x="167466" y="270"/>
                  </a:lnTo>
                  <a:lnTo>
                    <a:pt x="165465" y="595"/>
                  </a:lnTo>
                  <a:lnTo>
                    <a:pt x="164329" y="811"/>
                  </a:lnTo>
                  <a:lnTo>
                    <a:pt x="163085" y="1136"/>
                  </a:lnTo>
                  <a:lnTo>
                    <a:pt x="161787" y="1515"/>
                  </a:lnTo>
                  <a:lnTo>
                    <a:pt x="160434" y="1947"/>
                  </a:lnTo>
                  <a:lnTo>
                    <a:pt x="159028" y="2434"/>
                  </a:lnTo>
                  <a:lnTo>
                    <a:pt x="157622" y="3029"/>
                  </a:lnTo>
                  <a:lnTo>
                    <a:pt x="156107" y="3732"/>
                  </a:lnTo>
                  <a:lnTo>
                    <a:pt x="154647" y="4490"/>
                  </a:lnTo>
                  <a:lnTo>
                    <a:pt x="153132" y="5355"/>
                  </a:lnTo>
                  <a:lnTo>
                    <a:pt x="151618" y="6329"/>
                  </a:lnTo>
                  <a:lnTo>
                    <a:pt x="150103" y="7465"/>
                  </a:lnTo>
                  <a:lnTo>
                    <a:pt x="148643" y="8655"/>
                  </a:lnTo>
                  <a:lnTo>
                    <a:pt x="147236" y="10007"/>
                  </a:lnTo>
                  <a:lnTo>
                    <a:pt x="146533" y="10710"/>
                  </a:lnTo>
                  <a:lnTo>
                    <a:pt x="145830" y="11467"/>
                  </a:lnTo>
                  <a:lnTo>
                    <a:pt x="145181" y="12279"/>
                  </a:lnTo>
                  <a:lnTo>
                    <a:pt x="144478" y="13090"/>
                  </a:lnTo>
                  <a:lnTo>
                    <a:pt x="143883" y="13956"/>
                  </a:lnTo>
                  <a:lnTo>
                    <a:pt x="143233" y="14875"/>
                  </a:lnTo>
                  <a:lnTo>
                    <a:pt x="142638" y="15795"/>
                  </a:lnTo>
                  <a:lnTo>
                    <a:pt x="142043" y="16768"/>
                  </a:lnTo>
                  <a:lnTo>
                    <a:pt x="141503" y="17796"/>
                  </a:lnTo>
                  <a:lnTo>
                    <a:pt x="140962" y="18824"/>
                  </a:lnTo>
                  <a:lnTo>
                    <a:pt x="140421" y="19960"/>
                  </a:lnTo>
                  <a:lnTo>
                    <a:pt x="139934" y="21096"/>
                  </a:lnTo>
                  <a:lnTo>
                    <a:pt x="139501" y="22232"/>
                  </a:lnTo>
                  <a:lnTo>
                    <a:pt x="139068" y="23476"/>
                  </a:lnTo>
                  <a:lnTo>
                    <a:pt x="138636" y="24774"/>
                  </a:lnTo>
                  <a:lnTo>
                    <a:pt x="138257" y="26072"/>
                  </a:lnTo>
                  <a:lnTo>
                    <a:pt x="137932" y="27424"/>
                  </a:lnTo>
                  <a:lnTo>
                    <a:pt x="137608" y="28831"/>
                  </a:lnTo>
                  <a:lnTo>
                    <a:pt x="137337" y="30291"/>
                  </a:lnTo>
                  <a:lnTo>
                    <a:pt x="137121" y="31752"/>
                  </a:lnTo>
                  <a:lnTo>
                    <a:pt x="136959" y="33320"/>
                  </a:lnTo>
                  <a:lnTo>
                    <a:pt x="136797" y="34889"/>
                  </a:lnTo>
                  <a:lnTo>
                    <a:pt x="136147" y="34889"/>
                  </a:lnTo>
                  <a:lnTo>
                    <a:pt x="135390" y="34835"/>
                  </a:lnTo>
                  <a:lnTo>
                    <a:pt x="134417" y="34889"/>
                  </a:lnTo>
                  <a:lnTo>
                    <a:pt x="133281" y="34997"/>
                  </a:lnTo>
                  <a:lnTo>
                    <a:pt x="131982" y="35159"/>
                  </a:lnTo>
                  <a:lnTo>
                    <a:pt x="130630" y="35484"/>
                  </a:lnTo>
                  <a:lnTo>
                    <a:pt x="129927" y="35646"/>
                  </a:lnTo>
                  <a:lnTo>
                    <a:pt x="129170" y="35917"/>
                  </a:lnTo>
                  <a:lnTo>
                    <a:pt x="128467" y="36187"/>
                  </a:lnTo>
                  <a:lnTo>
                    <a:pt x="127709" y="36512"/>
                  </a:lnTo>
                  <a:lnTo>
                    <a:pt x="127006" y="36890"/>
                  </a:lnTo>
                  <a:lnTo>
                    <a:pt x="126249" y="37323"/>
                  </a:lnTo>
                  <a:lnTo>
                    <a:pt x="125546" y="37810"/>
                  </a:lnTo>
                  <a:lnTo>
                    <a:pt x="124897" y="38351"/>
                  </a:lnTo>
                  <a:lnTo>
                    <a:pt x="124247" y="38946"/>
                  </a:lnTo>
                  <a:lnTo>
                    <a:pt x="123652" y="39595"/>
                  </a:lnTo>
                  <a:lnTo>
                    <a:pt x="123057" y="40352"/>
                  </a:lnTo>
                  <a:lnTo>
                    <a:pt x="122517" y="41109"/>
                  </a:lnTo>
                  <a:lnTo>
                    <a:pt x="122030" y="42029"/>
                  </a:lnTo>
                  <a:lnTo>
                    <a:pt x="121597" y="42949"/>
                  </a:lnTo>
                  <a:lnTo>
                    <a:pt x="121218" y="43976"/>
                  </a:lnTo>
                  <a:lnTo>
                    <a:pt x="120894" y="45112"/>
                  </a:lnTo>
                  <a:lnTo>
                    <a:pt x="120623" y="46302"/>
                  </a:lnTo>
                  <a:lnTo>
                    <a:pt x="120461" y="47600"/>
                  </a:lnTo>
                  <a:lnTo>
                    <a:pt x="118622" y="47600"/>
                  </a:lnTo>
                  <a:lnTo>
                    <a:pt x="117378" y="47655"/>
                  </a:lnTo>
                  <a:lnTo>
                    <a:pt x="115863" y="47871"/>
                  </a:lnTo>
                  <a:lnTo>
                    <a:pt x="114186" y="48141"/>
                  </a:lnTo>
                  <a:lnTo>
                    <a:pt x="113267" y="48358"/>
                  </a:lnTo>
                  <a:lnTo>
                    <a:pt x="112347" y="48574"/>
                  </a:lnTo>
                  <a:lnTo>
                    <a:pt x="111374" y="48899"/>
                  </a:lnTo>
                  <a:lnTo>
                    <a:pt x="110400" y="49223"/>
                  </a:lnTo>
                  <a:lnTo>
                    <a:pt x="109372" y="49602"/>
                  </a:lnTo>
                  <a:lnTo>
                    <a:pt x="108399" y="50089"/>
                  </a:lnTo>
                  <a:lnTo>
                    <a:pt x="107425" y="50575"/>
                  </a:lnTo>
                  <a:lnTo>
                    <a:pt x="106397" y="51170"/>
                  </a:lnTo>
                  <a:lnTo>
                    <a:pt x="105478" y="51820"/>
                  </a:lnTo>
                  <a:lnTo>
                    <a:pt x="104504" y="52577"/>
                  </a:lnTo>
                  <a:lnTo>
                    <a:pt x="103585" y="53388"/>
                  </a:lnTo>
                  <a:lnTo>
                    <a:pt x="102719" y="54308"/>
                  </a:lnTo>
                  <a:lnTo>
                    <a:pt x="101854" y="55281"/>
                  </a:lnTo>
                  <a:lnTo>
                    <a:pt x="101042" y="56363"/>
                  </a:lnTo>
                  <a:lnTo>
                    <a:pt x="100285" y="57499"/>
                  </a:lnTo>
                  <a:lnTo>
                    <a:pt x="99636" y="58797"/>
                  </a:lnTo>
                  <a:lnTo>
                    <a:pt x="98987" y="60150"/>
                  </a:lnTo>
                  <a:lnTo>
                    <a:pt x="98446" y="61610"/>
                  </a:lnTo>
                  <a:lnTo>
                    <a:pt x="97959" y="63233"/>
                  </a:lnTo>
                  <a:lnTo>
                    <a:pt x="97580" y="64910"/>
                  </a:lnTo>
                  <a:lnTo>
                    <a:pt x="96553" y="64639"/>
                  </a:lnTo>
                  <a:lnTo>
                    <a:pt x="95309" y="64369"/>
                  </a:lnTo>
                  <a:lnTo>
                    <a:pt x="93686" y="64098"/>
                  </a:lnTo>
                  <a:lnTo>
                    <a:pt x="91685" y="63828"/>
                  </a:lnTo>
                  <a:lnTo>
                    <a:pt x="90603" y="63774"/>
                  </a:lnTo>
                  <a:lnTo>
                    <a:pt x="89467" y="63720"/>
                  </a:lnTo>
                  <a:lnTo>
                    <a:pt x="88223" y="63666"/>
                  </a:lnTo>
                  <a:lnTo>
                    <a:pt x="86979" y="63720"/>
                  </a:lnTo>
                  <a:lnTo>
                    <a:pt x="85680" y="63774"/>
                  </a:lnTo>
                  <a:lnTo>
                    <a:pt x="84328" y="63936"/>
                  </a:lnTo>
                  <a:lnTo>
                    <a:pt x="82976" y="64152"/>
                  </a:lnTo>
                  <a:lnTo>
                    <a:pt x="81569" y="64423"/>
                  </a:lnTo>
                  <a:lnTo>
                    <a:pt x="80163" y="64801"/>
                  </a:lnTo>
                  <a:lnTo>
                    <a:pt x="78703" y="65234"/>
                  </a:lnTo>
                  <a:lnTo>
                    <a:pt x="77296" y="65775"/>
                  </a:lnTo>
                  <a:lnTo>
                    <a:pt x="75890" y="66424"/>
                  </a:lnTo>
                  <a:lnTo>
                    <a:pt x="74484" y="67181"/>
                  </a:lnTo>
                  <a:lnTo>
                    <a:pt x="73131" y="68047"/>
                  </a:lnTo>
                  <a:lnTo>
                    <a:pt x="71779" y="69021"/>
                  </a:lnTo>
                  <a:lnTo>
                    <a:pt x="70427" y="70102"/>
                  </a:lnTo>
                  <a:lnTo>
                    <a:pt x="69778" y="70697"/>
                  </a:lnTo>
                  <a:lnTo>
                    <a:pt x="69183" y="71347"/>
                  </a:lnTo>
                  <a:lnTo>
                    <a:pt x="68534" y="72050"/>
                  </a:lnTo>
                  <a:lnTo>
                    <a:pt x="67939" y="72753"/>
                  </a:lnTo>
                  <a:lnTo>
                    <a:pt x="67344" y="73510"/>
                  </a:lnTo>
                  <a:lnTo>
                    <a:pt x="66749" y="74267"/>
                  </a:lnTo>
                  <a:lnTo>
                    <a:pt x="66208" y="75133"/>
                  </a:lnTo>
                  <a:lnTo>
                    <a:pt x="65667" y="75998"/>
                  </a:lnTo>
                  <a:lnTo>
                    <a:pt x="65126" y="76864"/>
                  </a:lnTo>
                  <a:lnTo>
                    <a:pt x="64585" y="77837"/>
                  </a:lnTo>
                  <a:lnTo>
                    <a:pt x="64098" y="78811"/>
                  </a:lnTo>
                  <a:lnTo>
                    <a:pt x="63665" y="79839"/>
                  </a:lnTo>
                  <a:lnTo>
                    <a:pt x="63124" y="79731"/>
                  </a:lnTo>
                  <a:lnTo>
                    <a:pt x="62475" y="79677"/>
                  </a:lnTo>
                  <a:lnTo>
                    <a:pt x="61664" y="79568"/>
                  </a:lnTo>
                  <a:lnTo>
                    <a:pt x="60690" y="79514"/>
                  </a:lnTo>
                  <a:lnTo>
                    <a:pt x="59500" y="79568"/>
                  </a:lnTo>
                  <a:lnTo>
                    <a:pt x="58256" y="79677"/>
                  </a:lnTo>
                  <a:lnTo>
                    <a:pt x="56958" y="79893"/>
                  </a:lnTo>
                  <a:lnTo>
                    <a:pt x="56255" y="80001"/>
                  </a:lnTo>
                  <a:lnTo>
                    <a:pt x="55552" y="80218"/>
                  </a:lnTo>
                  <a:lnTo>
                    <a:pt x="54848" y="80488"/>
                  </a:lnTo>
                  <a:lnTo>
                    <a:pt x="54091" y="80758"/>
                  </a:lnTo>
                  <a:lnTo>
                    <a:pt x="53388" y="81083"/>
                  </a:lnTo>
                  <a:lnTo>
                    <a:pt x="52685" y="81462"/>
                  </a:lnTo>
                  <a:lnTo>
                    <a:pt x="51982" y="81894"/>
                  </a:lnTo>
                  <a:lnTo>
                    <a:pt x="51278" y="82381"/>
                  </a:lnTo>
                  <a:lnTo>
                    <a:pt x="50629" y="82976"/>
                  </a:lnTo>
                  <a:lnTo>
                    <a:pt x="49980" y="83571"/>
                  </a:lnTo>
                  <a:lnTo>
                    <a:pt x="49331" y="84274"/>
                  </a:lnTo>
                  <a:lnTo>
                    <a:pt x="48736" y="85032"/>
                  </a:lnTo>
                  <a:lnTo>
                    <a:pt x="48141" y="85897"/>
                  </a:lnTo>
                  <a:lnTo>
                    <a:pt x="47600" y="86817"/>
                  </a:lnTo>
                  <a:lnTo>
                    <a:pt x="47113" y="87790"/>
                  </a:lnTo>
                  <a:lnTo>
                    <a:pt x="46627" y="88872"/>
                  </a:lnTo>
                  <a:lnTo>
                    <a:pt x="45274" y="88602"/>
                  </a:lnTo>
                  <a:lnTo>
                    <a:pt x="43706" y="88331"/>
                  </a:lnTo>
                  <a:lnTo>
                    <a:pt x="41596" y="88061"/>
                  </a:lnTo>
                  <a:lnTo>
                    <a:pt x="39054" y="87898"/>
                  </a:lnTo>
                  <a:lnTo>
                    <a:pt x="37647" y="87790"/>
                  </a:lnTo>
                  <a:lnTo>
                    <a:pt x="34564" y="87790"/>
                  </a:lnTo>
                  <a:lnTo>
                    <a:pt x="32887" y="87844"/>
                  </a:lnTo>
                  <a:lnTo>
                    <a:pt x="31157" y="87953"/>
                  </a:lnTo>
                  <a:lnTo>
                    <a:pt x="29372" y="88115"/>
                  </a:lnTo>
                  <a:lnTo>
                    <a:pt x="27532" y="88385"/>
                  </a:lnTo>
                  <a:lnTo>
                    <a:pt x="25693" y="88710"/>
                  </a:lnTo>
                  <a:lnTo>
                    <a:pt x="23800" y="89143"/>
                  </a:lnTo>
                  <a:lnTo>
                    <a:pt x="21853" y="89629"/>
                  </a:lnTo>
                  <a:lnTo>
                    <a:pt x="19906" y="90224"/>
                  </a:lnTo>
                  <a:lnTo>
                    <a:pt x="18012" y="90982"/>
                  </a:lnTo>
                  <a:lnTo>
                    <a:pt x="16065" y="91793"/>
                  </a:lnTo>
                  <a:lnTo>
                    <a:pt x="14118" y="92713"/>
                  </a:lnTo>
                  <a:lnTo>
                    <a:pt x="12225" y="93794"/>
                  </a:lnTo>
                  <a:lnTo>
                    <a:pt x="11251" y="94389"/>
                  </a:lnTo>
                  <a:lnTo>
                    <a:pt x="10331" y="95039"/>
                  </a:lnTo>
                  <a:lnTo>
                    <a:pt x="9412" y="95688"/>
                  </a:lnTo>
                  <a:lnTo>
                    <a:pt x="8492" y="96391"/>
                  </a:lnTo>
                  <a:lnTo>
                    <a:pt x="7573" y="97094"/>
                  </a:lnTo>
                  <a:lnTo>
                    <a:pt x="6653" y="97905"/>
                  </a:lnTo>
                  <a:lnTo>
                    <a:pt x="5788" y="98663"/>
                  </a:lnTo>
                  <a:lnTo>
                    <a:pt x="4922" y="99528"/>
                  </a:lnTo>
                  <a:lnTo>
                    <a:pt x="4057" y="100448"/>
                  </a:lnTo>
                  <a:lnTo>
                    <a:pt x="3191" y="101367"/>
                  </a:lnTo>
                  <a:lnTo>
                    <a:pt x="2380" y="102341"/>
                  </a:lnTo>
                  <a:lnTo>
                    <a:pt x="1569" y="103369"/>
                  </a:lnTo>
                  <a:lnTo>
                    <a:pt x="757" y="104450"/>
                  </a:lnTo>
                  <a:lnTo>
                    <a:pt x="0" y="105532"/>
                  </a:lnTo>
                  <a:lnTo>
                    <a:pt x="0" y="209550"/>
                  </a:lnTo>
                  <a:lnTo>
                    <a:pt x="170279" y="209550"/>
                  </a:lnTo>
                  <a:lnTo>
                    <a:pt x="170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787650" y="2069550"/>
              <a:ext cx="3150825" cy="3878400"/>
            </a:xfrm>
            <a:custGeom>
              <a:rect b="b" l="l" r="r" t="t"/>
              <a:pathLst>
                <a:path extrusionOk="0" h="155136" w="126033">
                  <a:moveTo>
                    <a:pt x="126033" y="1"/>
                  </a:moveTo>
                  <a:lnTo>
                    <a:pt x="125059" y="55"/>
                  </a:lnTo>
                  <a:lnTo>
                    <a:pt x="123923" y="163"/>
                  </a:lnTo>
                  <a:lnTo>
                    <a:pt x="122463" y="434"/>
                  </a:lnTo>
                  <a:lnTo>
                    <a:pt x="120732" y="812"/>
                  </a:lnTo>
                  <a:lnTo>
                    <a:pt x="119758" y="1083"/>
                  </a:lnTo>
                  <a:lnTo>
                    <a:pt x="118785" y="1407"/>
                  </a:lnTo>
                  <a:lnTo>
                    <a:pt x="117703" y="1786"/>
                  </a:lnTo>
                  <a:lnTo>
                    <a:pt x="116675" y="2219"/>
                  </a:lnTo>
                  <a:lnTo>
                    <a:pt x="115539" y="2760"/>
                  </a:lnTo>
                  <a:lnTo>
                    <a:pt x="114457" y="3301"/>
                  </a:lnTo>
                  <a:lnTo>
                    <a:pt x="113322" y="3950"/>
                  </a:lnTo>
                  <a:lnTo>
                    <a:pt x="112240" y="4707"/>
                  </a:lnTo>
                  <a:lnTo>
                    <a:pt x="111104" y="5518"/>
                  </a:lnTo>
                  <a:lnTo>
                    <a:pt x="110022" y="6384"/>
                  </a:lnTo>
                  <a:lnTo>
                    <a:pt x="108994" y="7411"/>
                  </a:lnTo>
                  <a:lnTo>
                    <a:pt x="107967" y="8493"/>
                  </a:lnTo>
                  <a:lnTo>
                    <a:pt x="106939" y="9683"/>
                  </a:lnTo>
                  <a:lnTo>
                    <a:pt x="106019" y="10981"/>
                  </a:lnTo>
                  <a:lnTo>
                    <a:pt x="105154" y="12388"/>
                  </a:lnTo>
                  <a:lnTo>
                    <a:pt x="104342" y="13957"/>
                  </a:lnTo>
                  <a:lnTo>
                    <a:pt x="103585" y="15579"/>
                  </a:lnTo>
                  <a:lnTo>
                    <a:pt x="102936" y="17364"/>
                  </a:lnTo>
                  <a:lnTo>
                    <a:pt x="102341" y="19312"/>
                  </a:lnTo>
                  <a:lnTo>
                    <a:pt x="102071" y="20285"/>
                  </a:lnTo>
                  <a:lnTo>
                    <a:pt x="101854" y="21313"/>
                  </a:lnTo>
                  <a:lnTo>
                    <a:pt x="101692" y="22395"/>
                  </a:lnTo>
                  <a:lnTo>
                    <a:pt x="101476" y="23531"/>
                  </a:lnTo>
                  <a:lnTo>
                    <a:pt x="101367" y="24667"/>
                  </a:lnTo>
                  <a:lnTo>
                    <a:pt x="101259" y="25857"/>
                  </a:lnTo>
                  <a:lnTo>
                    <a:pt x="100772" y="25803"/>
                  </a:lnTo>
                  <a:lnTo>
                    <a:pt x="99528" y="25803"/>
                  </a:lnTo>
                  <a:lnTo>
                    <a:pt x="98663" y="25911"/>
                  </a:lnTo>
                  <a:lnTo>
                    <a:pt x="97689" y="26019"/>
                  </a:lnTo>
                  <a:lnTo>
                    <a:pt x="96662" y="26235"/>
                  </a:lnTo>
                  <a:lnTo>
                    <a:pt x="95580" y="26560"/>
                  </a:lnTo>
                  <a:lnTo>
                    <a:pt x="94498" y="27047"/>
                  </a:lnTo>
                  <a:lnTo>
                    <a:pt x="94011" y="27317"/>
                  </a:lnTo>
                  <a:lnTo>
                    <a:pt x="93470" y="27642"/>
                  </a:lnTo>
                  <a:lnTo>
                    <a:pt x="92929" y="27966"/>
                  </a:lnTo>
                  <a:lnTo>
                    <a:pt x="92442" y="28399"/>
                  </a:lnTo>
                  <a:lnTo>
                    <a:pt x="91956" y="28832"/>
                  </a:lnTo>
                  <a:lnTo>
                    <a:pt x="91523" y="29318"/>
                  </a:lnTo>
                  <a:lnTo>
                    <a:pt x="91090" y="29859"/>
                  </a:lnTo>
                  <a:lnTo>
                    <a:pt x="90657" y="30454"/>
                  </a:lnTo>
                  <a:lnTo>
                    <a:pt x="90333" y="31103"/>
                  </a:lnTo>
                  <a:lnTo>
                    <a:pt x="89954" y="31807"/>
                  </a:lnTo>
                  <a:lnTo>
                    <a:pt x="89684" y="32564"/>
                  </a:lnTo>
                  <a:lnTo>
                    <a:pt x="89467" y="33375"/>
                  </a:lnTo>
                  <a:lnTo>
                    <a:pt x="89251" y="34295"/>
                  </a:lnTo>
                  <a:lnTo>
                    <a:pt x="89143" y="35269"/>
                  </a:lnTo>
                  <a:lnTo>
                    <a:pt x="88548" y="35214"/>
                  </a:lnTo>
                  <a:lnTo>
                    <a:pt x="87791" y="35214"/>
                  </a:lnTo>
                  <a:lnTo>
                    <a:pt x="86871" y="35269"/>
                  </a:lnTo>
                  <a:lnTo>
                    <a:pt x="85735" y="35431"/>
                  </a:lnTo>
                  <a:lnTo>
                    <a:pt x="84491" y="35647"/>
                  </a:lnTo>
                  <a:lnTo>
                    <a:pt x="83139" y="35972"/>
                  </a:lnTo>
                  <a:lnTo>
                    <a:pt x="82436" y="36188"/>
                  </a:lnTo>
                  <a:lnTo>
                    <a:pt x="81678" y="36459"/>
                  </a:lnTo>
                  <a:lnTo>
                    <a:pt x="80975" y="36729"/>
                  </a:lnTo>
                  <a:lnTo>
                    <a:pt x="80218" y="37054"/>
                  </a:lnTo>
                  <a:lnTo>
                    <a:pt x="79515" y="37432"/>
                  </a:lnTo>
                  <a:lnTo>
                    <a:pt x="78757" y="37865"/>
                  </a:lnTo>
                  <a:lnTo>
                    <a:pt x="78054" y="38352"/>
                  </a:lnTo>
                  <a:lnTo>
                    <a:pt x="77351" y="38893"/>
                  </a:lnTo>
                  <a:lnTo>
                    <a:pt x="76648" y="39542"/>
                  </a:lnTo>
                  <a:lnTo>
                    <a:pt x="75999" y="40191"/>
                  </a:lnTo>
                  <a:lnTo>
                    <a:pt x="75404" y="40894"/>
                  </a:lnTo>
                  <a:lnTo>
                    <a:pt x="74809" y="41705"/>
                  </a:lnTo>
                  <a:lnTo>
                    <a:pt x="74214" y="42571"/>
                  </a:lnTo>
                  <a:lnTo>
                    <a:pt x="73727" y="43490"/>
                  </a:lnTo>
                  <a:lnTo>
                    <a:pt x="73240" y="44518"/>
                  </a:lnTo>
                  <a:lnTo>
                    <a:pt x="72861" y="45600"/>
                  </a:lnTo>
                  <a:lnTo>
                    <a:pt x="72537" y="46790"/>
                  </a:lnTo>
                  <a:lnTo>
                    <a:pt x="72212" y="48034"/>
                  </a:lnTo>
                  <a:lnTo>
                    <a:pt x="71455" y="47872"/>
                  </a:lnTo>
                  <a:lnTo>
                    <a:pt x="70535" y="47655"/>
                  </a:lnTo>
                  <a:lnTo>
                    <a:pt x="69345" y="47439"/>
                  </a:lnTo>
                  <a:lnTo>
                    <a:pt x="67885" y="47277"/>
                  </a:lnTo>
                  <a:lnTo>
                    <a:pt x="66208" y="47169"/>
                  </a:lnTo>
                  <a:lnTo>
                    <a:pt x="64369" y="47169"/>
                  </a:lnTo>
                  <a:lnTo>
                    <a:pt x="63395" y="47223"/>
                  </a:lnTo>
                  <a:lnTo>
                    <a:pt x="62422" y="47331"/>
                  </a:lnTo>
                  <a:lnTo>
                    <a:pt x="61394" y="47493"/>
                  </a:lnTo>
                  <a:lnTo>
                    <a:pt x="60366" y="47710"/>
                  </a:lnTo>
                  <a:lnTo>
                    <a:pt x="59285" y="47980"/>
                  </a:lnTo>
                  <a:lnTo>
                    <a:pt x="58257" y="48305"/>
                  </a:lnTo>
                  <a:lnTo>
                    <a:pt x="57229" y="48683"/>
                  </a:lnTo>
                  <a:lnTo>
                    <a:pt x="56147" y="49170"/>
                  </a:lnTo>
                  <a:lnTo>
                    <a:pt x="55119" y="49711"/>
                  </a:lnTo>
                  <a:lnTo>
                    <a:pt x="54092" y="50360"/>
                  </a:lnTo>
                  <a:lnTo>
                    <a:pt x="53118" y="51063"/>
                  </a:lnTo>
                  <a:lnTo>
                    <a:pt x="52144" y="51929"/>
                  </a:lnTo>
                  <a:lnTo>
                    <a:pt x="51171" y="52848"/>
                  </a:lnTo>
                  <a:lnTo>
                    <a:pt x="50251" y="53876"/>
                  </a:lnTo>
                  <a:lnTo>
                    <a:pt x="49386" y="55012"/>
                  </a:lnTo>
                  <a:lnTo>
                    <a:pt x="48574" y="56256"/>
                  </a:lnTo>
                  <a:lnTo>
                    <a:pt x="47817" y="57608"/>
                  </a:lnTo>
                  <a:lnTo>
                    <a:pt x="47114" y="59123"/>
                  </a:lnTo>
                  <a:lnTo>
                    <a:pt x="46681" y="59069"/>
                  </a:lnTo>
                  <a:lnTo>
                    <a:pt x="45599" y="58906"/>
                  </a:lnTo>
                  <a:lnTo>
                    <a:pt x="44896" y="58852"/>
                  </a:lnTo>
                  <a:lnTo>
                    <a:pt x="44031" y="58906"/>
                  </a:lnTo>
                  <a:lnTo>
                    <a:pt x="43111" y="58961"/>
                  </a:lnTo>
                  <a:lnTo>
                    <a:pt x="42138" y="59123"/>
                  </a:lnTo>
                  <a:lnTo>
                    <a:pt x="41110" y="59393"/>
                  </a:lnTo>
                  <a:lnTo>
                    <a:pt x="40028" y="59772"/>
                  </a:lnTo>
                  <a:lnTo>
                    <a:pt x="39487" y="60042"/>
                  </a:lnTo>
                  <a:lnTo>
                    <a:pt x="39000" y="60313"/>
                  </a:lnTo>
                  <a:lnTo>
                    <a:pt x="38459" y="60637"/>
                  </a:lnTo>
                  <a:lnTo>
                    <a:pt x="37973" y="61016"/>
                  </a:lnTo>
                  <a:lnTo>
                    <a:pt x="37432" y="61395"/>
                  </a:lnTo>
                  <a:lnTo>
                    <a:pt x="36945" y="61881"/>
                  </a:lnTo>
                  <a:lnTo>
                    <a:pt x="36512" y="62368"/>
                  </a:lnTo>
                  <a:lnTo>
                    <a:pt x="36025" y="62963"/>
                  </a:lnTo>
                  <a:lnTo>
                    <a:pt x="35593" y="63558"/>
                  </a:lnTo>
                  <a:lnTo>
                    <a:pt x="35214" y="64261"/>
                  </a:lnTo>
                  <a:lnTo>
                    <a:pt x="34835" y="65019"/>
                  </a:lnTo>
                  <a:lnTo>
                    <a:pt x="34457" y="65776"/>
                  </a:lnTo>
                  <a:lnTo>
                    <a:pt x="33483" y="65614"/>
                  </a:lnTo>
                  <a:lnTo>
                    <a:pt x="32347" y="65397"/>
                  </a:lnTo>
                  <a:lnTo>
                    <a:pt x="30778" y="65235"/>
                  </a:lnTo>
                  <a:lnTo>
                    <a:pt x="28885" y="65073"/>
                  </a:lnTo>
                  <a:lnTo>
                    <a:pt x="26722" y="64965"/>
                  </a:lnTo>
                  <a:lnTo>
                    <a:pt x="25532" y="64965"/>
                  </a:lnTo>
                  <a:lnTo>
                    <a:pt x="24342" y="65019"/>
                  </a:lnTo>
                  <a:lnTo>
                    <a:pt x="23043" y="65127"/>
                  </a:lnTo>
                  <a:lnTo>
                    <a:pt x="21745" y="65235"/>
                  </a:lnTo>
                  <a:lnTo>
                    <a:pt x="20393" y="65451"/>
                  </a:lnTo>
                  <a:lnTo>
                    <a:pt x="18987" y="65668"/>
                  </a:lnTo>
                  <a:lnTo>
                    <a:pt x="17580" y="65992"/>
                  </a:lnTo>
                  <a:lnTo>
                    <a:pt x="16174" y="66371"/>
                  </a:lnTo>
                  <a:lnTo>
                    <a:pt x="14713" y="66804"/>
                  </a:lnTo>
                  <a:lnTo>
                    <a:pt x="13307" y="67345"/>
                  </a:lnTo>
                  <a:lnTo>
                    <a:pt x="11847" y="67940"/>
                  </a:lnTo>
                  <a:lnTo>
                    <a:pt x="10440" y="68643"/>
                  </a:lnTo>
                  <a:lnTo>
                    <a:pt x="8980" y="69454"/>
                  </a:lnTo>
                  <a:lnTo>
                    <a:pt x="7627" y="70320"/>
                  </a:lnTo>
                  <a:lnTo>
                    <a:pt x="6221" y="71347"/>
                  </a:lnTo>
                  <a:lnTo>
                    <a:pt x="4923" y="72483"/>
                  </a:lnTo>
                  <a:lnTo>
                    <a:pt x="3625" y="73673"/>
                  </a:lnTo>
                  <a:lnTo>
                    <a:pt x="2327" y="75026"/>
                  </a:lnTo>
                  <a:lnTo>
                    <a:pt x="1136" y="76540"/>
                  </a:lnTo>
                  <a:lnTo>
                    <a:pt x="1" y="78109"/>
                  </a:lnTo>
                  <a:lnTo>
                    <a:pt x="1" y="155135"/>
                  </a:lnTo>
                  <a:lnTo>
                    <a:pt x="126033" y="155135"/>
                  </a:lnTo>
                  <a:lnTo>
                    <a:pt x="126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635575" y="2676738"/>
              <a:ext cx="2163650" cy="2664025"/>
            </a:xfrm>
            <a:custGeom>
              <a:rect b="b" l="l" r="r" t="t"/>
              <a:pathLst>
                <a:path extrusionOk="0" h="106561" w="86546">
                  <a:moveTo>
                    <a:pt x="86546" y="1"/>
                  </a:moveTo>
                  <a:lnTo>
                    <a:pt x="85897" y="55"/>
                  </a:lnTo>
                  <a:lnTo>
                    <a:pt x="85140" y="163"/>
                  </a:lnTo>
                  <a:lnTo>
                    <a:pt x="84112" y="326"/>
                  </a:lnTo>
                  <a:lnTo>
                    <a:pt x="82922" y="596"/>
                  </a:lnTo>
                  <a:lnTo>
                    <a:pt x="81570" y="1029"/>
                  </a:lnTo>
                  <a:lnTo>
                    <a:pt x="80866" y="1245"/>
                  </a:lnTo>
                  <a:lnTo>
                    <a:pt x="80109" y="1570"/>
                  </a:lnTo>
                  <a:lnTo>
                    <a:pt x="79352" y="1894"/>
                  </a:lnTo>
                  <a:lnTo>
                    <a:pt x="78595" y="2327"/>
                  </a:lnTo>
                  <a:lnTo>
                    <a:pt x="77837" y="2760"/>
                  </a:lnTo>
                  <a:lnTo>
                    <a:pt x="77080" y="3246"/>
                  </a:lnTo>
                  <a:lnTo>
                    <a:pt x="76323" y="3787"/>
                  </a:lnTo>
                  <a:lnTo>
                    <a:pt x="75566" y="4436"/>
                  </a:lnTo>
                  <a:lnTo>
                    <a:pt x="74808" y="5140"/>
                  </a:lnTo>
                  <a:lnTo>
                    <a:pt x="74105" y="5843"/>
                  </a:lnTo>
                  <a:lnTo>
                    <a:pt x="73456" y="6708"/>
                  </a:lnTo>
                  <a:lnTo>
                    <a:pt x="72807" y="7574"/>
                  </a:lnTo>
                  <a:lnTo>
                    <a:pt x="72212" y="8547"/>
                  </a:lnTo>
                  <a:lnTo>
                    <a:pt x="71617" y="9629"/>
                  </a:lnTo>
                  <a:lnTo>
                    <a:pt x="71130" y="10765"/>
                  </a:lnTo>
                  <a:lnTo>
                    <a:pt x="70697" y="11955"/>
                  </a:lnTo>
                  <a:lnTo>
                    <a:pt x="70265" y="13253"/>
                  </a:lnTo>
                  <a:lnTo>
                    <a:pt x="69940" y="14660"/>
                  </a:lnTo>
                  <a:lnTo>
                    <a:pt x="69724" y="16174"/>
                  </a:lnTo>
                  <a:lnTo>
                    <a:pt x="69507" y="17797"/>
                  </a:lnTo>
                  <a:lnTo>
                    <a:pt x="69183" y="17743"/>
                  </a:lnTo>
                  <a:lnTo>
                    <a:pt x="68317" y="17743"/>
                  </a:lnTo>
                  <a:lnTo>
                    <a:pt x="67776" y="17797"/>
                  </a:lnTo>
                  <a:lnTo>
                    <a:pt x="67073" y="17905"/>
                  </a:lnTo>
                  <a:lnTo>
                    <a:pt x="66370" y="18068"/>
                  </a:lnTo>
                  <a:lnTo>
                    <a:pt x="65667" y="18284"/>
                  </a:lnTo>
                  <a:lnTo>
                    <a:pt x="64910" y="18608"/>
                  </a:lnTo>
                  <a:lnTo>
                    <a:pt x="64206" y="18987"/>
                  </a:lnTo>
                  <a:lnTo>
                    <a:pt x="63503" y="19528"/>
                  </a:lnTo>
                  <a:lnTo>
                    <a:pt x="63179" y="19798"/>
                  </a:lnTo>
                  <a:lnTo>
                    <a:pt x="62854" y="20177"/>
                  </a:lnTo>
                  <a:lnTo>
                    <a:pt x="62530" y="20556"/>
                  </a:lnTo>
                  <a:lnTo>
                    <a:pt x="62259" y="20934"/>
                  </a:lnTo>
                  <a:lnTo>
                    <a:pt x="62043" y="21367"/>
                  </a:lnTo>
                  <a:lnTo>
                    <a:pt x="61772" y="21854"/>
                  </a:lnTo>
                  <a:lnTo>
                    <a:pt x="61610" y="22395"/>
                  </a:lnTo>
                  <a:lnTo>
                    <a:pt x="61448" y="22990"/>
                  </a:lnTo>
                  <a:lnTo>
                    <a:pt x="61285" y="23585"/>
                  </a:lnTo>
                  <a:lnTo>
                    <a:pt x="61231" y="24234"/>
                  </a:lnTo>
                  <a:lnTo>
                    <a:pt x="60799" y="24234"/>
                  </a:lnTo>
                  <a:lnTo>
                    <a:pt x="59663" y="24288"/>
                  </a:lnTo>
                  <a:lnTo>
                    <a:pt x="58905" y="24342"/>
                  </a:lnTo>
                  <a:lnTo>
                    <a:pt x="58040" y="24504"/>
                  </a:lnTo>
                  <a:lnTo>
                    <a:pt x="57066" y="24721"/>
                  </a:lnTo>
                  <a:lnTo>
                    <a:pt x="56093" y="25045"/>
                  </a:lnTo>
                  <a:lnTo>
                    <a:pt x="55119" y="25478"/>
                  </a:lnTo>
                  <a:lnTo>
                    <a:pt x="54578" y="25748"/>
                  </a:lnTo>
                  <a:lnTo>
                    <a:pt x="54091" y="26073"/>
                  </a:lnTo>
                  <a:lnTo>
                    <a:pt x="53604" y="26398"/>
                  </a:lnTo>
                  <a:lnTo>
                    <a:pt x="53118" y="26776"/>
                  </a:lnTo>
                  <a:lnTo>
                    <a:pt x="52631" y="27155"/>
                  </a:lnTo>
                  <a:lnTo>
                    <a:pt x="52198" y="27642"/>
                  </a:lnTo>
                  <a:lnTo>
                    <a:pt x="51765" y="28129"/>
                  </a:lnTo>
                  <a:lnTo>
                    <a:pt x="51387" y="28669"/>
                  </a:lnTo>
                  <a:lnTo>
                    <a:pt x="51008" y="29264"/>
                  </a:lnTo>
                  <a:lnTo>
                    <a:pt x="50629" y="29914"/>
                  </a:lnTo>
                  <a:lnTo>
                    <a:pt x="50305" y="30617"/>
                  </a:lnTo>
                  <a:lnTo>
                    <a:pt x="50034" y="31374"/>
                  </a:lnTo>
                  <a:lnTo>
                    <a:pt x="49818" y="32185"/>
                  </a:lnTo>
                  <a:lnTo>
                    <a:pt x="49602" y="33051"/>
                  </a:lnTo>
                  <a:lnTo>
                    <a:pt x="49061" y="32889"/>
                  </a:lnTo>
                  <a:lnTo>
                    <a:pt x="48466" y="32726"/>
                  </a:lnTo>
                  <a:lnTo>
                    <a:pt x="47600" y="32618"/>
                  </a:lnTo>
                  <a:lnTo>
                    <a:pt x="46627" y="32510"/>
                  </a:lnTo>
                  <a:lnTo>
                    <a:pt x="45491" y="32402"/>
                  </a:lnTo>
                  <a:lnTo>
                    <a:pt x="44193" y="32402"/>
                  </a:lnTo>
                  <a:lnTo>
                    <a:pt x="42840" y="32510"/>
                  </a:lnTo>
                  <a:lnTo>
                    <a:pt x="42137" y="32618"/>
                  </a:lnTo>
                  <a:lnTo>
                    <a:pt x="41434" y="32780"/>
                  </a:lnTo>
                  <a:lnTo>
                    <a:pt x="40731" y="32943"/>
                  </a:lnTo>
                  <a:lnTo>
                    <a:pt x="40028" y="33213"/>
                  </a:lnTo>
                  <a:lnTo>
                    <a:pt x="39270" y="33484"/>
                  </a:lnTo>
                  <a:lnTo>
                    <a:pt x="38567" y="33808"/>
                  </a:lnTo>
                  <a:lnTo>
                    <a:pt x="37864" y="34187"/>
                  </a:lnTo>
                  <a:lnTo>
                    <a:pt x="37161" y="34619"/>
                  </a:lnTo>
                  <a:lnTo>
                    <a:pt x="36458" y="35106"/>
                  </a:lnTo>
                  <a:lnTo>
                    <a:pt x="35808" y="35701"/>
                  </a:lnTo>
                  <a:lnTo>
                    <a:pt x="35159" y="36296"/>
                  </a:lnTo>
                  <a:lnTo>
                    <a:pt x="34510" y="36999"/>
                  </a:lnTo>
                  <a:lnTo>
                    <a:pt x="33915" y="37811"/>
                  </a:lnTo>
                  <a:lnTo>
                    <a:pt x="33374" y="38676"/>
                  </a:lnTo>
                  <a:lnTo>
                    <a:pt x="32833" y="39596"/>
                  </a:lnTo>
                  <a:lnTo>
                    <a:pt x="32347" y="40624"/>
                  </a:lnTo>
                  <a:lnTo>
                    <a:pt x="32076" y="40570"/>
                  </a:lnTo>
                  <a:lnTo>
                    <a:pt x="31319" y="40515"/>
                  </a:lnTo>
                  <a:lnTo>
                    <a:pt x="30832" y="40461"/>
                  </a:lnTo>
                  <a:lnTo>
                    <a:pt x="30237" y="40461"/>
                  </a:lnTo>
                  <a:lnTo>
                    <a:pt x="29588" y="40515"/>
                  </a:lnTo>
                  <a:lnTo>
                    <a:pt x="28939" y="40624"/>
                  </a:lnTo>
                  <a:lnTo>
                    <a:pt x="28236" y="40840"/>
                  </a:lnTo>
                  <a:lnTo>
                    <a:pt x="27478" y="41056"/>
                  </a:lnTo>
                  <a:lnTo>
                    <a:pt x="26775" y="41435"/>
                  </a:lnTo>
                  <a:lnTo>
                    <a:pt x="26072" y="41922"/>
                  </a:lnTo>
                  <a:lnTo>
                    <a:pt x="25369" y="42517"/>
                  </a:lnTo>
                  <a:lnTo>
                    <a:pt x="25044" y="42895"/>
                  </a:lnTo>
                  <a:lnTo>
                    <a:pt x="24774" y="43274"/>
                  </a:lnTo>
                  <a:lnTo>
                    <a:pt x="24449" y="43707"/>
                  </a:lnTo>
                  <a:lnTo>
                    <a:pt x="24179" y="44140"/>
                  </a:lnTo>
                  <a:lnTo>
                    <a:pt x="23908" y="44680"/>
                  </a:lnTo>
                  <a:lnTo>
                    <a:pt x="23692" y="45221"/>
                  </a:lnTo>
                  <a:lnTo>
                    <a:pt x="22989" y="45059"/>
                  </a:lnTo>
                  <a:lnTo>
                    <a:pt x="22178" y="44951"/>
                  </a:lnTo>
                  <a:lnTo>
                    <a:pt x="21150" y="44789"/>
                  </a:lnTo>
                  <a:lnTo>
                    <a:pt x="19852" y="44680"/>
                  </a:lnTo>
                  <a:lnTo>
                    <a:pt x="16714" y="44680"/>
                  </a:lnTo>
                  <a:lnTo>
                    <a:pt x="14929" y="44843"/>
                  </a:lnTo>
                  <a:lnTo>
                    <a:pt x="14010" y="44951"/>
                  </a:lnTo>
                  <a:lnTo>
                    <a:pt x="13036" y="45113"/>
                  </a:lnTo>
                  <a:lnTo>
                    <a:pt x="12062" y="45330"/>
                  </a:lnTo>
                  <a:lnTo>
                    <a:pt x="11089" y="45600"/>
                  </a:lnTo>
                  <a:lnTo>
                    <a:pt x="10115" y="45925"/>
                  </a:lnTo>
                  <a:lnTo>
                    <a:pt x="9142" y="46249"/>
                  </a:lnTo>
                  <a:lnTo>
                    <a:pt x="8168" y="46682"/>
                  </a:lnTo>
                  <a:lnTo>
                    <a:pt x="7140" y="47169"/>
                  </a:lnTo>
                  <a:lnTo>
                    <a:pt x="6167" y="47710"/>
                  </a:lnTo>
                  <a:lnTo>
                    <a:pt x="5247" y="48359"/>
                  </a:lnTo>
                  <a:lnTo>
                    <a:pt x="4273" y="49008"/>
                  </a:lnTo>
                  <a:lnTo>
                    <a:pt x="3354" y="49819"/>
                  </a:lnTo>
                  <a:lnTo>
                    <a:pt x="2488" y="50631"/>
                  </a:lnTo>
                  <a:lnTo>
                    <a:pt x="1623" y="51550"/>
                  </a:lnTo>
                  <a:lnTo>
                    <a:pt x="757" y="52578"/>
                  </a:lnTo>
                  <a:lnTo>
                    <a:pt x="0" y="53660"/>
                  </a:lnTo>
                  <a:lnTo>
                    <a:pt x="0" y="106561"/>
                  </a:lnTo>
                  <a:lnTo>
                    <a:pt x="86546" y="106561"/>
                  </a:lnTo>
                  <a:lnTo>
                    <a:pt x="865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993925" y="144870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634575" y="1076000"/>
            <a:ext cx="1039403" cy="214172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20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32300" y="1653850"/>
            <a:ext cx="25191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732300" y="1928150"/>
            <a:ext cx="25191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2" type="title"/>
          </p:nvPr>
        </p:nvSpPr>
        <p:spPr>
          <a:xfrm>
            <a:off x="1954425" y="3151075"/>
            <a:ext cx="25191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1"/>
          <p:cNvSpPr txBox="1"/>
          <p:nvPr>
            <p:ph idx="3" type="subTitle"/>
          </p:nvPr>
        </p:nvSpPr>
        <p:spPr>
          <a:xfrm>
            <a:off x="1954425" y="3424675"/>
            <a:ext cx="25191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4" type="title"/>
          </p:nvPr>
        </p:nvSpPr>
        <p:spPr>
          <a:xfrm>
            <a:off x="3312450" y="1653850"/>
            <a:ext cx="25191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1"/>
          <p:cNvSpPr txBox="1"/>
          <p:nvPr>
            <p:ph idx="5" type="subTitle"/>
          </p:nvPr>
        </p:nvSpPr>
        <p:spPr>
          <a:xfrm>
            <a:off x="3312450" y="1928150"/>
            <a:ext cx="25191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1"/>
          <p:cNvSpPr txBox="1"/>
          <p:nvPr>
            <p:ph idx="6" type="title"/>
          </p:nvPr>
        </p:nvSpPr>
        <p:spPr>
          <a:xfrm>
            <a:off x="4670475" y="3151075"/>
            <a:ext cx="25191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1"/>
          <p:cNvSpPr txBox="1"/>
          <p:nvPr>
            <p:ph idx="7" type="subTitle"/>
          </p:nvPr>
        </p:nvSpPr>
        <p:spPr>
          <a:xfrm>
            <a:off x="4670475" y="3424675"/>
            <a:ext cx="25191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1"/>
          <p:cNvSpPr txBox="1"/>
          <p:nvPr>
            <p:ph idx="8" type="title"/>
          </p:nvPr>
        </p:nvSpPr>
        <p:spPr>
          <a:xfrm>
            <a:off x="5892600" y="1653850"/>
            <a:ext cx="25191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1"/>
          <p:cNvSpPr txBox="1"/>
          <p:nvPr>
            <p:ph idx="9" type="subTitle"/>
          </p:nvPr>
        </p:nvSpPr>
        <p:spPr>
          <a:xfrm>
            <a:off x="5892600" y="1928150"/>
            <a:ext cx="25191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/>
          <p:nvPr/>
        </p:nvSpPr>
        <p:spPr>
          <a:xfrm rot="10800000">
            <a:off x="-486212" y="-1647103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3"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732300" y="1840250"/>
            <a:ext cx="24285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22"/>
          <p:cNvSpPr txBox="1"/>
          <p:nvPr>
            <p:ph idx="1" type="subTitle"/>
          </p:nvPr>
        </p:nvSpPr>
        <p:spPr>
          <a:xfrm>
            <a:off x="732300" y="2167912"/>
            <a:ext cx="24285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2" type="title"/>
          </p:nvPr>
        </p:nvSpPr>
        <p:spPr>
          <a:xfrm>
            <a:off x="732300" y="3406825"/>
            <a:ext cx="24285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2"/>
          <p:cNvSpPr txBox="1"/>
          <p:nvPr>
            <p:ph idx="3" type="subTitle"/>
          </p:nvPr>
        </p:nvSpPr>
        <p:spPr>
          <a:xfrm>
            <a:off x="732300" y="3733800"/>
            <a:ext cx="24285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4" type="title"/>
          </p:nvPr>
        </p:nvSpPr>
        <p:spPr>
          <a:xfrm>
            <a:off x="3357750" y="1840250"/>
            <a:ext cx="24285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22"/>
          <p:cNvSpPr txBox="1"/>
          <p:nvPr>
            <p:ph idx="5" type="subTitle"/>
          </p:nvPr>
        </p:nvSpPr>
        <p:spPr>
          <a:xfrm>
            <a:off x="3357750" y="2167912"/>
            <a:ext cx="24285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6" type="title"/>
          </p:nvPr>
        </p:nvSpPr>
        <p:spPr>
          <a:xfrm>
            <a:off x="3357750" y="3406825"/>
            <a:ext cx="24285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2"/>
          <p:cNvSpPr txBox="1"/>
          <p:nvPr>
            <p:ph idx="7" type="subTitle"/>
          </p:nvPr>
        </p:nvSpPr>
        <p:spPr>
          <a:xfrm>
            <a:off x="3357750" y="3733800"/>
            <a:ext cx="24285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8" type="title"/>
          </p:nvPr>
        </p:nvSpPr>
        <p:spPr>
          <a:xfrm>
            <a:off x="5983200" y="1840250"/>
            <a:ext cx="24285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22"/>
          <p:cNvSpPr txBox="1"/>
          <p:nvPr>
            <p:ph idx="9" type="subTitle"/>
          </p:nvPr>
        </p:nvSpPr>
        <p:spPr>
          <a:xfrm>
            <a:off x="5983200" y="2167912"/>
            <a:ext cx="24285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3" type="title"/>
          </p:nvPr>
        </p:nvSpPr>
        <p:spPr>
          <a:xfrm>
            <a:off x="5983199" y="3406825"/>
            <a:ext cx="24285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22"/>
          <p:cNvSpPr txBox="1"/>
          <p:nvPr>
            <p:ph idx="14" type="subTitle"/>
          </p:nvPr>
        </p:nvSpPr>
        <p:spPr>
          <a:xfrm>
            <a:off x="5983199" y="3733800"/>
            <a:ext cx="24285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2"/>
          <p:cNvSpPr/>
          <p:nvPr/>
        </p:nvSpPr>
        <p:spPr>
          <a:xfrm flipH="1" rot="10800000">
            <a:off x="6917438" y="-1647103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flipH="1">
            <a:off x="-486212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>
            <p:ph idx="15"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hasCustomPrompt="1" type="title"/>
          </p:nvPr>
        </p:nvSpPr>
        <p:spPr>
          <a:xfrm>
            <a:off x="2456850" y="616188"/>
            <a:ext cx="423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2456850" y="1322213"/>
            <a:ext cx="4230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hasCustomPrompt="1" idx="2" type="title"/>
          </p:nvPr>
        </p:nvSpPr>
        <p:spPr>
          <a:xfrm>
            <a:off x="2456850" y="1996131"/>
            <a:ext cx="423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2456850" y="2702156"/>
            <a:ext cx="4230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4" type="title"/>
          </p:nvPr>
        </p:nvSpPr>
        <p:spPr>
          <a:xfrm>
            <a:off x="2456850" y="3376087"/>
            <a:ext cx="423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5" type="subTitle"/>
          </p:nvPr>
        </p:nvSpPr>
        <p:spPr>
          <a:xfrm>
            <a:off x="2456850" y="4082113"/>
            <a:ext cx="4230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12" name="Google Shape;212;p23"/>
          <p:cNvSpPr/>
          <p:nvPr/>
        </p:nvSpPr>
        <p:spPr>
          <a:xfrm rot="9665569">
            <a:off x="-1237038" y="-2527198"/>
            <a:ext cx="4230225" cy="5205831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 rot="9665569">
            <a:off x="-1340734" y="-2331857"/>
            <a:ext cx="3131026" cy="3854029"/>
          </a:xfrm>
          <a:custGeom>
            <a:rect b="b" l="l" r="r" t="t"/>
            <a:pathLst>
              <a:path extrusionOk="0" h="155136" w="126033">
                <a:moveTo>
                  <a:pt x="126033" y="1"/>
                </a:moveTo>
                <a:lnTo>
                  <a:pt x="125059" y="55"/>
                </a:lnTo>
                <a:lnTo>
                  <a:pt x="123923" y="163"/>
                </a:lnTo>
                <a:lnTo>
                  <a:pt x="122463" y="434"/>
                </a:lnTo>
                <a:lnTo>
                  <a:pt x="120732" y="812"/>
                </a:lnTo>
                <a:lnTo>
                  <a:pt x="119758" y="1083"/>
                </a:lnTo>
                <a:lnTo>
                  <a:pt x="118785" y="1407"/>
                </a:lnTo>
                <a:lnTo>
                  <a:pt x="117703" y="1786"/>
                </a:lnTo>
                <a:lnTo>
                  <a:pt x="116675" y="2219"/>
                </a:lnTo>
                <a:lnTo>
                  <a:pt x="115539" y="2760"/>
                </a:lnTo>
                <a:lnTo>
                  <a:pt x="114457" y="3301"/>
                </a:lnTo>
                <a:lnTo>
                  <a:pt x="113322" y="3950"/>
                </a:lnTo>
                <a:lnTo>
                  <a:pt x="112240" y="4707"/>
                </a:lnTo>
                <a:lnTo>
                  <a:pt x="111104" y="5518"/>
                </a:lnTo>
                <a:lnTo>
                  <a:pt x="110022" y="6384"/>
                </a:lnTo>
                <a:lnTo>
                  <a:pt x="108994" y="7411"/>
                </a:lnTo>
                <a:lnTo>
                  <a:pt x="107967" y="8493"/>
                </a:lnTo>
                <a:lnTo>
                  <a:pt x="106939" y="9683"/>
                </a:lnTo>
                <a:lnTo>
                  <a:pt x="106019" y="10981"/>
                </a:lnTo>
                <a:lnTo>
                  <a:pt x="105154" y="12388"/>
                </a:lnTo>
                <a:lnTo>
                  <a:pt x="104342" y="13957"/>
                </a:lnTo>
                <a:lnTo>
                  <a:pt x="103585" y="15579"/>
                </a:lnTo>
                <a:lnTo>
                  <a:pt x="102936" y="17364"/>
                </a:lnTo>
                <a:lnTo>
                  <a:pt x="102341" y="19312"/>
                </a:lnTo>
                <a:lnTo>
                  <a:pt x="102071" y="20285"/>
                </a:lnTo>
                <a:lnTo>
                  <a:pt x="101854" y="21313"/>
                </a:lnTo>
                <a:lnTo>
                  <a:pt x="101692" y="22395"/>
                </a:lnTo>
                <a:lnTo>
                  <a:pt x="101476" y="23531"/>
                </a:lnTo>
                <a:lnTo>
                  <a:pt x="101367" y="24667"/>
                </a:lnTo>
                <a:lnTo>
                  <a:pt x="101259" y="25857"/>
                </a:lnTo>
                <a:lnTo>
                  <a:pt x="100772" y="25803"/>
                </a:lnTo>
                <a:lnTo>
                  <a:pt x="99528" y="25803"/>
                </a:lnTo>
                <a:lnTo>
                  <a:pt x="98663" y="25911"/>
                </a:lnTo>
                <a:lnTo>
                  <a:pt x="97689" y="26019"/>
                </a:lnTo>
                <a:lnTo>
                  <a:pt x="96662" y="26235"/>
                </a:lnTo>
                <a:lnTo>
                  <a:pt x="95580" y="26560"/>
                </a:lnTo>
                <a:lnTo>
                  <a:pt x="94498" y="27047"/>
                </a:lnTo>
                <a:lnTo>
                  <a:pt x="94011" y="27317"/>
                </a:lnTo>
                <a:lnTo>
                  <a:pt x="93470" y="27642"/>
                </a:lnTo>
                <a:lnTo>
                  <a:pt x="92929" y="27966"/>
                </a:lnTo>
                <a:lnTo>
                  <a:pt x="92442" y="28399"/>
                </a:lnTo>
                <a:lnTo>
                  <a:pt x="91956" y="28832"/>
                </a:lnTo>
                <a:lnTo>
                  <a:pt x="91523" y="29318"/>
                </a:lnTo>
                <a:lnTo>
                  <a:pt x="91090" y="29859"/>
                </a:lnTo>
                <a:lnTo>
                  <a:pt x="90657" y="30454"/>
                </a:lnTo>
                <a:lnTo>
                  <a:pt x="90333" y="31103"/>
                </a:lnTo>
                <a:lnTo>
                  <a:pt x="89954" y="31807"/>
                </a:lnTo>
                <a:lnTo>
                  <a:pt x="89684" y="32564"/>
                </a:lnTo>
                <a:lnTo>
                  <a:pt x="89467" y="33375"/>
                </a:lnTo>
                <a:lnTo>
                  <a:pt x="89251" y="34295"/>
                </a:lnTo>
                <a:lnTo>
                  <a:pt x="89143" y="35269"/>
                </a:lnTo>
                <a:lnTo>
                  <a:pt x="88548" y="35214"/>
                </a:lnTo>
                <a:lnTo>
                  <a:pt x="87791" y="35214"/>
                </a:lnTo>
                <a:lnTo>
                  <a:pt x="86871" y="35269"/>
                </a:lnTo>
                <a:lnTo>
                  <a:pt x="85735" y="35431"/>
                </a:lnTo>
                <a:lnTo>
                  <a:pt x="84491" y="35647"/>
                </a:lnTo>
                <a:lnTo>
                  <a:pt x="83139" y="35972"/>
                </a:lnTo>
                <a:lnTo>
                  <a:pt x="82436" y="36188"/>
                </a:lnTo>
                <a:lnTo>
                  <a:pt x="81678" y="36459"/>
                </a:lnTo>
                <a:lnTo>
                  <a:pt x="80975" y="36729"/>
                </a:lnTo>
                <a:lnTo>
                  <a:pt x="80218" y="37054"/>
                </a:lnTo>
                <a:lnTo>
                  <a:pt x="79515" y="37432"/>
                </a:lnTo>
                <a:lnTo>
                  <a:pt x="78757" y="37865"/>
                </a:lnTo>
                <a:lnTo>
                  <a:pt x="78054" y="38352"/>
                </a:lnTo>
                <a:lnTo>
                  <a:pt x="77351" y="38893"/>
                </a:lnTo>
                <a:lnTo>
                  <a:pt x="76648" y="39542"/>
                </a:lnTo>
                <a:lnTo>
                  <a:pt x="75999" y="40191"/>
                </a:lnTo>
                <a:lnTo>
                  <a:pt x="75404" y="40894"/>
                </a:lnTo>
                <a:lnTo>
                  <a:pt x="74809" y="41705"/>
                </a:lnTo>
                <a:lnTo>
                  <a:pt x="74214" y="42571"/>
                </a:lnTo>
                <a:lnTo>
                  <a:pt x="73727" y="43490"/>
                </a:lnTo>
                <a:lnTo>
                  <a:pt x="73240" y="44518"/>
                </a:lnTo>
                <a:lnTo>
                  <a:pt x="72861" y="45600"/>
                </a:lnTo>
                <a:lnTo>
                  <a:pt x="72537" y="46790"/>
                </a:lnTo>
                <a:lnTo>
                  <a:pt x="72212" y="48034"/>
                </a:lnTo>
                <a:lnTo>
                  <a:pt x="71455" y="47872"/>
                </a:lnTo>
                <a:lnTo>
                  <a:pt x="70535" y="47655"/>
                </a:lnTo>
                <a:lnTo>
                  <a:pt x="69345" y="47439"/>
                </a:lnTo>
                <a:lnTo>
                  <a:pt x="67885" y="47277"/>
                </a:lnTo>
                <a:lnTo>
                  <a:pt x="66208" y="47169"/>
                </a:lnTo>
                <a:lnTo>
                  <a:pt x="64369" y="47169"/>
                </a:lnTo>
                <a:lnTo>
                  <a:pt x="63395" y="47223"/>
                </a:lnTo>
                <a:lnTo>
                  <a:pt x="62422" y="47331"/>
                </a:lnTo>
                <a:lnTo>
                  <a:pt x="61394" y="47493"/>
                </a:lnTo>
                <a:lnTo>
                  <a:pt x="60366" y="47710"/>
                </a:lnTo>
                <a:lnTo>
                  <a:pt x="59285" y="47980"/>
                </a:lnTo>
                <a:lnTo>
                  <a:pt x="58257" y="48305"/>
                </a:lnTo>
                <a:lnTo>
                  <a:pt x="57229" y="48683"/>
                </a:lnTo>
                <a:lnTo>
                  <a:pt x="56147" y="49170"/>
                </a:lnTo>
                <a:lnTo>
                  <a:pt x="55119" y="49711"/>
                </a:lnTo>
                <a:lnTo>
                  <a:pt x="54092" y="50360"/>
                </a:lnTo>
                <a:lnTo>
                  <a:pt x="53118" y="51063"/>
                </a:lnTo>
                <a:lnTo>
                  <a:pt x="52144" y="51929"/>
                </a:lnTo>
                <a:lnTo>
                  <a:pt x="51171" y="52848"/>
                </a:lnTo>
                <a:lnTo>
                  <a:pt x="50251" y="53876"/>
                </a:lnTo>
                <a:lnTo>
                  <a:pt x="49386" y="55012"/>
                </a:lnTo>
                <a:lnTo>
                  <a:pt x="48574" y="56256"/>
                </a:lnTo>
                <a:lnTo>
                  <a:pt x="47817" y="57608"/>
                </a:lnTo>
                <a:lnTo>
                  <a:pt x="47114" y="59123"/>
                </a:lnTo>
                <a:lnTo>
                  <a:pt x="46681" y="59069"/>
                </a:lnTo>
                <a:lnTo>
                  <a:pt x="45599" y="58906"/>
                </a:lnTo>
                <a:lnTo>
                  <a:pt x="44896" y="58852"/>
                </a:lnTo>
                <a:lnTo>
                  <a:pt x="44031" y="58906"/>
                </a:lnTo>
                <a:lnTo>
                  <a:pt x="43111" y="58961"/>
                </a:lnTo>
                <a:lnTo>
                  <a:pt x="42138" y="59123"/>
                </a:lnTo>
                <a:lnTo>
                  <a:pt x="41110" y="59393"/>
                </a:lnTo>
                <a:lnTo>
                  <a:pt x="40028" y="59772"/>
                </a:lnTo>
                <a:lnTo>
                  <a:pt x="39487" y="60042"/>
                </a:lnTo>
                <a:lnTo>
                  <a:pt x="39000" y="60313"/>
                </a:lnTo>
                <a:lnTo>
                  <a:pt x="38459" y="60637"/>
                </a:lnTo>
                <a:lnTo>
                  <a:pt x="37973" y="61016"/>
                </a:lnTo>
                <a:lnTo>
                  <a:pt x="37432" y="61395"/>
                </a:lnTo>
                <a:lnTo>
                  <a:pt x="36945" y="61881"/>
                </a:lnTo>
                <a:lnTo>
                  <a:pt x="36512" y="62368"/>
                </a:lnTo>
                <a:lnTo>
                  <a:pt x="36025" y="62963"/>
                </a:lnTo>
                <a:lnTo>
                  <a:pt x="35593" y="63558"/>
                </a:lnTo>
                <a:lnTo>
                  <a:pt x="35214" y="64261"/>
                </a:lnTo>
                <a:lnTo>
                  <a:pt x="34835" y="65019"/>
                </a:lnTo>
                <a:lnTo>
                  <a:pt x="34457" y="65776"/>
                </a:lnTo>
                <a:lnTo>
                  <a:pt x="33483" y="65614"/>
                </a:lnTo>
                <a:lnTo>
                  <a:pt x="32347" y="65397"/>
                </a:lnTo>
                <a:lnTo>
                  <a:pt x="30778" y="65235"/>
                </a:lnTo>
                <a:lnTo>
                  <a:pt x="28885" y="65073"/>
                </a:lnTo>
                <a:lnTo>
                  <a:pt x="26722" y="64965"/>
                </a:lnTo>
                <a:lnTo>
                  <a:pt x="25532" y="64965"/>
                </a:lnTo>
                <a:lnTo>
                  <a:pt x="24342" y="65019"/>
                </a:lnTo>
                <a:lnTo>
                  <a:pt x="23043" y="65127"/>
                </a:lnTo>
                <a:lnTo>
                  <a:pt x="21745" y="65235"/>
                </a:lnTo>
                <a:lnTo>
                  <a:pt x="20393" y="65451"/>
                </a:lnTo>
                <a:lnTo>
                  <a:pt x="18987" y="65668"/>
                </a:lnTo>
                <a:lnTo>
                  <a:pt x="17580" y="65992"/>
                </a:lnTo>
                <a:lnTo>
                  <a:pt x="16174" y="66371"/>
                </a:lnTo>
                <a:lnTo>
                  <a:pt x="14713" y="66804"/>
                </a:lnTo>
                <a:lnTo>
                  <a:pt x="13307" y="67345"/>
                </a:lnTo>
                <a:lnTo>
                  <a:pt x="11847" y="67940"/>
                </a:lnTo>
                <a:lnTo>
                  <a:pt x="10440" y="68643"/>
                </a:lnTo>
                <a:lnTo>
                  <a:pt x="8980" y="69454"/>
                </a:lnTo>
                <a:lnTo>
                  <a:pt x="7627" y="70320"/>
                </a:lnTo>
                <a:lnTo>
                  <a:pt x="6221" y="71347"/>
                </a:lnTo>
                <a:lnTo>
                  <a:pt x="4923" y="72483"/>
                </a:lnTo>
                <a:lnTo>
                  <a:pt x="3625" y="73673"/>
                </a:lnTo>
                <a:lnTo>
                  <a:pt x="2327" y="75026"/>
                </a:lnTo>
                <a:lnTo>
                  <a:pt x="1136" y="76540"/>
                </a:lnTo>
                <a:lnTo>
                  <a:pt x="1" y="78109"/>
                </a:lnTo>
                <a:lnTo>
                  <a:pt x="1" y="155135"/>
                </a:lnTo>
                <a:lnTo>
                  <a:pt x="126033" y="155135"/>
                </a:lnTo>
                <a:lnTo>
                  <a:pt x="1260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 flipH="1" rot="-4887106">
            <a:off x="6303191" y="719252"/>
            <a:ext cx="5752574" cy="5951754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 rot="4887106">
            <a:off x="-2911784" y="719252"/>
            <a:ext cx="5752574" cy="5951754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 flipH="1" rot="-9665569">
            <a:off x="6150812" y="-2527198"/>
            <a:ext cx="4230225" cy="5205831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 flipH="1" rot="-9665569">
            <a:off x="7353708" y="-2331857"/>
            <a:ext cx="3131026" cy="3854029"/>
          </a:xfrm>
          <a:custGeom>
            <a:rect b="b" l="l" r="r" t="t"/>
            <a:pathLst>
              <a:path extrusionOk="0" h="155136" w="126033">
                <a:moveTo>
                  <a:pt x="126033" y="1"/>
                </a:moveTo>
                <a:lnTo>
                  <a:pt x="125059" y="55"/>
                </a:lnTo>
                <a:lnTo>
                  <a:pt x="123923" y="163"/>
                </a:lnTo>
                <a:lnTo>
                  <a:pt x="122463" y="434"/>
                </a:lnTo>
                <a:lnTo>
                  <a:pt x="120732" y="812"/>
                </a:lnTo>
                <a:lnTo>
                  <a:pt x="119758" y="1083"/>
                </a:lnTo>
                <a:lnTo>
                  <a:pt x="118785" y="1407"/>
                </a:lnTo>
                <a:lnTo>
                  <a:pt x="117703" y="1786"/>
                </a:lnTo>
                <a:lnTo>
                  <a:pt x="116675" y="2219"/>
                </a:lnTo>
                <a:lnTo>
                  <a:pt x="115539" y="2760"/>
                </a:lnTo>
                <a:lnTo>
                  <a:pt x="114457" y="3301"/>
                </a:lnTo>
                <a:lnTo>
                  <a:pt x="113322" y="3950"/>
                </a:lnTo>
                <a:lnTo>
                  <a:pt x="112240" y="4707"/>
                </a:lnTo>
                <a:lnTo>
                  <a:pt x="111104" y="5518"/>
                </a:lnTo>
                <a:lnTo>
                  <a:pt x="110022" y="6384"/>
                </a:lnTo>
                <a:lnTo>
                  <a:pt x="108994" y="7411"/>
                </a:lnTo>
                <a:lnTo>
                  <a:pt x="107967" y="8493"/>
                </a:lnTo>
                <a:lnTo>
                  <a:pt x="106939" y="9683"/>
                </a:lnTo>
                <a:lnTo>
                  <a:pt x="106019" y="10981"/>
                </a:lnTo>
                <a:lnTo>
                  <a:pt x="105154" y="12388"/>
                </a:lnTo>
                <a:lnTo>
                  <a:pt x="104342" y="13957"/>
                </a:lnTo>
                <a:lnTo>
                  <a:pt x="103585" y="15579"/>
                </a:lnTo>
                <a:lnTo>
                  <a:pt x="102936" y="17364"/>
                </a:lnTo>
                <a:lnTo>
                  <a:pt x="102341" y="19312"/>
                </a:lnTo>
                <a:lnTo>
                  <a:pt x="102071" y="20285"/>
                </a:lnTo>
                <a:lnTo>
                  <a:pt x="101854" y="21313"/>
                </a:lnTo>
                <a:lnTo>
                  <a:pt x="101692" y="22395"/>
                </a:lnTo>
                <a:lnTo>
                  <a:pt x="101476" y="23531"/>
                </a:lnTo>
                <a:lnTo>
                  <a:pt x="101367" y="24667"/>
                </a:lnTo>
                <a:lnTo>
                  <a:pt x="101259" y="25857"/>
                </a:lnTo>
                <a:lnTo>
                  <a:pt x="100772" y="25803"/>
                </a:lnTo>
                <a:lnTo>
                  <a:pt x="99528" y="25803"/>
                </a:lnTo>
                <a:lnTo>
                  <a:pt x="98663" y="25911"/>
                </a:lnTo>
                <a:lnTo>
                  <a:pt x="97689" y="26019"/>
                </a:lnTo>
                <a:lnTo>
                  <a:pt x="96662" y="26235"/>
                </a:lnTo>
                <a:lnTo>
                  <a:pt x="95580" y="26560"/>
                </a:lnTo>
                <a:lnTo>
                  <a:pt x="94498" y="27047"/>
                </a:lnTo>
                <a:lnTo>
                  <a:pt x="94011" y="27317"/>
                </a:lnTo>
                <a:lnTo>
                  <a:pt x="93470" y="27642"/>
                </a:lnTo>
                <a:lnTo>
                  <a:pt x="92929" y="27966"/>
                </a:lnTo>
                <a:lnTo>
                  <a:pt x="92442" y="28399"/>
                </a:lnTo>
                <a:lnTo>
                  <a:pt x="91956" y="28832"/>
                </a:lnTo>
                <a:lnTo>
                  <a:pt x="91523" y="29318"/>
                </a:lnTo>
                <a:lnTo>
                  <a:pt x="91090" y="29859"/>
                </a:lnTo>
                <a:lnTo>
                  <a:pt x="90657" y="30454"/>
                </a:lnTo>
                <a:lnTo>
                  <a:pt x="90333" y="31103"/>
                </a:lnTo>
                <a:lnTo>
                  <a:pt x="89954" y="31807"/>
                </a:lnTo>
                <a:lnTo>
                  <a:pt x="89684" y="32564"/>
                </a:lnTo>
                <a:lnTo>
                  <a:pt x="89467" y="33375"/>
                </a:lnTo>
                <a:lnTo>
                  <a:pt x="89251" y="34295"/>
                </a:lnTo>
                <a:lnTo>
                  <a:pt x="89143" y="35269"/>
                </a:lnTo>
                <a:lnTo>
                  <a:pt x="88548" y="35214"/>
                </a:lnTo>
                <a:lnTo>
                  <a:pt x="87791" y="35214"/>
                </a:lnTo>
                <a:lnTo>
                  <a:pt x="86871" y="35269"/>
                </a:lnTo>
                <a:lnTo>
                  <a:pt x="85735" y="35431"/>
                </a:lnTo>
                <a:lnTo>
                  <a:pt x="84491" y="35647"/>
                </a:lnTo>
                <a:lnTo>
                  <a:pt x="83139" y="35972"/>
                </a:lnTo>
                <a:lnTo>
                  <a:pt x="82436" y="36188"/>
                </a:lnTo>
                <a:lnTo>
                  <a:pt x="81678" y="36459"/>
                </a:lnTo>
                <a:lnTo>
                  <a:pt x="80975" y="36729"/>
                </a:lnTo>
                <a:lnTo>
                  <a:pt x="80218" y="37054"/>
                </a:lnTo>
                <a:lnTo>
                  <a:pt x="79515" y="37432"/>
                </a:lnTo>
                <a:lnTo>
                  <a:pt x="78757" y="37865"/>
                </a:lnTo>
                <a:lnTo>
                  <a:pt x="78054" y="38352"/>
                </a:lnTo>
                <a:lnTo>
                  <a:pt x="77351" y="38893"/>
                </a:lnTo>
                <a:lnTo>
                  <a:pt x="76648" y="39542"/>
                </a:lnTo>
                <a:lnTo>
                  <a:pt x="75999" y="40191"/>
                </a:lnTo>
                <a:lnTo>
                  <a:pt x="75404" y="40894"/>
                </a:lnTo>
                <a:lnTo>
                  <a:pt x="74809" y="41705"/>
                </a:lnTo>
                <a:lnTo>
                  <a:pt x="74214" y="42571"/>
                </a:lnTo>
                <a:lnTo>
                  <a:pt x="73727" y="43490"/>
                </a:lnTo>
                <a:lnTo>
                  <a:pt x="73240" y="44518"/>
                </a:lnTo>
                <a:lnTo>
                  <a:pt x="72861" y="45600"/>
                </a:lnTo>
                <a:lnTo>
                  <a:pt x="72537" y="46790"/>
                </a:lnTo>
                <a:lnTo>
                  <a:pt x="72212" y="48034"/>
                </a:lnTo>
                <a:lnTo>
                  <a:pt x="71455" y="47872"/>
                </a:lnTo>
                <a:lnTo>
                  <a:pt x="70535" y="47655"/>
                </a:lnTo>
                <a:lnTo>
                  <a:pt x="69345" y="47439"/>
                </a:lnTo>
                <a:lnTo>
                  <a:pt x="67885" y="47277"/>
                </a:lnTo>
                <a:lnTo>
                  <a:pt x="66208" y="47169"/>
                </a:lnTo>
                <a:lnTo>
                  <a:pt x="64369" y="47169"/>
                </a:lnTo>
                <a:lnTo>
                  <a:pt x="63395" y="47223"/>
                </a:lnTo>
                <a:lnTo>
                  <a:pt x="62422" y="47331"/>
                </a:lnTo>
                <a:lnTo>
                  <a:pt x="61394" y="47493"/>
                </a:lnTo>
                <a:lnTo>
                  <a:pt x="60366" y="47710"/>
                </a:lnTo>
                <a:lnTo>
                  <a:pt x="59285" y="47980"/>
                </a:lnTo>
                <a:lnTo>
                  <a:pt x="58257" y="48305"/>
                </a:lnTo>
                <a:lnTo>
                  <a:pt x="57229" y="48683"/>
                </a:lnTo>
                <a:lnTo>
                  <a:pt x="56147" y="49170"/>
                </a:lnTo>
                <a:lnTo>
                  <a:pt x="55119" y="49711"/>
                </a:lnTo>
                <a:lnTo>
                  <a:pt x="54092" y="50360"/>
                </a:lnTo>
                <a:lnTo>
                  <a:pt x="53118" y="51063"/>
                </a:lnTo>
                <a:lnTo>
                  <a:pt x="52144" y="51929"/>
                </a:lnTo>
                <a:lnTo>
                  <a:pt x="51171" y="52848"/>
                </a:lnTo>
                <a:lnTo>
                  <a:pt x="50251" y="53876"/>
                </a:lnTo>
                <a:lnTo>
                  <a:pt x="49386" y="55012"/>
                </a:lnTo>
                <a:lnTo>
                  <a:pt x="48574" y="56256"/>
                </a:lnTo>
                <a:lnTo>
                  <a:pt x="47817" y="57608"/>
                </a:lnTo>
                <a:lnTo>
                  <a:pt x="47114" y="59123"/>
                </a:lnTo>
                <a:lnTo>
                  <a:pt x="46681" y="59069"/>
                </a:lnTo>
                <a:lnTo>
                  <a:pt x="45599" y="58906"/>
                </a:lnTo>
                <a:lnTo>
                  <a:pt x="44896" y="58852"/>
                </a:lnTo>
                <a:lnTo>
                  <a:pt x="44031" y="58906"/>
                </a:lnTo>
                <a:lnTo>
                  <a:pt x="43111" y="58961"/>
                </a:lnTo>
                <a:lnTo>
                  <a:pt x="42138" y="59123"/>
                </a:lnTo>
                <a:lnTo>
                  <a:pt x="41110" y="59393"/>
                </a:lnTo>
                <a:lnTo>
                  <a:pt x="40028" y="59772"/>
                </a:lnTo>
                <a:lnTo>
                  <a:pt x="39487" y="60042"/>
                </a:lnTo>
                <a:lnTo>
                  <a:pt x="39000" y="60313"/>
                </a:lnTo>
                <a:lnTo>
                  <a:pt x="38459" y="60637"/>
                </a:lnTo>
                <a:lnTo>
                  <a:pt x="37973" y="61016"/>
                </a:lnTo>
                <a:lnTo>
                  <a:pt x="37432" y="61395"/>
                </a:lnTo>
                <a:lnTo>
                  <a:pt x="36945" y="61881"/>
                </a:lnTo>
                <a:lnTo>
                  <a:pt x="36512" y="62368"/>
                </a:lnTo>
                <a:lnTo>
                  <a:pt x="36025" y="62963"/>
                </a:lnTo>
                <a:lnTo>
                  <a:pt x="35593" y="63558"/>
                </a:lnTo>
                <a:lnTo>
                  <a:pt x="35214" y="64261"/>
                </a:lnTo>
                <a:lnTo>
                  <a:pt x="34835" y="65019"/>
                </a:lnTo>
                <a:lnTo>
                  <a:pt x="34457" y="65776"/>
                </a:lnTo>
                <a:lnTo>
                  <a:pt x="33483" y="65614"/>
                </a:lnTo>
                <a:lnTo>
                  <a:pt x="32347" y="65397"/>
                </a:lnTo>
                <a:lnTo>
                  <a:pt x="30778" y="65235"/>
                </a:lnTo>
                <a:lnTo>
                  <a:pt x="28885" y="65073"/>
                </a:lnTo>
                <a:lnTo>
                  <a:pt x="26722" y="64965"/>
                </a:lnTo>
                <a:lnTo>
                  <a:pt x="25532" y="64965"/>
                </a:lnTo>
                <a:lnTo>
                  <a:pt x="24342" y="65019"/>
                </a:lnTo>
                <a:lnTo>
                  <a:pt x="23043" y="65127"/>
                </a:lnTo>
                <a:lnTo>
                  <a:pt x="21745" y="65235"/>
                </a:lnTo>
                <a:lnTo>
                  <a:pt x="20393" y="65451"/>
                </a:lnTo>
                <a:lnTo>
                  <a:pt x="18987" y="65668"/>
                </a:lnTo>
                <a:lnTo>
                  <a:pt x="17580" y="65992"/>
                </a:lnTo>
                <a:lnTo>
                  <a:pt x="16174" y="66371"/>
                </a:lnTo>
                <a:lnTo>
                  <a:pt x="14713" y="66804"/>
                </a:lnTo>
                <a:lnTo>
                  <a:pt x="13307" y="67345"/>
                </a:lnTo>
                <a:lnTo>
                  <a:pt x="11847" y="67940"/>
                </a:lnTo>
                <a:lnTo>
                  <a:pt x="10440" y="68643"/>
                </a:lnTo>
                <a:lnTo>
                  <a:pt x="8980" y="69454"/>
                </a:lnTo>
                <a:lnTo>
                  <a:pt x="7627" y="70320"/>
                </a:lnTo>
                <a:lnTo>
                  <a:pt x="6221" y="71347"/>
                </a:lnTo>
                <a:lnTo>
                  <a:pt x="4923" y="72483"/>
                </a:lnTo>
                <a:lnTo>
                  <a:pt x="3625" y="73673"/>
                </a:lnTo>
                <a:lnTo>
                  <a:pt x="2327" y="75026"/>
                </a:lnTo>
                <a:lnTo>
                  <a:pt x="1136" y="76540"/>
                </a:lnTo>
                <a:lnTo>
                  <a:pt x="1" y="78109"/>
                </a:lnTo>
                <a:lnTo>
                  <a:pt x="1" y="155135"/>
                </a:lnTo>
                <a:lnTo>
                  <a:pt x="126033" y="155135"/>
                </a:lnTo>
                <a:lnTo>
                  <a:pt x="1260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hasCustomPrompt="1" type="title"/>
          </p:nvPr>
        </p:nvSpPr>
        <p:spPr>
          <a:xfrm>
            <a:off x="741094" y="3066231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741094" y="3930211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hasCustomPrompt="1" idx="2" type="title"/>
          </p:nvPr>
        </p:nvSpPr>
        <p:spPr>
          <a:xfrm>
            <a:off x="2660861" y="3066227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24"/>
          <p:cNvSpPr txBox="1"/>
          <p:nvPr>
            <p:ph idx="3" type="subTitle"/>
          </p:nvPr>
        </p:nvSpPr>
        <p:spPr>
          <a:xfrm>
            <a:off x="2660871" y="3930204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hasCustomPrompt="1" idx="4" type="title"/>
          </p:nvPr>
        </p:nvSpPr>
        <p:spPr>
          <a:xfrm>
            <a:off x="4576409" y="3066231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24"/>
          <p:cNvSpPr txBox="1"/>
          <p:nvPr>
            <p:ph idx="5" type="subTitle"/>
          </p:nvPr>
        </p:nvSpPr>
        <p:spPr>
          <a:xfrm>
            <a:off x="4576416" y="3930211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hasCustomPrompt="1" idx="6" type="title"/>
          </p:nvPr>
        </p:nvSpPr>
        <p:spPr>
          <a:xfrm>
            <a:off x="6496145" y="3066231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Font typeface="Syncopate"/>
              <a:buNone/>
              <a:defRPr sz="6200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24"/>
          <p:cNvSpPr txBox="1"/>
          <p:nvPr>
            <p:ph idx="7" type="subTitle"/>
          </p:nvPr>
        </p:nvSpPr>
        <p:spPr>
          <a:xfrm>
            <a:off x="6496150" y="3930211"/>
            <a:ext cx="19197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idx="8" type="subTitle"/>
          </p:nvPr>
        </p:nvSpPr>
        <p:spPr>
          <a:xfrm>
            <a:off x="745294" y="3460989"/>
            <a:ext cx="1911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Syncopate"/>
              <a:buNone/>
              <a:defRPr b="1" sz="2200">
                <a:solidFill>
                  <a:schemeClr val="accen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9" type="subTitle"/>
          </p:nvPr>
        </p:nvSpPr>
        <p:spPr>
          <a:xfrm>
            <a:off x="2665061" y="3460989"/>
            <a:ext cx="1911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Syncopate"/>
              <a:buNone/>
              <a:defRPr b="1" sz="2200">
                <a:solidFill>
                  <a:schemeClr val="accen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3" type="subTitle"/>
          </p:nvPr>
        </p:nvSpPr>
        <p:spPr>
          <a:xfrm>
            <a:off x="4580609" y="3460989"/>
            <a:ext cx="1911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Syncopate"/>
              <a:buNone/>
              <a:defRPr b="1" sz="2200">
                <a:solidFill>
                  <a:schemeClr val="accen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idx="14" type="subTitle"/>
          </p:nvPr>
        </p:nvSpPr>
        <p:spPr>
          <a:xfrm>
            <a:off x="6500345" y="3460989"/>
            <a:ext cx="19113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Syncopate"/>
              <a:buNone/>
              <a:defRPr b="1" sz="2200">
                <a:solidFill>
                  <a:schemeClr val="accen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/>
          <p:nvPr/>
        </p:nvSpPr>
        <p:spPr>
          <a:xfrm>
            <a:off x="-111747" y="4006664"/>
            <a:ext cx="1730210" cy="1749818"/>
          </a:xfrm>
          <a:custGeom>
            <a:rect b="b" l="l" r="r" t="t"/>
            <a:pathLst>
              <a:path extrusionOk="0" h="53544" w="52944">
                <a:moveTo>
                  <a:pt x="0" y="0"/>
                </a:moveTo>
                <a:lnTo>
                  <a:pt x="0" y="53543"/>
                </a:lnTo>
                <a:lnTo>
                  <a:pt x="52944" y="38828"/>
                </a:lnTo>
                <a:lnTo>
                  <a:pt x="52904" y="37948"/>
                </a:lnTo>
                <a:lnTo>
                  <a:pt x="52824" y="37148"/>
                </a:lnTo>
                <a:lnTo>
                  <a:pt x="52704" y="36429"/>
                </a:lnTo>
                <a:lnTo>
                  <a:pt x="52504" y="35749"/>
                </a:lnTo>
                <a:lnTo>
                  <a:pt x="52304" y="35109"/>
                </a:lnTo>
                <a:lnTo>
                  <a:pt x="52024" y="34549"/>
                </a:lnTo>
                <a:lnTo>
                  <a:pt x="51744" y="33989"/>
                </a:lnTo>
                <a:lnTo>
                  <a:pt x="51424" y="33510"/>
                </a:lnTo>
                <a:lnTo>
                  <a:pt x="51064" y="33110"/>
                </a:lnTo>
                <a:lnTo>
                  <a:pt x="50664" y="32710"/>
                </a:lnTo>
                <a:lnTo>
                  <a:pt x="50265" y="32350"/>
                </a:lnTo>
                <a:lnTo>
                  <a:pt x="49825" y="32030"/>
                </a:lnTo>
                <a:lnTo>
                  <a:pt x="49385" y="31790"/>
                </a:lnTo>
                <a:lnTo>
                  <a:pt x="48945" y="31550"/>
                </a:lnTo>
                <a:lnTo>
                  <a:pt x="48505" y="31350"/>
                </a:lnTo>
                <a:lnTo>
                  <a:pt x="48025" y="31150"/>
                </a:lnTo>
                <a:lnTo>
                  <a:pt x="47585" y="31030"/>
                </a:lnTo>
                <a:lnTo>
                  <a:pt x="47106" y="30870"/>
                </a:lnTo>
                <a:lnTo>
                  <a:pt x="46226" y="30710"/>
                </a:lnTo>
                <a:lnTo>
                  <a:pt x="45386" y="30630"/>
                </a:lnTo>
                <a:lnTo>
                  <a:pt x="44666" y="30590"/>
                </a:lnTo>
                <a:lnTo>
                  <a:pt x="43547" y="30590"/>
                </a:lnTo>
                <a:lnTo>
                  <a:pt x="43147" y="30630"/>
                </a:lnTo>
                <a:lnTo>
                  <a:pt x="42947" y="29791"/>
                </a:lnTo>
                <a:lnTo>
                  <a:pt x="42747" y="28991"/>
                </a:lnTo>
                <a:lnTo>
                  <a:pt x="42467" y="28271"/>
                </a:lnTo>
                <a:lnTo>
                  <a:pt x="42147" y="27591"/>
                </a:lnTo>
                <a:lnTo>
                  <a:pt x="41827" y="26952"/>
                </a:lnTo>
                <a:lnTo>
                  <a:pt x="41467" y="26392"/>
                </a:lnTo>
                <a:lnTo>
                  <a:pt x="41067" y="25872"/>
                </a:lnTo>
                <a:lnTo>
                  <a:pt x="40628" y="25432"/>
                </a:lnTo>
                <a:lnTo>
                  <a:pt x="40188" y="24992"/>
                </a:lnTo>
                <a:lnTo>
                  <a:pt x="39748" y="24632"/>
                </a:lnTo>
                <a:lnTo>
                  <a:pt x="39268" y="24272"/>
                </a:lnTo>
                <a:lnTo>
                  <a:pt x="38748" y="23993"/>
                </a:lnTo>
                <a:lnTo>
                  <a:pt x="38268" y="23713"/>
                </a:lnTo>
                <a:lnTo>
                  <a:pt x="37749" y="23513"/>
                </a:lnTo>
                <a:lnTo>
                  <a:pt x="37269" y="23313"/>
                </a:lnTo>
                <a:lnTo>
                  <a:pt x="36749" y="23153"/>
                </a:lnTo>
                <a:lnTo>
                  <a:pt x="35749" y="22873"/>
                </a:lnTo>
                <a:lnTo>
                  <a:pt x="34829" y="22753"/>
                </a:lnTo>
                <a:lnTo>
                  <a:pt x="33950" y="22673"/>
                </a:lnTo>
                <a:lnTo>
                  <a:pt x="33150" y="22633"/>
                </a:lnTo>
                <a:lnTo>
                  <a:pt x="32510" y="22633"/>
                </a:lnTo>
                <a:lnTo>
                  <a:pt x="32030" y="22673"/>
                </a:lnTo>
                <a:lnTo>
                  <a:pt x="31590" y="22713"/>
                </a:lnTo>
                <a:lnTo>
                  <a:pt x="31351" y="22193"/>
                </a:lnTo>
                <a:lnTo>
                  <a:pt x="31071" y="21753"/>
                </a:lnTo>
                <a:lnTo>
                  <a:pt x="30751" y="21353"/>
                </a:lnTo>
                <a:lnTo>
                  <a:pt x="30391" y="21073"/>
                </a:lnTo>
                <a:lnTo>
                  <a:pt x="30031" y="20834"/>
                </a:lnTo>
                <a:lnTo>
                  <a:pt x="29671" y="20634"/>
                </a:lnTo>
                <a:lnTo>
                  <a:pt x="29311" y="20514"/>
                </a:lnTo>
                <a:lnTo>
                  <a:pt x="28951" y="20394"/>
                </a:lnTo>
                <a:lnTo>
                  <a:pt x="28631" y="20354"/>
                </a:lnTo>
                <a:lnTo>
                  <a:pt x="28311" y="20314"/>
                </a:lnTo>
                <a:lnTo>
                  <a:pt x="27752" y="20354"/>
                </a:lnTo>
                <a:lnTo>
                  <a:pt x="27392" y="20394"/>
                </a:lnTo>
                <a:lnTo>
                  <a:pt x="27232" y="20394"/>
                </a:lnTo>
                <a:lnTo>
                  <a:pt x="26992" y="19914"/>
                </a:lnTo>
                <a:lnTo>
                  <a:pt x="26712" y="19434"/>
                </a:lnTo>
                <a:lnTo>
                  <a:pt x="26432" y="18994"/>
                </a:lnTo>
                <a:lnTo>
                  <a:pt x="26152" y="18594"/>
                </a:lnTo>
                <a:lnTo>
                  <a:pt x="25832" y="18234"/>
                </a:lnTo>
                <a:lnTo>
                  <a:pt x="25512" y="17914"/>
                </a:lnTo>
                <a:lnTo>
                  <a:pt x="25152" y="17635"/>
                </a:lnTo>
                <a:lnTo>
                  <a:pt x="24833" y="17395"/>
                </a:lnTo>
                <a:lnTo>
                  <a:pt x="24473" y="17155"/>
                </a:lnTo>
                <a:lnTo>
                  <a:pt x="24113" y="16995"/>
                </a:lnTo>
                <a:lnTo>
                  <a:pt x="23753" y="16795"/>
                </a:lnTo>
                <a:lnTo>
                  <a:pt x="23393" y="16675"/>
                </a:lnTo>
                <a:lnTo>
                  <a:pt x="22673" y="16475"/>
                </a:lnTo>
                <a:lnTo>
                  <a:pt x="21954" y="16355"/>
                </a:lnTo>
                <a:lnTo>
                  <a:pt x="21274" y="16275"/>
                </a:lnTo>
                <a:lnTo>
                  <a:pt x="20634" y="16275"/>
                </a:lnTo>
                <a:lnTo>
                  <a:pt x="20074" y="16315"/>
                </a:lnTo>
                <a:lnTo>
                  <a:pt x="19554" y="16395"/>
                </a:lnTo>
                <a:lnTo>
                  <a:pt x="18834" y="16515"/>
                </a:lnTo>
                <a:lnTo>
                  <a:pt x="18555" y="16595"/>
                </a:lnTo>
                <a:lnTo>
                  <a:pt x="18475" y="16155"/>
                </a:lnTo>
                <a:lnTo>
                  <a:pt x="18355" y="15755"/>
                </a:lnTo>
                <a:lnTo>
                  <a:pt x="18195" y="15395"/>
                </a:lnTo>
                <a:lnTo>
                  <a:pt x="18035" y="15035"/>
                </a:lnTo>
                <a:lnTo>
                  <a:pt x="17875" y="14716"/>
                </a:lnTo>
                <a:lnTo>
                  <a:pt x="17675" y="14396"/>
                </a:lnTo>
                <a:lnTo>
                  <a:pt x="17475" y="14116"/>
                </a:lnTo>
                <a:lnTo>
                  <a:pt x="17275" y="13876"/>
                </a:lnTo>
                <a:lnTo>
                  <a:pt x="16795" y="13436"/>
                </a:lnTo>
                <a:lnTo>
                  <a:pt x="16315" y="13076"/>
                </a:lnTo>
                <a:lnTo>
                  <a:pt x="15795" y="12796"/>
                </a:lnTo>
                <a:lnTo>
                  <a:pt x="15316" y="12596"/>
                </a:lnTo>
                <a:lnTo>
                  <a:pt x="14796" y="12436"/>
                </a:lnTo>
                <a:lnTo>
                  <a:pt x="14356" y="12316"/>
                </a:lnTo>
                <a:lnTo>
                  <a:pt x="13916" y="12236"/>
                </a:lnTo>
                <a:lnTo>
                  <a:pt x="13516" y="12196"/>
                </a:lnTo>
                <a:lnTo>
                  <a:pt x="12956" y="12156"/>
                </a:lnTo>
                <a:lnTo>
                  <a:pt x="12716" y="12196"/>
                </a:lnTo>
                <a:lnTo>
                  <a:pt x="12636" y="11557"/>
                </a:lnTo>
                <a:lnTo>
                  <a:pt x="12436" y="10997"/>
                </a:lnTo>
                <a:lnTo>
                  <a:pt x="12197" y="10517"/>
                </a:lnTo>
                <a:lnTo>
                  <a:pt x="11917" y="10117"/>
                </a:lnTo>
                <a:lnTo>
                  <a:pt x="11597" y="9797"/>
                </a:lnTo>
                <a:lnTo>
                  <a:pt x="11237" y="9557"/>
                </a:lnTo>
                <a:lnTo>
                  <a:pt x="10877" y="9357"/>
                </a:lnTo>
                <a:lnTo>
                  <a:pt x="10517" y="9197"/>
                </a:lnTo>
                <a:lnTo>
                  <a:pt x="10117" y="9077"/>
                </a:lnTo>
                <a:lnTo>
                  <a:pt x="9797" y="8997"/>
                </a:lnTo>
                <a:lnTo>
                  <a:pt x="9158" y="8917"/>
                </a:lnTo>
                <a:lnTo>
                  <a:pt x="8558" y="8917"/>
                </a:lnTo>
                <a:lnTo>
                  <a:pt x="8478" y="8118"/>
                </a:lnTo>
                <a:lnTo>
                  <a:pt x="8358" y="7358"/>
                </a:lnTo>
                <a:lnTo>
                  <a:pt x="8198" y="6678"/>
                </a:lnTo>
                <a:lnTo>
                  <a:pt x="7998" y="5998"/>
                </a:lnTo>
                <a:lnTo>
                  <a:pt x="7758" y="5398"/>
                </a:lnTo>
                <a:lnTo>
                  <a:pt x="7518" y="4839"/>
                </a:lnTo>
                <a:lnTo>
                  <a:pt x="7198" y="4319"/>
                </a:lnTo>
                <a:lnTo>
                  <a:pt x="6918" y="3799"/>
                </a:lnTo>
                <a:lnTo>
                  <a:pt x="6598" y="3359"/>
                </a:lnTo>
                <a:lnTo>
                  <a:pt x="6238" y="2959"/>
                </a:lnTo>
                <a:lnTo>
                  <a:pt x="5879" y="2559"/>
                </a:lnTo>
                <a:lnTo>
                  <a:pt x="5519" y="2239"/>
                </a:lnTo>
                <a:lnTo>
                  <a:pt x="5159" y="1920"/>
                </a:lnTo>
                <a:lnTo>
                  <a:pt x="4759" y="1640"/>
                </a:lnTo>
                <a:lnTo>
                  <a:pt x="4399" y="1400"/>
                </a:lnTo>
                <a:lnTo>
                  <a:pt x="3999" y="1160"/>
                </a:lnTo>
                <a:lnTo>
                  <a:pt x="3239" y="800"/>
                </a:lnTo>
                <a:lnTo>
                  <a:pt x="2520" y="520"/>
                </a:lnTo>
                <a:lnTo>
                  <a:pt x="1840" y="320"/>
                </a:lnTo>
                <a:lnTo>
                  <a:pt x="1240" y="160"/>
                </a:lnTo>
                <a:lnTo>
                  <a:pt x="720" y="80"/>
                </a:lnTo>
                <a:lnTo>
                  <a:pt x="320" y="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-890975" y="3717676"/>
            <a:ext cx="2509447" cy="3083145"/>
          </a:xfrm>
          <a:custGeom>
            <a:rect b="b" l="l" r="r" t="t"/>
            <a:pathLst>
              <a:path extrusionOk="0" h="26433" w="21514">
                <a:moveTo>
                  <a:pt x="0" y="1"/>
                </a:moveTo>
                <a:lnTo>
                  <a:pt x="0" y="26432"/>
                </a:lnTo>
                <a:lnTo>
                  <a:pt x="21513" y="26432"/>
                </a:lnTo>
                <a:lnTo>
                  <a:pt x="21513" y="13316"/>
                </a:lnTo>
                <a:lnTo>
                  <a:pt x="21113" y="12797"/>
                </a:lnTo>
                <a:lnTo>
                  <a:pt x="20673" y="12357"/>
                </a:lnTo>
                <a:lnTo>
                  <a:pt x="20194" y="11997"/>
                </a:lnTo>
                <a:lnTo>
                  <a:pt x="19714" y="11677"/>
                </a:lnTo>
                <a:lnTo>
                  <a:pt x="19234" y="11477"/>
                </a:lnTo>
                <a:lnTo>
                  <a:pt x="18754" y="11317"/>
                </a:lnTo>
                <a:lnTo>
                  <a:pt x="18274" y="11197"/>
                </a:lnTo>
                <a:lnTo>
                  <a:pt x="17794" y="11117"/>
                </a:lnTo>
                <a:lnTo>
                  <a:pt x="17355" y="11077"/>
                </a:lnTo>
                <a:lnTo>
                  <a:pt x="16955" y="11077"/>
                </a:lnTo>
                <a:lnTo>
                  <a:pt x="16235" y="11117"/>
                </a:lnTo>
                <a:lnTo>
                  <a:pt x="15795" y="11157"/>
                </a:lnTo>
                <a:lnTo>
                  <a:pt x="15635" y="11197"/>
                </a:lnTo>
                <a:lnTo>
                  <a:pt x="15515" y="10957"/>
                </a:lnTo>
                <a:lnTo>
                  <a:pt x="15355" y="10717"/>
                </a:lnTo>
                <a:lnTo>
                  <a:pt x="15195" y="10517"/>
                </a:lnTo>
                <a:lnTo>
                  <a:pt x="15035" y="10397"/>
                </a:lnTo>
                <a:lnTo>
                  <a:pt x="14835" y="10277"/>
                </a:lnTo>
                <a:lnTo>
                  <a:pt x="14675" y="10157"/>
                </a:lnTo>
                <a:lnTo>
                  <a:pt x="14315" y="10078"/>
                </a:lnTo>
                <a:lnTo>
                  <a:pt x="13996" y="10038"/>
                </a:lnTo>
                <a:lnTo>
                  <a:pt x="13716" y="10038"/>
                </a:lnTo>
                <a:lnTo>
                  <a:pt x="13476" y="10078"/>
                </a:lnTo>
                <a:lnTo>
                  <a:pt x="13236" y="9558"/>
                </a:lnTo>
                <a:lnTo>
                  <a:pt x="12916" y="9158"/>
                </a:lnTo>
                <a:lnTo>
                  <a:pt x="12596" y="8838"/>
                </a:lnTo>
                <a:lnTo>
                  <a:pt x="12276" y="8558"/>
                </a:lnTo>
                <a:lnTo>
                  <a:pt x="11916" y="8358"/>
                </a:lnTo>
                <a:lnTo>
                  <a:pt x="11556" y="8238"/>
                </a:lnTo>
                <a:lnTo>
                  <a:pt x="11196" y="8118"/>
                </a:lnTo>
                <a:lnTo>
                  <a:pt x="10877" y="8038"/>
                </a:lnTo>
                <a:lnTo>
                  <a:pt x="10197" y="8038"/>
                </a:lnTo>
                <a:lnTo>
                  <a:pt x="9677" y="8078"/>
                </a:lnTo>
                <a:lnTo>
                  <a:pt x="9317" y="8158"/>
                </a:lnTo>
                <a:lnTo>
                  <a:pt x="9197" y="8198"/>
                </a:lnTo>
                <a:lnTo>
                  <a:pt x="9077" y="7758"/>
                </a:lnTo>
                <a:lnTo>
                  <a:pt x="8917" y="7398"/>
                </a:lnTo>
                <a:lnTo>
                  <a:pt x="8757" y="7078"/>
                </a:lnTo>
                <a:lnTo>
                  <a:pt x="8557" y="6839"/>
                </a:lnTo>
                <a:lnTo>
                  <a:pt x="8317" y="6639"/>
                </a:lnTo>
                <a:lnTo>
                  <a:pt x="8077" y="6439"/>
                </a:lnTo>
                <a:lnTo>
                  <a:pt x="7838" y="6319"/>
                </a:lnTo>
                <a:lnTo>
                  <a:pt x="7558" y="6199"/>
                </a:lnTo>
                <a:lnTo>
                  <a:pt x="7118" y="6079"/>
                </a:lnTo>
                <a:lnTo>
                  <a:pt x="6678" y="5999"/>
                </a:lnTo>
                <a:lnTo>
                  <a:pt x="6318" y="5999"/>
                </a:lnTo>
                <a:lnTo>
                  <a:pt x="6238" y="5679"/>
                </a:lnTo>
                <a:lnTo>
                  <a:pt x="6158" y="5399"/>
                </a:lnTo>
                <a:lnTo>
                  <a:pt x="6038" y="5199"/>
                </a:lnTo>
                <a:lnTo>
                  <a:pt x="5918" y="4999"/>
                </a:lnTo>
                <a:lnTo>
                  <a:pt x="5758" y="4839"/>
                </a:lnTo>
                <a:lnTo>
                  <a:pt x="5558" y="4679"/>
                </a:lnTo>
                <a:lnTo>
                  <a:pt x="5398" y="4599"/>
                </a:lnTo>
                <a:lnTo>
                  <a:pt x="5198" y="4519"/>
                </a:lnTo>
                <a:lnTo>
                  <a:pt x="4838" y="4439"/>
                </a:lnTo>
                <a:lnTo>
                  <a:pt x="4559" y="4399"/>
                </a:lnTo>
                <a:lnTo>
                  <a:pt x="4239" y="4399"/>
                </a:lnTo>
                <a:lnTo>
                  <a:pt x="4159" y="3640"/>
                </a:lnTo>
                <a:lnTo>
                  <a:pt x="3959" y="2960"/>
                </a:lnTo>
                <a:lnTo>
                  <a:pt x="3719" y="2360"/>
                </a:lnTo>
                <a:lnTo>
                  <a:pt x="3439" y="1880"/>
                </a:lnTo>
                <a:lnTo>
                  <a:pt x="3119" y="1440"/>
                </a:lnTo>
                <a:lnTo>
                  <a:pt x="2759" y="1080"/>
                </a:lnTo>
                <a:lnTo>
                  <a:pt x="2359" y="800"/>
                </a:lnTo>
                <a:lnTo>
                  <a:pt x="1999" y="561"/>
                </a:lnTo>
                <a:lnTo>
                  <a:pt x="1639" y="361"/>
                </a:lnTo>
                <a:lnTo>
                  <a:pt x="1240" y="241"/>
                </a:lnTo>
                <a:lnTo>
                  <a:pt x="920" y="121"/>
                </a:lnTo>
                <a:lnTo>
                  <a:pt x="640" y="81"/>
                </a:lnTo>
                <a:lnTo>
                  <a:pt x="2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 flipH="1">
            <a:off x="7728484" y="4006664"/>
            <a:ext cx="1730210" cy="1749818"/>
          </a:xfrm>
          <a:custGeom>
            <a:rect b="b" l="l" r="r" t="t"/>
            <a:pathLst>
              <a:path extrusionOk="0" h="53544" w="52944">
                <a:moveTo>
                  <a:pt x="0" y="0"/>
                </a:moveTo>
                <a:lnTo>
                  <a:pt x="0" y="53543"/>
                </a:lnTo>
                <a:lnTo>
                  <a:pt x="52944" y="38828"/>
                </a:lnTo>
                <a:lnTo>
                  <a:pt x="52904" y="37948"/>
                </a:lnTo>
                <a:lnTo>
                  <a:pt x="52824" y="37148"/>
                </a:lnTo>
                <a:lnTo>
                  <a:pt x="52704" y="36429"/>
                </a:lnTo>
                <a:lnTo>
                  <a:pt x="52504" y="35749"/>
                </a:lnTo>
                <a:lnTo>
                  <a:pt x="52304" y="35109"/>
                </a:lnTo>
                <a:lnTo>
                  <a:pt x="52024" y="34549"/>
                </a:lnTo>
                <a:lnTo>
                  <a:pt x="51744" y="33989"/>
                </a:lnTo>
                <a:lnTo>
                  <a:pt x="51424" y="33510"/>
                </a:lnTo>
                <a:lnTo>
                  <a:pt x="51064" y="33110"/>
                </a:lnTo>
                <a:lnTo>
                  <a:pt x="50664" y="32710"/>
                </a:lnTo>
                <a:lnTo>
                  <a:pt x="50265" y="32350"/>
                </a:lnTo>
                <a:lnTo>
                  <a:pt x="49825" y="32030"/>
                </a:lnTo>
                <a:lnTo>
                  <a:pt x="49385" y="31790"/>
                </a:lnTo>
                <a:lnTo>
                  <a:pt x="48945" y="31550"/>
                </a:lnTo>
                <a:lnTo>
                  <a:pt x="48505" y="31350"/>
                </a:lnTo>
                <a:lnTo>
                  <a:pt x="48025" y="31150"/>
                </a:lnTo>
                <a:lnTo>
                  <a:pt x="47585" y="31030"/>
                </a:lnTo>
                <a:lnTo>
                  <a:pt x="47106" y="30870"/>
                </a:lnTo>
                <a:lnTo>
                  <a:pt x="46226" y="30710"/>
                </a:lnTo>
                <a:lnTo>
                  <a:pt x="45386" y="30630"/>
                </a:lnTo>
                <a:lnTo>
                  <a:pt x="44666" y="30590"/>
                </a:lnTo>
                <a:lnTo>
                  <a:pt x="43547" y="30590"/>
                </a:lnTo>
                <a:lnTo>
                  <a:pt x="43147" y="30630"/>
                </a:lnTo>
                <a:lnTo>
                  <a:pt x="42947" y="29791"/>
                </a:lnTo>
                <a:lnTo>
                  <a:pt x="42747" y="28991"/>
                </a:lnTo>
                <a:lnTo>
                  <a:pt x="42467" y="28271"/>
                </a:lnTo>
                <a:lnTo>
                  <a:pt x="42147" y="27591"/>
                </a:lnTo>
                <a:lnTo>
                  <a:pt x="41827" y="26952"/>
                </a:lnTo>
                <a:lnTo>
                  <a:pt x="41467" y="26392"/>
                </a:lnTo>
                <a:lnTo>
                  <a:pt x="41067" y="25872"/>
                </a:lnTo>
                <a:lnTo>
                  <a:pt x="40628" y="25432"/>
                </a:lnTo>
                <a:lnTo>
                  <a:pt x="40188" y="24992"/>
                </a:lnTo>
                <a:lnTo>
                  <a:pt x="39748" y="24632"/>
                </a:lnTo>
                <a:lnTo>
                  <a:pt x="39268" y="24272"/>
                </a:lnTo>
                <a:lnTo>
                  <a:pt x="38748" y="23993"/>
                </a:lnTo>
                <a:lnTo>
                  <a:pt x="38268" y="23713"/>
                </a:lnTo>
                <a:lnTo>
                  <a:pt x="37749" y="23513"/>
                </a:lnTo>
                <a:lnTo>
                  <a:pt x="37269" y="23313"/>
                </a:lnTo>
                <a:lnTo>
                  <a:pt x="36749" y="23153"/>
                </a:lnTo>
                <a:lnTo>
                  <a:pt x="35749" y="22873"/>
                </a:lnTo>
                <a:lnTo>
                  <a:pt x="34829" y="22753"/>
                </a:lnTo>
                <a:lnTo>
                  <a:pt x="33950" y="22673"/>
                </a:lnTo>
                <a:lnTo>
                  <a:pt x="33150" y="22633"/>
                </a:lnTo>
                <a:lnTo>
                  <a:pt x="32510" y="22633"/>
                </a:lnTo>
                <a:lnTo>
                  <a:pt x="32030" y="22673"/>
                </a:lnTo>
                <a:lnTo>
                  <a:pt x="31590" y="22713"/>
                </a:lnTo>
                <a:lnTo>
                  <a:pt x="31351" y="22193"/>
                </a:lnTo>
                <a:lnTo>
                  <a:pt x="31071" y="21753"/>
                </a:lnTo>
                <a:lnTo>
                  <a:pt x="30751" y="21353"/>
                </a:lnTo>
                <a:lnTo>
                  <a:pt x="30391" y="21073"/>
                </a:lnTo>
                <a:lnTo>
                  <a:pt x="30031" y="20834"/>
                </a:lnTo>
                <a:lnTo>
                  <a:pt x="29671" y="20634"/>
                </a:lnTo>
                <a:lnTo>
                  <a:pt x="29311" y="20514"/>
                </a:lnTo>
                <a:lnTo>
                  <a:pt x="28951" y="20394"/>
                </a:lnTo>
                <a:lnTo>
                  <a:pt x="28631" y="20354"/>
                </a:lnTo>
                <a:lnTo>
                  <a:pt x="28311" y="20314"/>
                </a:lnTo>
                <a:lnTo>
                  <a:pt x="27752" y="20354"/>
                </a:lnTo>
                <a:lnTo>
                  <a:pt x="27392" y="20394"/>
                </a:lnTo>
                <a:lnTo>
                  <a:pt x="27232" y="20394"/>
                </a:lnTo>
                <a:lnTo>
                  <a:pt x="26992" y="19914"/>
                </a:lnTo>
                <a:lnTo>
                  <a:pt x="26712" y="19434"/>
                </a:lnTo>
                <a:lnTo>
                  <a:pt x="26432" y="18994"/>
                </a:lnTo>
                <a:lnTo>
                  <a:pt x="26152" y="18594"/>
                </a:lnTo>
                <a:lnTo>
                  <a:pt x="25832" y="18234"/>
                </a:lnTo>
                <a:lnTo>
                  <a:pt x="25512" y="17914"/>
                </a:lnTo>
                <a:lnTo>
                  <a:pt x="25152" y="17635"/>
                </a:lnTo>
                <a:lnTo>
                  <a:pt x="24833" y="17395"/>
                </a:lnTo>
                <a:lnTo>
                  <a:pt x="24473" y="17155"/>
                </a:lnTo>
                <a:lnTo>
                  <a:pt x="24113" y="16995"/>
                </a:lnTo>
                <a:lnTo>
                  <a:pt x="23753" y="16795"/>
                </a:lnTo>
                <a:lnTo>
                  <a:pt x="23393" y="16675"/>
                </a:lnTo>
                <a:lnTo>
                  <a:pt x="22673" y="16475"/>
                </a:lnTo>
                <a:lnTo>
                  <a:pt x="21954" y="16355"/>
                </a:lnTo>
                <a:lnTo>
                  <a:pt x="21274" y="16275"/>
                </a:lnTo>
                <a:lnTo>
                  <a:pt x="20634" y="16275"/>
                </a:lnTo>
                <a:lnTo>
                  <a:pt x="20074" y="16315"/>
                </a:lnTo>
                <a:lnTo>
                  <a:pt x="19554" y="16395"/>
                </a:lnTo>
                <a:lnTo>
                  <a:pt x="18834" y="16515"/>
                </a:lnTo>
                <a:lnTo>
                  <a:pt x="18555" y="16595"/>
                </a:lnTo>
                <a:lnTo>
                  <a:pt x="18475" y="16155"/>
                </a:lnTo>
                <a:lnTo>
                  <a:pt x="18355" y="15755"/>
                </a:lnTo>
                <a:lnTo>
                  <a:pt x="18195" y="15395"/>
                </a:lnTo>
                <a:lnTo>
                  <a:pt x="18035" y="15035"/>
                </a:lnTo>
                <a:lnTo>
                  <a:pt x="17875" y="14716"/>
                </a:lnTo>
                <a:lnTo>
                  <a:pt x="17675" y="14396"/>
                </a:lnTo>
                <a:lnTo>
                  <a:pt x="17475" y="14116"/>
                </a:lnTo>
                <a:lnTo>
                  <a:pt x="17275" y="13876"/>
                </a:lnTo>
                <a:lnTo>
                  <a:pt x="16795" y="13436"/>
                </a:lnTo>
                <a:lnTo>
                  <a:pt x="16315" y="13076"/>
                </a:lnTo>
                <a:lnTo>
                  <a:pt x="15795" y="12796"/>
                </a:lnTo>
                <a:lnTo>
                  <a:pt x="15316" y="12596"/>
                </a:lnTo>
                <a:lnTo>
                  <a:pt x="14796" y="12436"/>
                </a:lnTo>
                <a:lnTo>
                  <a:pt x="14356" y="12316"/>
                </a:lnTo>
                <a:lnTo>
                  <a:pt x="13916" y="12236"/>
                </a:lnTo>
                <a:lnTo>
                  <a:pt x="13516" y="12196"/>
                </a:lnTo>
                <a:lnTo>
                  <a:pt x="12956" y="12156"/>
                </a:lnTo>
                <a:lnTo>
                  <a:pt x="12716" y="12196"/>
                </a:lnTo>
                <a:lnTo>
                  <a:pt x="12636" y="11557"/>
                </a:lnTo>
                <a:lnTo>
                  <a:pt x="12436" y="10997"/>
                </a:lnTo>
                <a:lnTo>
                  <a:pt x="12197" y="10517"/>
                </a:lnTo>
                <a:lnTo>
                  <a:pt x="11917" y="10117"/>
                </a:lnTo>
                <a:lnTo>
                  <a:pt x="11597" y="9797"/>
                </a:lnTo>
                <a:lnTo>
                  <a:pt x="11237" y="9557"/>
                </a:lnTo>
                <a:lnTo>
                  <a:pt x="10877" y="9357"/>
                </a:lnTo>
                <a:lnTo>
                  <a:pt x="10517" y="9197"/>
                </a:lnTo>
                <a:lnTo>
                  <a:pt x="10117" y="9077"/>
                </a:lnTo>
                <a:lnTo>
                  <a:pt x="9797" y="8997"/>
                </a:lnTo>
                <a:lnTo>
                  <a:pt x="9158" y="8917"/>
                </a:lnTo>
                <a:lnTo>
                  <a:pt x="8558" y="8917"/>
                </a:lnTo>
                <a:lnTo>
                  <a:pt x="8478" y="8118"/>
                </a:lnTo>
                <a:lnTo>
                  <a:pt x="8358" y="7358"/>
                </a:lnTo>
                <a:lnTo>
                  <a:pt x="8198" y="6678"/>
                </a:lnTo>
                <a:lnTo>
                  <a:pt x="7998" y="5998"/>
                </a:lnTo>
                <a:lnTo>
                  <a:pt x="7758" y="5398"/>
                </a:lnTo>
                <a:lnTo>
                  <a:pt x="7518" y="4839"/>
                </a:lnTo>
                <a:lnTo>
                  <a:pt x="7198" y="4319"/>
                </a:lnTo>
                <a:lnTo>
                  <a:pt x="6918" y="3799"/>
                </a:lnTo>
                <a:lnTo>
                  <a:pt x="6598" y="3359"/>
                </a:lnTo>
                <a:lnTo>
                  <a:pt x="6238" y="2959"/>
                </a:lnTo>
                <a:lnTo>
                  <a:pt x="5879" y="2559"/>
                </a:lnTo>
                <a:lnTo>
                  <a:pt x="5519" y="2239"/>
                </a:lnTo>
                <a:lnTo>
                  <a:pt x="5159" y="1920"/>
                </a:lnTo>
                <a:lnTo>
                  <a:pt x="4759" y="1640"/>
                </a:lnTo>
                <a:lnTo>
                  <a:pt x="4399" y="1400"/>
                </a:lnTo>
                <a:lnTo>
                  <a:pt x="3999" y="1160"/>
                </a:lnTo>
                <a:lnTo>
                  <a:pt x="3239" y="800"/>
                </a:lnTo>
                <a:lnTo>
                  <a:pt x="2520" y="520"/>
                </a:lnTo>
                <a:lnTo>
                  <a:pt x="1840" y="320"/>
                </a:lnTo>
                <a:lnTo>
                  <a:pt x="1240" y="160"/>
                </a:lnTo>
                <a:lnTo>
                  <a:pt x="720" y="80"/>
                </a:lnTo>
                <a:lnTo>
                  <a:pt x="320" y="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 flipH="1">
            <a:off x="7728475" y="3717676"/>
            <a:ext cx="2509447" cy="3083145"/>
          </a:xfrm>
          <a:custGeom>
            <a:rect b="b" l="l" r="r" t="t"/>
            <a:pathLst>
              <a:path extrusionOk="0" h="26433" w="21514">
                <a:moveTo>
                  <a:pt x="0" y="1"/>
                </a:moveTo>
                <a:lnTo>
                  <a:pt x="0" y="26432"/>
                </a:lnTo>
                <a:lnTo>
                  <a:pt x="21513" y="26432"/>
                </a:lnTo>
                <a:lnTo>
                  <a:pt x="21513" y="13316"/>
                </a:lnTo>
                <a:lnTo>
                  <a:pt x="21113" y="12797"/>
                </a:lnTo>
                <a:lnTo>
                  <a:pt x="20673" y="12357"/>
                </a:lnTo>
                <a:lnTo>
                  <a:pt x="20194" y="11997"/>
                </a:lnTo>
                <a:lnTo>
                  <a:pt x="19714" y="11677"/>
                </a:lnTo>
                <a:lnTo>
                  <a:pt x="19234" y="11477"/>
                </a:lnTo>
                <a:lnTo>
                  <a:pt x="18754" y="11317"/>
                </a:lnTo>
                <a:lnTo>
                  <a:pt x="18274" y="11197"/>
                </a:lnTo>
                <a:lnTo>
                  <a:pt x="17794" y="11117"/>
                </a:lnTo>
                <a:lnTo>
                  <a:pt x="17355" y="11077"/>
                </a:lnTo>
                <a:lnTo>
                  <a:pt x="16955" y="11077"/>
                </a:lnTo>
                <a:lnTo>
                  <a:pt x="16235" y="11117"/>
                </a:lnTo>
                <a:lnTo>
                  <a:pt x="15795" y="11157"/>
                </a:lnTo>
                <a:lnTo>
                  <a:pt x="15635" y="11197"/>
                </a:lnTo>
                <a:lnTo>
                  <a:pt x="15515" y="10957"/>
                </a:lnTo>
                <a:lnTo>
                  <a:pt x="15355" y="10717"/>
                </a:lnTo>
                <a:lnTo>
                  <a:pt x="15195" y="10517"/>
                </a:lnTo>
                <a:lnTo>
                  <a:pt x="15035" y="10397"/>
                </a:lnTo>
                <a:lnTo>
                  <a:pt x="14835" y="10277"/>
                </a:lnTo>
                <a:lnTo>
                  <a:pt x="14675" y="10157"/>
                </a:lnTo>
                <a:lnTo>
                  <a:pt x="14315" y="10078"/>
                </a:lnTo>
                <a:lnTo>
                  <a:pt x="13996" y="10038"/>
                </a:lnTo>
                <a:lnTo>
                  <a:pt x="13716" y="10038"/>
                </a:lnTo>
                <a:lnTo>
                  <a:pt x="13476" y="10078"/>
                </a:lnTo>
                <a:lnTo>
                  <a:pt x="13236" y="9558"/>
                </a:lnTo>
                <a:lnTo>
                  <a:pt x="12916" y="9158"/>
                </a:lnTo>
                <a:lnTo>
                  <a:pt x="12596" y="8838"/>
                </a:lnTo>
                <a:lnTo>
                  <a:pt x="12276" y="8558"/>
                </a:lnTo>
                <a:lnTo>
                  <a:pt x="11916" y="8358"/>
                </a:lnTo>
                <a:lnTo>
                  <a:pt x="11556" y="8238"/>
                </a:lnTo>
                <a:lnTo>
                  <a:pt x="11196" y="8118"/>
                </a:lnTo>
                <a:lnTo>
                  <a:pt x="10877" y="8038"/>
                </a:lnTo>
                <a:lnTo>
                  <a:pt x="10197" y="8038"/>
                </a:lnTo>
                <a:lnTo>
                  <a:pt x="9677" y="8078"/>
                </a:lnTo>
                <a:lnTo>
                  <a:pt x="9317" y="8158"/>
                </a:lnTo>
                <a:lnTo>
                  <a:pt x="9197" y="8198"/>
                </a:lnTo>
                <a:lnTo>
                  <a:pt x="9077" y="7758"/>
                </a:lnTo>
                <a:lnTo>
                  <a:pt x="8917" y="7398"/>
                </a:lnTo>
                <a:lnTo>
                  <a:pt x="8757" y="7078"/>
                </a:lnTo>
                <a:lnTo>
                  <a:pt x="8557" y="6839"/>
                </a:lnTo>
                <a:lnTo>
                  <a:pt x="8317" y="6639"/>
                </a:lnTo>
                <a:lnTo>
                  <a:pt x="8077" y="6439"/>
                </a:lnTo>
                <a:lnTo>
                  <a:pt x="7838" y="6319"/>
                </a:lnTo>
                <a:lnTo>
                  <a:pt x="7558" y="6199"/>
                </a:lnTo>
                <a:lnTo>
                  <a:pt x="7118" y="6079"/>
                </a:lnTo>
                <a:lnTo>
                  <a:pt x="6678" y="5999"/>
                </a:lnTo>
                <a:lnTo>
                  <a:pt x="6318" y="5999"/>
                </a:lnTo>
                <a:lnTo>
                  <a:pt x="6238" y="5679"/>
                </a:lnTo>
                <a:lnTo>
                  <a:pt x="6158" y="5399"/>
                </a:lnTo>
                <a:lnTo>
                  <a:pt x="6038" y="5199"/>
                </a:lnTo>
                <a:lnTo>
                  <a:pt x="5918" y="4999"/>
                </a:lnTo>
                <a:lnTo>
                  <a:pt x="5758" y="4839"/>
                </a:lnTo>
                <a:lnTo>
                  <a:pt x="5558" y="4679"/>
                </a:lnTo>
                <a:lnTo>
                  <a:pt x="5398" y="4599"/>
                </a:lnTo>
                <a:lnTo>
                  <a:pt x="5198" y="4519"/>
                </a:lnTo>
                <a:lnTo>
                  <a:pt x="4838" y="4439"/>
                </a:lnTo>
                <a:lnTo>
                  <a:pt x="4559" y="4399"/>
                </a:lnTo>
                <a:lnTo>
                  <a:pt x="4239" y="4399"/>
                </a:lnTo>
                <a:lnTo>
                  <a:pt x="4159" y="3640"/>
                </a:lnTo>
                <a:lnTo>
                  <a:pt x="3959" y="2960"/>
                </a:lnTo>
                <a:lnTo>
                  <a:pt x="3719" y="2360"/>
                </a:lnTo>
                <a:lnTo>
                  <a:pt x="3439" y="1880"/>
                </a:lnTo>
                <a:lnTo>
                  <a:pt x="3119" y="1440"/>
                </a:lnTo>
                <a:lnTo>
                  <a:pt x="2759" y="1080"/>
                </a:lnTo>
                <a:lnTo>
                  <a:pt x="2359" y="800"/>
                </a:lnTo>
                <a:lnTo>
                  <a:pt x="1999" y="561"/>
                </a:lnTo>
                <a:lnTo>
                  <a:pt x="1639" y="361"/>
                </a:lnTo>
                <a:lnTo>
                  <a:pt x="1240" y="241"/>
                </a:lnTo>
                <a:lnTo>
                  <a:pt x="920" y="121"/>
                </a:lnTo>
                <a:lnTo>
                  <a:pt x="640" y="81"/>
                </a:lnTo>
                <a:lnTo>
                  <a:pt x="2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1027895" y="333050"/>
            <a:ext cx="795744" cy="163965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7441150" y="315050"/>
            <a:ext cx="970499" cy="199974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>
            <p:ph idx="15"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1048049" y="199101"/>
            <a:ext cx="10977086" cy="6177439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47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>
            <p:ph type="title"/>
          </p:nvPr>
        </p:nvSpPr>
        <p:spPr>
          <a:xfrm>
            <a:off x="732300" y="1200150"/>
            <a:ext cx="37281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732300" y="2355138"/>
            <a:ext cx="34230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/>
          <p:nvPr/>
        </p:nvSpPr>
        <p:spPr>
          <a:xfrm rot="1256761">
            <a:off x="3135862" y="2086927"/>
            <a:ext cx="6009975" cy="739604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 rot="1256380">
            <a:off x="3890420" y="2712761"/>
            <a:ext cx="4993286" cy="614438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 flipH="1">
            <a:off x="533078" y="490075"/>
            <a:ext cx="1009872" cy="208087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 flipH="1">
            <a:off x="-2997325" y="-325250"/>
            <a:ext cx="10720626" cy="6033114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47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5046750" y="1386650"/>
            <a:ext cx="3365100" cy="9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5046750" y="2243298"/>
            <a:ext cx="33651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/>
          <p:nvPr/>
        </p:nvSpPr>
        <p:spPr>
          <a:xfrm flipH="1" rot="-1256761">
            <a:off x="-246106" y="2086927"/>
            <a:ext cx="6009975" cy="739604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 flipH="1" rot="-1256380">
            <a:off x="16025" y="2712761"/>
            <a:ext cx="4993286" cy="614438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flipH="1">
            <a:off x="7723303" y="642475"/>
            <a:ext cx="1009872" cy="208087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114263" y="1257038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>
            <a:off x="979711" y="-628162"/>
            <a:ext cx="11837908" cy="6661873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47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732300" y="1408050"/>
            <a:ext cx="32820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32300" y="2164050"/>
            <a:ext cx="32820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 flipH="1" rot="9543239">
            <a:off x="2792962" y="-4750635"/>
            <a:ext cx="6009975" cy="739604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flipH="1" rot="9543620">
            <a:off x="3547520" y="-4124814"/>
            <a:ext cx="4993286" cy="614438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 flipH="1">
            <a:off x="533078" y="642475"/>
            <a:ext cx="1009872" cy="208087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4547688" y="3834675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/>
          <p:nvPr/>
        </p:nvSpPr>
        <p:spPr>
          <a:xfrm>
            <a:off x="-1944525" y="933583"/>
            <a:ext cx="13033058" cy="7334453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47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28"/>
          <p:cNvSpPr/>
          <p:nvPr/>
        </p:nvSpPr>
        <p:spPr>
          <a:xfrm>
            <a:off x="-2834500" y="3448200"/>
            <a:ext cx="14813100" cy="4661400"/>
          </a:xfrm>
          <a:prstGeom prst="pie">
            <a:avLst>
              <a:gd fmla="val 10816577" name="adj1"/>
              <a:gd fmla="val 6106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 flipH="1">
            <a:off x="732310" y="445025"/>
            <a:ext cx="76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29"/>
          <p:cNvSpPr/>
          <p:nvPr/>
        </p:nvSpPr>
        <p:spPr>
          <a:xfrm rot="10800000">
            <a:off x="-486212" y="-1869853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 flipH="1">
            <a:off x="7706555" y="127238"/>
            <a:ext cx="1134555" cy="189216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 flipH="1">
            <a:off x="192928" y="4762625"/>
            <a:ext cx="918286" cy="189216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8">
    <p:bg>
      <p:bgPr>
        <a:solidFill>
          <a:schemeClr val="accen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2910300" y="2611750"/>
            <a:ext cx="5501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30"/>
          <p:cNvSpPr txBox="1"/>
          <p:nvPr>
            <p:ph hasCustomPrompt="1" idx="2" type="title"/>
          </p:nvPr>
        </p:nvSpPr>
        <p:spPr>
          <a:xfrm>
            <a:off x="5733600" y="1200150"/>
            <a:ext cx="26781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30"/>
          <p:cNvSpPr txBox="1"/>
          <p:nvPr>
            <p:ph idx="1" type="subTitle"/>
          </p:nvPr>
        </p:nvSpPr>
        <p:spPr>
          <a:xfrm>
            <a:off x="4780725" y="3991675"/>
            <a:ext cx="36309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5" name="Google Shape;275;p30"/>
          <p:cNvGrpSpPr/>
          <p:nvPr/>
        </p:nvGrpSpPr>
        <p:grpSpPr>
          <a:xfrm rot="10800000">
            <a:off x="-400198" y="-4915146"/>
            <a:ext cx="7505898" cy="9236964"/>
            <a:chOff x="1681500" y="1389375"/>
            <a:chExt cx="4256975" cy="5238750"/>
          </a:xfrm>
        </p:grpSpPr>
        <p:sp>
          <p:nvSpPr>
            <p:cNvPr id="276" name="Google Shape;276;p30"/>
            <p:cNvSpPr/>
            <p:nvPr/>
          </p:nvSpPr>
          <p:spPr>
            <a:xfrm>
              <a:off x="1681500" y="1389375"/>
              <a:ext cx="4256975" cy="5238750"/>
            </a:xfrm>
            <a:custGeom>
              <a:rect b="b" l="l" r="r" t="t"/>
              <a:pathLst>
                <a:path extrusionOk="0" h="209550" w="170279">
                  <a:moveTo>
                    <a:pt x="169954" y="0"/>
                  </a:moveTo>
                  <a:lnTo>
                    <a:pt x="168981" y="108"/>
                  </a:lnTo>
                  <a:lnTo>
                    <a:pt x="167466" y="270"/>
                  </a:lnTo>
                  <a:lnTo>
                    <a:pt x="165465" y="595"/>
                  </a:lnTo>
                  <a:lnTo>
                    <a:pt x="164329" y="811"/>
                  </a:lnTo>
                  <a:lnTo>
                    <a:pt x="163085" y="1136"/>
                  </a:lnTo>
                  <a:lnTo>
                    <a:pt x="161787" y="1515"/>
                  </a:lnTo>
                  <a:lnTo>
                    <a:pt x="160434" y="1947"/>
                  </a:lnTo>
                  <a:lnTo>
                    <a:pt x="159028" y="2434"/>
                  </a:lnTo>
                  <a:lnTo>
                    <a:pt x="157622" y="3029"/>
                  </a:lnTo>
                  <a:lnTo>
                    <a:pt x="156107" y="3732"/>
                  </a:lnTo>
                  <a:lnTo>
                    <a:pt x="154647" y="4490"/>
                  </a:lnTo>
                  <a:lnTo>
                    <a:pt x="153132" y="5355"/>
                  </a:lnTo>
                  <a:lnTo>
                    <a:pt x="151618" y="6329"/>
                  </a:lnTo>
                  <a:lnTo>
                    <a:pt x="150103" y="7465"/>
                  </a:lnTo>
                  <a:lnTo>
                    <a:pt x="148643" y="8655"/>
                  </a:lnTo>
                  <a:lnTo>
                    <a:pt x="147236" y="10007"/>
                  </a:lnTo>
                  <a:lnTo>
                    <a:pt x="146533" y="10710"/>
                  </a:lnTo>
                  <a:lnTo>
                    <a:pt x="145830" y="11467"/>
                  </a:lnTo>
                  <a:lnTo>
                    <a:pt x="145181" y="12279"/>
                  </a:lnTo>
                  <a:lnTo>
                    <a:pt x="144478" y="13090"/>
                  </a:lnTo>
                  <a:lnTo>
                    <a:pt x="143883" y="13956"/>
                  </a:lnTo>
                  <a:lnTo>
                    <a:pt x="143233" y="14875"/>
                  </a:lnTo>
                  <a:lnTo>
                    <a:pt x="142638" y="15795"/>
                  </a:lnTo>
                  <a:lnTo>
                    <a:pt x="142043" y="16768"/>
                  </a:lnTo>
                  <a:lnTo>
                    <a:pt x="141503" y="17796"/>
                  </a:lnTo>
                  <a:lnTo>
                    <a:pt x="140962" y="18824"/>
                  </a:lnTo>
                  <a:lnTo>
                    <a:pt x="140421" y="19960"/>
                  </a:lnTo>
                  <a:lnTo>
                    <a:pt x="139934" y="21096"/>
                  </a:lnTo>
                  <a:lnTo>
                    <a:pt x="139501" y="22232"/>
                  </a:lnTo>
                  <a:lnTo>
                    <a:pt x="139068" y="23476"/>
                  </a:lnTo>
                  <a:lnTo>
                    <a:pt x="138636" y="24774"/>
                  </a:lnTo>
                  <a:lnTo>
                    <a:pt x="138257" y="26072"/>
                  </a:lnTo>
                  <a:lnTo>
                    <a:pt x="137932" y="27424"/>
                  </a:lnTo>
                  <a:lnTo>
                    <a:pt x="137608" y="28831"/>
                  </a:lnTo>
                  <a:lnTo>
                    <a:pt x="137337" y="30291"/>
                  </a:lnTo>
                  <a:lnTo>
                    <a:pt x="137121" y="31752"/>
                  </a:lnTo>
                  <a:lnTo>
                    <a:pt x="136959" y="33320"/>
                  </a:lnTo>
                  <a:lnTo>
                    <a:pt x="136797" y="34889"/>
                  </a:lnTo>
                  <a:lnTo>
                    <a:pt x="136147" y="34889"/>
                  </a:lnTo>
                  <a:lnTo>
                    <a:pt x="135390" y="34835"/>
                  </a:lnTo>
                  <a:lnTo>
                    <a:pt x="134417" y="34889"/>
                  </a:lnTo>
                  <a:lnTo>
                    <a:pt x="133281" y="34997"/>
                  </a:lnTo>
                  <a:lnTo>
                    <a:pt x="131982" y="35159"/>
                  </a:lnTo>
                  <a:lnTo>
                    <a:pt x="130630" y="35484"/>
                  </a:lnTo>
                  <a:lnTo>
                    <a:pt x="129927" y="35646"/>
                  </a:lnTo>
                  <a:lnTo>
                    <a:pt x="129170" y="35917"/>
                  </a:lnTo>
                  <a:lnTo>
                    <a:pt x="128467" y="36187"/>
                  </a:lnTo>
                  <a:lnTo>
                    <a:pt x="127709" y="36512"/>
                  </a:lnTo>
                  <a:lnTo>
                    <a:pt x="127006" y="36890"/>
                  </a:lnTo>
                  <a:lnTo>
                    <a:pt x="126249" y="37323"/>
                  </a:lnTo>
                  <a:lnTo>
                    <a:pt x="125546" y="37810"/>
                  </a:lnTo>
                  <a:lnTo>
                    <a:pt x="124897" y="38351"/>
                  </a:lnTo>
                  <a:lnTo>
                    <a:pt x="124247" y="38946"/>
                  </a:lnTo>
                  <a:lnTo>
                    <a:pt x="123652" y="39595"/>
                  </a:lnTo>
                  <a:lnTo>
                    <a:pt x="123057" y="40352"/>
                  </a:lnTo>
                  <a:lnTo>
                    <a:pt x="122517" y="41109"/>
                  </a:lnTo>
                  <a:lnTo>
                    <a:pt x="122030" y="42029"/>
                  </a:lnTo>
                  <a:lnTo>
                    <a:pt x="121597" y="42949"/>
                  </a:lnTo>
                  <a:lnTo>
                    <a:pt x="121218" y="43976"/>
                  </a:lnTo>
                  <a:lnTo>
                    <a:pt x="120894" y="45112"/>
                  </a:lnTo>
                  <a:lnTo>
                    <a:pt x="120623" y="46302"/>
                  </a:lnTo>
                  <a:lnTo>
                    <a:pt x="120461" y="47600"/>
                  </a:lnTo>
                  <a:lnTo>
                    <a:pt x="118622" y="47600"/>
                  </a:lnTo>
                  <a:lnTo>
                    <a:pt x="117378" y="47655"/>
                  </a:lnTo>
                  <a:lnTo>
                    <a:pt x="115863" y="47871"/>
                  </a:lnTo>
                  <a:lnTo>
                    <a:pt x="114186" y="48141"/>
                  </a:lnTo>
                  <a:lnTo>
                    <a:pt x="113267" y="48358"/>
                  </a:lnTo>
                  <a:lnTo>
                    <a:pt x="112347" y="48574"/>
                  </a:lnTo>
                  <a:lnTo>
                    <a:pt x="111374" y="48899"/>
                  </a:lnTo>
                  <a:lnTo>
                    <a:pt x="110400" y="49223"/>
                  </a:lnTo>
                  <a:lnTo>
                    <a:pt x="109372" y="49602"/>
                  </a:lnTo>
                  <a:lnTo>
                    <a:pt x="108399" y="50089"/>
                  </a:lnTo>
                  <a:lnTo>
                    <a:pt x="107425" y="50575"/>
                  </a:lnTo>
                  <a:lnTo>
                    <a:pt x="106397" y="51170"/>
                  </a:lnTo>
                  <a:lnTo>
                    <a:pt x="105478" y="51820"/>
                  </a:lnTo>
                  <a:lnTo>
                    <a:pt x="104504" y="52577"/>
                  </a:lnTo>
                  <a:lnTo>
                    <a:pt x="103585" y="53388"/>
                  </a:lnTo>
                  <a:lnTo>
                    <a:pt x="102719" y="54308"/>
                  </a:lnTo>
                  <a:lnTo>
                    <a:pt x="101854" y="55281"/>
                  </a:lnTo>
                  <a:lnTo>
                    <a:pt x="101042" y="56363"/>
                  </a:lnTo>
                  <a:lnTo>
                    <a:pt x="100285" y="57499"/>
                  </a:lnTo>
                  <a:lnTo>
                    <a:pt x="99636" y="58797"/>
                  </a:lnTo>
                  <a:lnTo>
                    <a:pt x="98987" y="60150"/>
                  </a:lnTo>
                  <a:lnTo>
                    <a:pt x="98446" y="61610"/>
                  </a:lnTo>
                  <a:lnTo>
                    <a:pt x="97959" y="63233"/>
                  </a:lnTo>
                  <a:lnTo>
                    <a:pt x="97580" y="64910"/>
                  </a:lnTo>
                  <a:lnTo>
                    <a:pt x="96553" y="64639"/>
                  </a:lnTo>
                  <a:lnTo>
                    <a:pt x="95309" y="64369"/>
                  </a:lnTo>
                  <a:lnTo>
                    <a:pt x="93686" y="64098"/>
                  </a:lnTo>
                  <a:lnTo>
                    <a:pt x="91685" y="63828"/>
                  </a:lnTo>
                  <a:lnTo>
                    <a:pt x="90603" y="63774"/>
                  </a:lnTo>
                  <a:lnTo>
                    <a:pt x="89467" y="63720"/>
                  </a:lnTo>
                  <a:lnTo>
                    <a:pt x="88223" y="63666"/>
                  </a:lnTo>
                  <a:lnTo>
                    <a:pt x="86979" y="63720"/>
                  </a:lnTo>
                  <a:lnTo>
                    <a:pt x="85680" y="63774"/>
                  </a:lnTo>
                  <a:lnTo>
                    <a:pt x="84328" y="63936"/>
                  </a:lnTo>
                  <a:lnTo>
                    <a:pt x="82976" y="64152"/>
                  </a:lnTo>
                  <a:lnTo>
                    <a:pt x="81569" y="64423"/>
                  </a:lnTo>
                  <a:lnTo>
                    <a:pt x="80163" y="64801"/>
                  </a:lnTo>
                  <a:lnTo>
                    <a:pt x="78703" y="65234"/>
                  </a:lnTo>
                  <a:lnTo>
                    <a:pt x="77296" y="65775"/>
                  </a:lnTo>
                  <a:lnTo>
                    <a:pt x="75890" y="66424"/>
                  </a:lnTo>
                  <a:lnTo>
                    <a:pt x="74484" y="67181"/>
                  </a:lnTo>
                  <a:lnTo>
                    <a:pt x="73131" y="68047"/>
                  </a:lnTo>
                  <a:lnTo>
                    <a:pt x="71779" y="69021"/>
                  </a:lnTo>
                  <a:lnTo>
                    <a:pt x="70427" y="70102"/>
                  </a:lnTo>
                  <a:lnTo>
                    <a:pt x="69778" y="70697"/>
                  </a:lnTo>
                  <a:lnTo>
                    <a:pt x="69183" y="71347"/>
                  </a:lnTo>
                  <a:lnTo>
                    <a:pt x="68534" y="72050"/>
                  </a:lnTo>
                  <a:lnTo>
                    <a:pt x="67939" y="72753"/>
                  </a:lnTo>
                  <a:lnTo>
                    <a:pt x="67344" y="73510"/>
                  </a:lnTo>
                  <a:lnTo>
                    <a:pt x="66749" y="74267"/>
                  </a:lnTo>
                  <a:lnTo>
                    <a:pt x="66208" y="75133"/>
                  </a:lnTo>
                  <a:lnTo>
                    <a:pt x="65667" y="75998"/>
                  </a:lnTo>
                  <a:lnTo>
                    <a:pt x="65126" y="76864"/>
                  </a:lnTo>
                  <a:lnTo>
                    <a:pt x="64585" y="77837"/>
                  </a:lnTo>
                  <a:lnTo>
                    <a:pt x="64098" y="78811"/>
                  </a:lnTo>
                  <a:lnTo>
                    <a:pt x="63665" y="79839"/>
                  </a:lnTo>
                  <a:lnTo>
                    <a:pt x="63124" y="79731"/>
                  </a:lnTo>
                  <a:lnTo>
                    <a:pt x="62475" y="79677"/>
                  </a:lnTo>
                  <a:lnTo>
                    <a:pt x="61664" y="79568"/>
                  </a:lnTo>
                  <a:lnTo>
                    <a:pt x="60690" y="79514"/>
                  </a:lnTo>
                  <a:lnTo>
                    <a:pt x="59500" y="79568"/>
                  </a:lnTo>
                  <a:lnTo>
                    <a:pt x="58256" y="79677"/>
                  </a:lnTo>
                  <a:lnTo>
                    <a:pt x="56958" y="79893"/>
                  </a:lnTo>
                  <a:lnTo>
                    <a:pt x="56255" y="80001"/>
                  </a:lnTo>
                  <a:lnTo>
                    <a:pt x="55552" y="80218"/>
                  </a:lnTo>
                  <a:lnTo>
                    <a:pt x="54848" y="80488"/>
                  </a:lnTo>
                  <a:lnTo>
                    <a:pt x="54091" y="80758"/>
                  </a:lnTo>
                  <a:lnTo>
                    <a:pt x="53388" y="81083"/>
                  </a:lnTo>
                  <a:lnTo>
                    <a:pt x="52685" y="81462"/>
                  </a:lnTo>
                  <a:lnTo>
                    <a:pt x="51982" y="81894"/>
                  </a:lnTo>
                  <a:lnTo>
                    <a:pt x="51278" y="82381"/>
                  </a:lnTo>
                  <a:lnTo>
                    <a:pt x="50629" y="82976"/>
                  </a:lnTo>
                  <a:lnTo>
                    <a:pt x="49980" y="83571"/>
                  </a:lnTo>
                  <a:lnTo>
                    <a:pt x="49331" y="84274"/>
                  </a:lnTo>
                  <a:lnTo>
                    <a:pt x="48736" y="85032"/>
                  </a:lnTo>
                  <a:lnTo>
                    <a:pt x="48141" y="85897"/>
                  </a:lnTo>
                  <a:lnTo>
                    <a:pt x="47600" y="86817"/>
                  </a:lnTo>
                  <a:lnTo>
                    <a:pt x="47113" y="87790"/>
                  </a:lnTo>
                  <a:lnTo>
                    <a:pt x="46627" y="88872"/>
                  </a:lnTo>
                  <a:lnTo>
                    <a:pt x="45274" y="88602"/>
                  </a:lnTo>
                  <a:lnTo>
                    <a:pt x="43706" y="88331"/>
                  </a:lnTo>
                  <a:lnTo>
                    <a:pt x="41596" y="88061"/>
                  </a:lnTo>
                  <a:lnTo>
                    <a:pt x="39054" y="87898"/>
                  </a:lnTo>
                  <a:lnTo>
                    <a:pt x="37647" y="87790"/>
                  </a:lnTo>
                  <a:lnTo>
                    <a:pt x="34564" y="87790"/>
                  </a:lnTo>
                  <a:lnTo>
                    <a:pt x="32887" y="87844"/>
                  </a:lnTo>
                  <a:lnTo>
                    <a:pt x="31157" y="87953"/>
                  </a:lnTo>
                  <a:lnTo>
                    <a:pt x="29372" y="88115"/>
                  </a:lnTo>
                  <a:lnTo>
                    <a:pt x="27532" y="88385"/>
                  </a:lnTo>
                  <a:lnTo>
                    <a:pt x="25693" y="88710"/>
                  </a:lnTo>
                  <a:lnTo>
                    <a:pt x="23800" y="89143"/>
                  </a:lnTo>
                  <a:lnTo>
                    <a:pt x="21853" y="89629"/>
                  </a:lnTo>
                  <a:lnTo>
                    <a:pt x="19906" y="90224"/>
                  </a:lnTo>
                  <a:lnTo>
                    <a:pt x="18012" y="90982"/>
                  </a:lnTo>
                  <a:lnTo>
                    <a:pt x="16065" y="91793"/>
                  </a:lnTo>
                  <a:lnTo>
                    <a:pt x="14118" y="92713"/>
                  </a:lnTo>
                  <a:lnTo>
                    <a:pt x="12225" y="93794"/>
                  </a:lnTo>
                  <a:lnTo>
                    <a:pt x="11251" y="94389"/>
                  </a:lnTo>
                  <a:lnTo>
                    <a:pt x="10331" y="95039"/>
                  </a:lnTo>
                  <a:lnTo>
                    <a:pt x="9412" y="95688"/>
                  </a:lnTo>
                  <a:lnTo>
                    <a:pt x="8492" y="96391"/>
                  </a:lnTo>
                  <a:lnTo>
                    <a:pt x="7573" y="97094"/>
                  </a:lnTo>
                  <a:lnTo>
                    <a:pt x="6653" y="97905"/>
                  </a:lnTo>
                  <a:lnTo>
                    <a:pt x="5788" y="98663"/>
                  </a:lnTo>
                  <a:lnTo>
                    <a:pt x="4922" y="99528"/>
                  </a:lnTo>
                  <a:lnTo>
                    <a:pt x="4057" y="100448"/>
                  </a:lnTo>
                  <a:lnTo>
                    <a:pt x="3191" y="101367"/>
                  </a:lnTo>
                  <a:lnTo>
                    <a:pt x="2380" y="102341"/>
                  </a:lnTo>
                  <a:lnTo>
                    <a:pt x="1569" y="103369"/>
                  </a:lnTo>
                  <a:lnTo>
                    <a:pt x="757" y="104450"/>
                  </a:lnTo>
                  <a:lnTo>
                    <a:pt x="0" y="105532"/>
                  </a:lnTo>
                  <a:lnTo>
                    <a:pt x="0" y="209550"/>
                  </a:lnTo>
                  <a:lnTo>
                    <a:pt x="170279" y="209550"/>
                  </a:lnTo>
                  <a:lnTo>
                    <a:pt x="170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2787650" y="2069550"/>
              <a:ext cx="3150825" cy="3878400"/>
            </a:xfrm>
            <a:custGeom>
              <a:rect b="b" l="l" r="r" t="t"/>
              <a:pathLst>
                <a:path extrusionOk="0" h="155136" w="126033">
                  <a:moveTo>
                    <a:pt x="126033" y="1"/>
                  </a:moveTo>
                  <a:lnTo>
                    <a:pt x="125059" y="55"/>
                  </a:lnTo>
                  <a:lnTo>
                    <a:pt x="123923" y="163"/>
                  </a:lnTo>
                  <a:lnTo>
                    <a:pt x="122463" y="434"/>
                  </a:lnTo>
                  <a:lnTo>
                    <a:pt x="120732" y="812"/>
                  </a:lnTo>
                  <a:lnTo>
                    <a:pt x="119758" y="1083"/>
                  </a:lnTo>
                  <a:lnTo>
                    <a:pt x="118785" y="1407"/>
                  </a:lnTo>
                  <a:lnTo>
                    <a:pt x="117703" y="1786"/>
                  </a:lnTo>
                  <a:lnTo>
                    <a:pt x="116675" y="2219"/>
                  </a:lnTo>
                  <a:lnTo>
                    <a:pt x="115539" y="2760"/>
                  </a:lnTo>
                  <a:lnTo>
                    <a:pt x="114457" y="3301"/>
                  </a:lnTo>
                  <a:lnTo>
                    <a:pt x="113322" y="3950"/>
                  </a:lnTo>
                  <a:lnTo>
                    <a:pt x="112240" y="4707"/>
                  </a:lnTo>
                  <a:lnTo>
                    <a:pt x="111104" y="5518"/>
                  </a:lnTo>
                  <a:lnTo>
                    <a:pt x="110022" y="6384"/>
                  </a:lnTo>
                  <a:lnTo>
                    <a:pt x="108994" y="7411"/>
                  </a:lnTo>
                  <a:lnTo>
                    <a:pt x="107967" y="8493"/>
                  </a:lnTo>
                  <a:lnTo>
                    <a:pt x="106939" y="9683"/>
                  </a:lnTo>
                  <a:lnTo>
                    <a:pt x="106019" y="10981"/>
                  </a:lnTo>
                  <a:lnTo>
                    <a:pt x="105154" y="12388"/>
                  </a:lnTo>
                  <a:lnTo>
                    <a:pt x="104342" y="13957"/>
                  </a:lnTo>
                  <a:lnTo>
                    <a:pt x="103585" y="15579"/>
                  </a:lnTo>
                  <a:lnTo>
                    <a:pt x="102936" y="17364"/>
                  </a:lnTo>
                  <a:lnTo>
                    <a:pt x="102341" y="19312"/>
                  </a:lnTo>
                  <a:lnTo>
                    <a:pt x="102071" y="20285"/>
                  </a:lnTo>
                  <a:lnTo>
                    <a:pt x="101854" y="21313"/>
                  </a:lnTo>
                  <a:lnTo>
                    <a:pt x="101692" y="22395"/>
                  </a:lnTo>
                  <a:lnTo>
                    <a:pt x="101476" y="23531"/>
                  </a:lnTo>
                  <a:lnTo>
                    <a:pt x="101367" y="24667"/>
                  </a:lnTo>
                  <a:lnTo>
                    <a:pt x="101259" y="25857"/>
                  </a:lnTo>
                  <a:lnTo>
                    <a:pt x="100772" y="25803"/>
                  </a:lnTo>
                  <a:lnTo>
                    <a:pt x="99528" y="25803"/>
                  </a:lnTo>
                  <a:lnTo>
                    <a:pt x="98663" y="25911"/>
                  </a:lnTo>
                  <a:lnTo>
                    <a:pt x="97689" y="26019"/>
                  </a:lnTo>
                  <a:lnTo>
                    <a:pt x="96662" y="26235"/>
                  </a:lnTo>
                  <a:lnTo>
                    <a:pt x="95580" y="26560"/>
                  </a:lnTo>
                  <a:lnTo>
                    <a:pt x="94498" y="27047"/>
                  </a:lnTo>
                  <a:lnTo>
                    <a:pt x="94011" y="27317"/>
                  </a:lnTo>
                  <a:lnTo>
                    <a:pt x="93470" y="27642"/>
                  </a:lnTo>
                  <a:lnTo>
                    <a:pt x="92929" y="27966"/>
                  </a:lnTo>
                  <a:lnTo>
                    <a:pt x="92442" y="28399"/>
                  </a:lnTo>
                  <a:lnTo>
                    <a:pt x="91956" y="28832"/>
                  </a:lnTo>
                  <a:lnTo>
                    <a:pt x="91523" y="29318"/>
                  </a:lnTo>
                  <a:lnTo>
                    <a:pt x="91090" y="29859"/>
                  </a:lnTo>
                  <a:lnTo>
                    <a:pt x="90657" y="30454"/>
                  </a:lnTo>
                  <a:lnTo>
                    <a:pt x="90333" y="31103"/>
                  </a:lnTo>
                  <a:lnTo>
                    <a:pt x="89954" y="31807"/>
                  </a:lnTo>
                  <a:lnTo>
                    <a:pt x="89684" y="32564"/>
                  </a:lnTo>
                  <a:lnTo>
                    <a:pt x="89467" y="33375"/>
                  </a:lnTo>
                  <a:lnTo>
                    <a:pt x="89251" y="34295"/>
                  </a:lnTo>
                  <a:lnTo>
                    <a:pt x="89143" y="35269"/>
                  </a:lnTo>
                  <a:lnTo>
                    <a:pt x="88548" y="35214"/>
                  </a:lnTo>
                  <a:lnTo>
                    <a:pt x="87791" y="35214"/>
                  </a:lnTo>
                  <a:lnTo>
                    <a:pt x="86871" y="35269"/>
                  </a:lnTo>
                  <a:lnTo>
                    <a:pt x="85735" y="35431"/>
                  </a:lnTo>
                  <a:lnTo>
                    <a:pt x="84491" y="35647"/>
                  </a:lnTo>
                  <a:lnTo>
                    <a:pt x="83139" y="35972"/>
                  </a:lnTo>
                  <a:lnTo>
                    <a:pt x="82436" y="36188"/>
                  </a:lnTo>
                  <a:lnTo>
                    <a:pt x="81678" y="36459"/>
                  </a:lnTo>
                  <a:lnTo>
                    <a:pt x="80975" y="36729"/>
                  </a:lnTo>
                  <a:lnTo>
                    <a:pt x="80218" y="37054"/>
                  </a:lnTo>
                  <a:lnTo>
                    <a:pt x="79515" y="37432"/>
                  </a:lnTo>
                  <a:lnTo>
                    <a:pt x="78757" y="37865"/>
                  </a:lnTo>
                  <a:lnTo>
                    <a:pt x="78054" y="38352"/>
                  </a:lnTo>
                  <a:lnTo>
                    <a:pt x="77351" y="38893"/>
                  </a:lnTo>
                  <a:lnTo>
                    <a:pt x="76648" y="39542"/>
                  </a:lnTo>
                  <a:lnTo>
                    <a:pt x="75999" y="40191"/>
                  </a:lnTo>
                  <a:lnTo>
                    <a:pt x="75404" y="40894"/>
                  </a:lnTo>
                  <a:lnTo>
                    <a:pt x="74809" y="41705"/>
                  </a:lnTo>
                  <a:lnTo>
                    <a:pt x="74214" y="42571"/>
                  </a:lnTo>
                  <a:lnTo>
                    <a:pt x="73727" y="43490"/>
                  </a:lnTo>
                  <a:lnTo>
                    <a:pt x="73240" y="44518"/>
                  </a:lnTo>
                  <a:lnTo>
                    <a:pt x="72861" y="45600"/>
                  </a:lnTo>
                  <a:lnTo>
                    <a:pt x="72537" y="46790"/>
                  </a:lnTo>
                  <a:lnTo>
                    <a:pt x="72212" y="48034"/>
                  </a:lnTo>
                  <a:lnTo>
                    <a:pt x="71455" y="47872"/>
                  </a:lnTo>
                  <a:lnTo>
                    <a:pt x="70535" y="47655"/>
                  </a:lnTo>
                  <a:lnTo>
                    <a:pt x="69345" y="47439"/>
                  </a:lnTo>
                  <a:lnTo>
                    <a:pt x="67885" y="47277"/>
                  </a:lnTo>
                  <a:lnTo>
                    <a:pt x="66208" y="47169"/>
                  </a:lnTo>
                  <a:lnTo>
                    <a:pt x="64369" y="47169"/>
                  </a:lnTo>
                  <a:lnTo>
                    <a:pt x="63395" y="47223"/>
                  </a:lnTo>
                  <a:lnTo>
                    <a:pt x="62422" y="47331"/>
                  </a:lnTo>
                  <a:lnTo>
                    <a:pt x="61394" y="47493"/>
                  </a:lnTo>
                  <a:lnTo>
                    <a:pt x="60366" y="47710"/>
                  </a:lnTo>
                  <a:lnTo>
                    <a:pt x="59285" y="47980"/>
                  </a:lnTo>
                  <a:lnTo>
                    <a:pt x="58257" y="48305"/>
                  </a:lnTo>
                  <a:lnTo>
                    <a:pt x="57229" y="48683"/>
                  </a:lnTo>
                  <a:lnTo>
                    <a:pt x="56147" y="49170"/>
                  </a:lnTo>
                  <a:lnTo>
                    <a:pt x="55119" y="49711"/>
                  </a:lnTo>
                  <a:lnTo>
                    <a:pt x="54092" y="50360"/>
                  </a:lnTo>
                  <a:lnTo>
                    <a:pt x="53118" y="51063"/>
                  </a:lnTo>
                  <a:lnTo>
                    <a:pt x="52144" y="51929"/>
                  </a:lnTo>
                  <a:lnTo>
                    <a:pt x="51171" y="52848"/>
                  </a:lnTo>
                  <a:lnTo>
                    <a:pt x="50251" y="53876"/>
                  </a:lnTo>
                  <a:lnTo>
                    <a:pt x="49386" y="55012"/>
                  </a:lnTo>
                  <a:lnTo>
                    <a:pt x="48574" y="56256"/>
                  </a:lnTo>
                  <a:lnTo>
                    <a:pt x="47817" y="57608"/>
                  </a:lnTo>
                  <a:lnTo>
                    <a:pt x="47114" y="59123"/>
                  </a:lnTo>
                  <a:lnTo>
                    <a:pt x="46681" y="59069"/>
                  </a:lnTo>
                  <a:lnTo>
                    <a:pt x="45599" y="58906"/>
                  </a:lnTo>
                  <a:lnTo>
                    <a:pt x="44896" y="58852"/>
                  </a:lnTo>
                  <a:lnTo>
                    <a:pt x="44031" y="58906"/>
                  </a:lnTo>
                  <a:lnTo>
                    <a:pt x="43111" y="58961"/>
                  </a:lnTo>
                  <a:lnTo>
                    <a:pt x="42138" y="59123"/>
                  </a:lnTo>
                  <a:lnTo>
                    <a:pt x="41110" y="59393"/>
                  </a:lnTo>
                  <a:lnTo>
                    <a:pt x="40028" y="59772"/>
                  </a:lnTo>
                  <a:lnTo>
                    <a:pt x="39487" y="60042"/>
                  </a:lnTo>
                  <a:lnTo>
                    <a:pt x="39000" y="60313"/>
                  </a:lnTo>
                  <a:lnTo>
                    <a:pt x="38459" y="60637"/>
                  </a:lnTo>
                  <a:lnTo>
                    <a:pt x="37973" y="61016"/>
                  </a:lnTo>
                  <a:lnTo>
                    <a:pt x="37432" y="61395"/>
                  </a:lnTo>
                  <a:lnTo>
                    <a:pt x="36945" y="61881"/>
                  </a:lnTo>
                  <a:lnTo>
                    <a:pt x="36512" y="62368"/>
                  </a:lnTo>
                  <a:lnTo>
                    <a:pt x="36025" y="62963"/>
                  </a:lnTo>
                  <a:lnTo>
                    <a:pt x="35593" y="63558"/>
                  </a:lnTo>
                  <a:lnTo>
                    <a:pt x="35214" y="64261"/>
                  </a:lnTo>
                  <a:lnTo>
                    <a:pt x="34835" y="65019"/>
                  </a:lnTo>
                  <a:lnTo>
                    <a:pt x="34457" y="65776"/>
                  </a:lnTo>
                  <a:lnTo>
                    <a:pt x="33483" y="65614"/>
                  </a:lnTo>
                  <a:lnTo>
                    <a:pt x="32347" y="65397"/>
                  </a:lnTo>
                  <a:lnTo>
                    <a:pt x="30778" y="65235"/>
                  </a:lnTo>
                  <a:lnTo>
                    <a:pt x="28885" y="65073"/>
                  </a:lnTo>
                  <a:lnTo>
                    <a:pt x="26722" y="64965"/>
                  </a:lnTo>
                  <a:lnTo>
                    <a:pt x="25532" y="64965"/>
                  </a:lnTo>
                  <a:lnTo>
                    <a:pt x="24342" y="65019"/>
                  </a:lnTo>
                  <a:lnTo>
                    <a:pt x="23043" y="65127"/>
                  </a:lnTo>
                  <a:lnTo>
                    <a:pt x="21745" y="65235"/>
                  </a:lnTo>
                  <a:lnTo>
                    <a:pt x="20393" y="65451"/>
                  </a:lnTo>
                  <a:lnTo>
                    <a:pt x="18987" y="65668"/>
                  </a:lnTo>
                  <a:lnTo>
                    <a:pt x="17580" y="65992"/>
                  </a:lnTo>
                  <a:lnTo>
                    <a:pt x="16174" y="66371"/>
                  </a:lnTo>
                  <a:lnTo>
                    <a:pt x="14713" y="66804"/>
                  </a:lnTo>
                  <a:lnTo>
                    <a:pt x="13307" y="67345"/>
                  </a:lnTo>
                  <a:lnTo>
                    <a:pt x="11847" y="67940"/>
                  </a:lnTo>
                  <a:lnTo>
                    <a:pt x="10440" y="68643"/>
                  </a:lnTo>
                  <a:lnTo>
                    <a:pt x="8980" y="69454"/>
                  </a:lnTo>
                  <a:lnTo>
                    <a:pt x="7627" y="70320"/>
                  </a:lnTo>
                  <a:lnTo>
                    <a:pt x="6221" y="71347"/>
                  </a:lnTo>
                  <a:lnTo>
                    <a:pt x="4923" y="72483"/>
                  </a:lnTo>
                  <a:lnTo>
                    <a:pt x="3625" y="73673"/>
                  </a:lnTo>
                  <a:lnTo>
                    <a:pt x="2327" y="75026"/>
                  </a:lnTo>
                  <a:lnTo>
                    <a:pt x="1136" y="76540"/>
                  </a:lnTo>
                  <a:lnTo>
                    <a:pt x="1" y="78109"/>
                  </a:lnTo>
                  <a:lnTo>
                    <a:pt x="1" y="155135"/>
                  </a:lnTo>
                  <a:lnTo>
                    <a:pt x="126033" y="155135"/>
                  </a:lnTo>
                  <a:lnTo>
                    <a:pt x="126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635575" y="2676738"/>
              <a:ext cx="2163650" cy="2664025"/>
            </a:xfrm>
            <a:custGeom>
              <a:rect b="b" l="l" r="r" t="t"/>
              <a:pathLst>
                <a:path extrusionOk="0" h="106561" w="86546">
                  <a:moveTo>
                    <a:pt x="86546" y="1"/>
                  </a:moveTo>
                  <a:lnTo>
                    <a:pt x="85897" y="55"/>
                  </a:lnTo>
                  <a:lnTo>
                    <a:pt x="85140" y="163"/>
                  </a:lnTo>
                  <a:lnTo>
                    <a:pt x="84112" y="326"/>
                  </a:lnTo>
                  <a:lnTo>
                    <a:pt x="82922" y="596"/>
                  </a:lnTo>
                  <a:lnTo>
                    <a:pt x="81570" y="1029"/>
                  </a:lnTo>
                  <a:lnTo>
                    <a:pt x="80866" y="1245"/>
                  </a:lnTo>
                  <a:lnTo>
                    <a:pt x="80109" y="1570"/>
                  </a:lnTo>
                  <a:lnTo>
                    <a:pt x="79352" y="1894"/>
                  </a:lnTo>
                  <a:lnTo>
                    <a:pt x="78595" y="2327"/>
                  </a:lnTo>
                  <a:lnTo>
                    <a:pt x="77837" y="2760"/>
                  </a:lnTo>
                  <a:lnTo>
                    <a:pt x="77080" y="3246"/>
                  </a:lnTo>
                  <a:lnTo>
                    <a:pt x="76323" y="3787"/>
                  </a:lnTo>
                  <a:lnTo>
                    <a:pt x="75566" y="4436"/>
                  </a:lnTo>
                  <a:lnTo>
                    <a:pt x="74808" y="5140"/>
                  </a:lnTo>
                  <a:lnTo>
                    <a:pt x="74105" y="5843"/>
                  </a:lnTo>
                  <a:lnTo>
                    <a:pt x="73456" y="6708"/>
                  </a:lnTo>
                  <a:lnTo>
                    <a:pt x="72807" y="7574"/>
                  </a:lnTo>
                  <a:lnTo>
                    <a:pt x="72212" y="8547"/>
                  </a:lnTo>
                  <a:lnTo>
                    <a:pt x="71617" y="9629"/>
                  </a:lnTo>
                  <a:lnTo>
                    <a:pt x="71130" y="10765"/>
                  </a:lnTo>
                  <a:lnTo>
                    <a:pt x="70697" y="11955"/>
                  </a:lnTo>
                  <a:lnTo>
                    <a:pt x="70265" y="13253"/>
                  </a:lnTo>
                  <a:lnTo>
                    <a:pt x="69940" y="14660"/>
                  </a:lnTo>
                  <a:lnTo>
                    <a:pt x="69724" y="16174"/>
                  </a:lnTo>
                  <a:lnTo>
                    <a:pt x="69507" y="17797"/>
                  </a:lnTo>
                  <a:lnTo>
                    <a:pt x="69183" y="17743"/>
                  </a:lnTo>
                  <a:lnTo>
                    <a:pt x="68317" y="17743"/>
                  </a:lnTo>
                  <a:lnTo>
                    <a:pt x="67776" y="17797"/>
                  </a:lnTo>
                  <a:lnTo>
                    <a:pt x="67073" y="17905"/>
                  </a:lnTo>
                  <a:lnTo>
                    <a:pt x="66370" y="18068"/>
                  </a:lnTo>
                  <a:lnTo>
                    <a:pt x="65667" y="18284"/>
                  </a:lnTo>
                  <a:lnTo>
                    <a:pt x="64910" y="18608"/>
                  </a:lnTo>
                  <a:lnTo>
                    <a:pt x="64206" y="18987"/>
                  </a:lnTo>
                  <a:lnTo>
                    <a:pt x="63503" y="19528"/>
                  </a:lnTo>
                  <a:lnTo>
                    <a:pt x="63179" y="19798"/>
                  </a:lnTo>
                  <a:lnTo>
                    <a:pt x="62854" y="20177"/>
                  </a:lnTo>
                  <a:lnTo>
                    <a:pt x="62530" y="20556"/>
                  </a:lnTo>
                  <a:lnTo>
                    <a:pt x="62259" y="20934"/>
                  </a:lnTo>
                  <a:lnTo>
                    <a:pt x="62043" y="21367"/>
                  </a:lnTo>
                  <a:lnTo>
                    <a:pt x="61772" y="21854"/>
                  </a:lnTo>
                  <a:lnTo>
                    <a:pt x="61610" y="22395"/>
                  </a:lnTo>
                  <a:lnTo>
                    <a:pt x="61448" y="22990"/>
                  </a:lnTo>
                  <a:lnTo>
                    <a:pt x="61285" y="23585"/>
                  </a:lnTo>
                  <a:lnTo>
                    <a:pt x="61231" y="24234"/>
                  </a:lnTo>
                  <a:lnTo>
                    <a:pt x="60799" y="24234"/>
                  </a:lnTo>
                  <a:lnTo>
                    <a:pt x="59663" y="24288"/>
                  </a:lnTo>
                  <a:lnTo>
                    <a:pt x="58905" y="24342"/>
                  </a:lnTo>
                  <a:lnTo>
                    <a:pt x="58040" y="24504"/>
                  </a:lnTo>
                  <a:lnTo>
                    <a:pt x="57066" y="24721"/>
                  </a:lnTo>
                  <a:lnTo>
                    <a:pt x="56093" y="25045"/>
                  </a:lnTo>
                  <a:lnTo>
                    <a:pt x="55119" y="25478"/>
                  </a:lnTo>
                  <a:lnTo>
                    <a:pt x="54578" y="25748"/>
                  </a:lnTo>
                  <a:lnTo>
                    <a:pt x="54091" y="26073"/>
                  </a:lnTo>
                  <a:lnTo>
                    <a:pt x="53604" y="26398"/>
                  </a:lnTo>
                  <a:lnTo>
                    <a:pt x="53118" y="26776"/>
                  </a:lnTo>
                  <a:lnTo>
                    <a:pt x="52631" y="27155"/>
                  </a:lnTo>
                  <a:lnTo>
                    <a:pt x="52198" y="27642"/>
                  </a:lnTo>
                  <a:lnTo>
                    <a:pt x="51765" y="28129"/>
                  </a:lnTo>
                  <a:lnTo>
                    <a:pt x="51387" y="28669"/>
                  </a:lnTo>
                  <a:lnTo>
                    <a:pt x="51008" y="29264"/>
                  </a:lnTo>
                  <a:lnTo>
                    <a:pt x="50629" y="29914"/>
                  </a:lnTo>
                  <a:lnTo>
                    <a:pt x="50305" y="30617"/>
                  </a:lnTo>
                  <a:lnTo>
                    <a:pt x="50034" y="31374"/>
                  </a:lnTo>
                  <a:lnTo>
                    <a:pt x="49818" y="32185"/>
                  </a:lnTo>
                  <a:lnTo>
                    <a:pt x="49602" y="33051"/>
                  </a:lnTo>
                  <a:lnTo>
                    <a:pt x="49061" y="32889"/>
                  </a:lnTo>
                  <a:lnTo>
                    <a:pt x="48466" y="32726"/>
                  </a:lnTo>
                  <a:lnTo>
                    <a:pt x="47600" y="32618"/>
                  </a:lnTo>
                  <a:lnTo>
                    <a:pt x="46627" y="32510"/>
                  </a:lnTo>
                  <a:lnTo>
                    <a:pt x="45491" y="32402"/>
                  </a:lnTo>
                  <a:lnTo>
                    <a:pt x="44193" y="32402"/>
                  </a:lnTo>
                  <a:lnTo>
                    <a:pt x="42840" y="32510"/>
                  </a:lnTo>
                  <a:lnTo>
                    <a:pt x="42137" y="32618"/>
                  </a:lnTo>
                  <a:lnTo>
                    <a:pt x="41434" y="32780"/>
                  </a:lnTo>
                  <a:lnTo>
                    <a:pt x="40731" y="32943"/>
                  </a:lnTo>
                  <a:lnTo>
                    <a:pt x="40028" y="33213"/>
                  </a:lnTo>
                  <a:lnTo>
                    <a:pt x="39270" y="33484"/>
                  </a:lnTo>
                  <a:lnTo>
                    <a:pt x="38567" y="33808"/>
                  </a:lnTo>
                  <a:lnTo>
                    <a:pt x="37864" y="34187"/>
                  </a:lnTo>
                  <a:lnTo>
                    <a:pt x="37161" y="34619"/>
                  </a:lnTo>
                  <a:lnTo>
                    <a:pt x="36458" y="35106"/>
                  </a:lnTo>
                  <a:lnTo>
                    <a:pt x="35808" y="35701"/>
                  </a:lnTo>
                  <a:lnTo>
                    <a:pt x="35159" y="36296"/>
                  </a:lnTo>
                  <a:lnTo>
                    <a:pt x="34510" y="36999"/>
                  </a:lnTo>
                  <a:lnTo>
                    <a:pt x="33915" y="37811"/>
                  </a:lnTo>
                  <a:lnTo>
                    <a:pt x="33374" y="38676"/>
                  </a:lnTo>
                  <a:lnTo>
                    <a:pt x="32833" y="39596"/>
                  </a:lnTo>
                  <a:lnTo>
                    <a:pt x="32347" y="40624"/>
                  </a:lnTo>
                  <a:lnTo>
                    <a:pt x="32076" y="40570"/>
                  </a:lnTo>
                  <a:lnTo>
                    <a:pt x="31319" y="40515"/>
                  </a:lnTo>
                  <a:lnTo>
                    <a:pt x="30832" y="40461"/>
                  </a:lnTo>
                  <a:lnTo>
                    <a:pt x="30237" y="40461"/>
                  </a:lnTo>
                  <a:lnTo>
                    <a:pt x="29588" y="40515"/>
                  </a:lnTo>
                  <a:lnTo>
                    <a:pt x="28939" y="40624"/>
                  </a:lnTo>
                  <a:lnTo>
                    <a:pt x="28236" y="40840"/>
                  </a:lnTo>
                  <a:lnTo>
                    <a:pt x="27478" y="41056"/>
                  </a:lnTo>
                  <a:lnTo>
                    <a:pt x="26775" y="41435"/>
                  </a:lnTo>
                  <a:lnTo>
                    <a:pt x="26072" y="41922"/>
                  </a:lnTo>
                  <a:lnTo>
                    <a:pt x="25369" y="42517"/>
                  </a:lnTo>
                  <a:lnTo>
                    <a:pt x="25044" y="42895"/>
                  </a:lnTo>
                  <a:lnTo>
                    <a:pt x="24774" y="43274"/>
                  </a:lnTo>
                  <a:lnTo>
                    <a:pt x="24449" y="43707"/>
                  </a:lnTo>
                  <a:lnTo>
                    <a:pt x="24179" y="44140"/>
                  </a:lnTo>
                  <a:lnTo>
                    <a:pt x="23908" y="44680"/>
                  </a:lnTo>
                  <a:lnTo>
                    <a:pt x="23692" y="45221"/>
                  </a:lnTo>
                  <a:lnTo>
                    <a:pt x="22989" y="45059"/>
                  </a:lnTo>
                  <a:lnTo>
                    <a:pt x="22178" y="44951"/>
                  </a:lnTo>
                  <a:lnTo>
                    <a:pt x="21150" y="44789"/>
                  </a:lnTo>
                  <a:lnTo>
                    <a:pt x="19852" y="44680"/>
                  </a:lnTo>
                  <a:lnTo>
                    <a:pt x="16714" y="44680"/>
                  </a:lnTo>
                  <a:lnTo>
                    <a:pt x="14929" y="44843"/>
                  </a:lnTo>
                  <a:lnTo>
                    <a:pt x="14010" y="44951"/>
                  </a:lnTo>
                  <a:lnTo>
                    <a:pt x="13036" y="45113"/>
                  </a:lnTo>
                  <a:lnTo>
                    <a:pt x="12062" y="45330"/>
                  </a:lnTo>
                  <a:lnTo>
                    <a:pt x="11089" y="45600"/>
                  </a:lnTo>
                  <a:lnTo>
                    <a:pt x="10115" y="45925"/>
                  </a:lnTo>
                  <a:lnTo>
                    <a:pt x="9142" y="46249"/>
                  </a:lnTo>
                  <a:lnTo>
                    <a:pt x="8168" y="46682"/>
                  </a:lnTo>
                  <a:lnTo>
                    <a:pt x="7140" y="47169"/>
                  </a:lnTo>
                  <a:lnTo>
                    <a:pt x="6167" y="47710"/>
                  </a:lnTo>
                  <a:lnTo>
                    <a:pt x="5247" y="48359"/>
                  </a:lnTo>
                  <a:lnTo>
                    <a:pt x="4273" y="49008"/>
                  </a:lnTo>
                  <a:lnTo>
                    <a:pt x="3354" y="49819"/>
                  </a:lnTo>
                  <a:lnTo>
                    <a:pt x="2488" y="50631"/>
                  </a:lnTo>
                  <a:lnTo>
                    <a:pt x="1623" y="51550"/>
                  </a:lnTo>
                  <a:lnTo>
                    <a:pt x="757" y="52578"/>
                  </a:lnTo>
                  <a:lnTo>
                    <a:pt x="0" y="53660"/>
                  </a:lnTo>
                  <a:lnTo>
                    <a:pt x="0" y="106561"/>
                  </a:lnTo>
                  <a:lnTo>
                    <a:pt x="86546" y="106561"/>
                  </a:lnTo>
                  <a:lnTo>
                    <a:pt x="865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30"/>
          <p:cNvSpPr/>
          <p:nvPr/>
        </p:nvSpPr>
        <p:spPr>
          <a:xfrm>
            <a:off x="732300" y="4453825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4204700" y="1756112"/>
            <a:ext cx="1039403" cy="185277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 flipH="1">
            <a:off x="-189743" y="4077301"/>
            <a:ext cx="1844079" cy="2270549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401757" y="4077301"/>
            <a:ext cx="1844079" cy="2270549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9">
    <p:bg>
      <p:bgPr>
        <a:solidFill>
          <a:schemeClr val="accen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 flipH="1" rot="7062970">
            <a:off x="-1535262" y="-2009676"/>
            <a:ext cx="3434174" cy="422837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732300" y="2152675"/>
            <a:ext cx="5501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 rot="1109977">
            <a:off x="7659253" y="7280112"/>
            <a:ext cx="756386" cy="54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5" name="Google Shape;285;p31"/>
          <p:cNvSpPr txBox="1"/>
          <p:nvPr>
            <p:ph hasCustomPrompt="1" idx="2" type="title"/>
          </p:nvPr>
        </p:nvSpPr>
        <p:spPr>
          <a:xfrm>
            <a:off x="732300" y="741075"/>
            <a:ext cx="26781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" name="Google Shape;286;p31"/>
          <p:cNvSpPr txBox="1"/>
          <p:nvPr>
            <p:ph idx="1" type="subTitle"/>
          </p:nvPr>
        </p:nvSpPr>
        <p:spPr>
          <a:xfrm>
            <a:off x="732300" y="3532600"/>
            <a:ext cx="35970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1"/>
          <p:cNvSpPr/>
          <p:nvPr/>
        </p:nvSpPr>
        <p:spPr>
          <a:xfrm rot="690727">
            <a:off x="1983431" y="1665355"/>
            <a:ext cx="6742467" cy="8297464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 rot="1109597">
            <a:off x="3842446" y="2947945"/>
            <a:ext cx="4990563" cy="6142962"/>
          </a:xfrm>
          <a:custGeom>
            <a:rect b="b" l="l" r="r" t="t"/>
            <a:pathLst>
              <a:path extrusionOk="0" h="155136" w="126033">
                <a:moveTo>
                  <a:pt x="126033" y="1"/>
                </a:moveTo>
                <a:lnTo>
                  <a:pt x="125059" y="55"/>
                </a:lnTo>
                <a:lnTo>
                  <a:pt x="123923" y="163"/>
                </a:lnTo>
                <a:lnTo>
                  <a:pt x="122463" y="434"/>
                </a:lnTo>
                <a:lnTo>
                  <a:pt x="120732" y="812"/>
                </a:lnTo>
                <a:lnTo>
                  <a:pt x="119758" y="1083"/>
                </a:lnTo>
                <a:lnTo>
                  <a:pt x="118785" y="1407"/>
                </a:lnTo>
                <a:lnTo>
                  <a:pt x="117703" y="1786"/>
                </a:lnTo>
                <a:lnTo>
                  <a:pt x="116675" y="2219"/>
                </a:lnTo>
                <a:lnTo>
                  <a:pt x="115539" y="2760"/>
                </a:lnTo>
                <a:lnTo>
                  <a:pt x="114457" y="3301"/>
                </a:lnTo>
                <a:lnTo>
                  <a:pt x="113322" y="3950"/>
                </a:lnTo>
                <a:lnTo>
                  <a:pt x="112240" y="4707"/>
                </a:lnTo>
                <a:lnTo>
                  <a:pt x="111104" y="5518"/>
                </a:lnTo>
                <a:lnTo>
                  <a:pt x="110022" y="6384"/>
                </a:lnTo>
                <a:lnTo>
                  <a:pt x="108994" y="7411"/>
                </a:lnTo>
                <a:lnTo>
                  <a:pt x="107967" y="8493"/>
                </a:lnTo>
                <a:lnTo>
                  <a:pt x="106939" y="9683"/>
                </a:lnTo>
                <a:lnTo>
                  <a:pt x="106019" y="10981"/>
                </a:lnTo>
                <a:lnTo>
                  <a:pt x="105154" y="12388"/>
                </a:lnTo>
                <a:lnTo>
                  <a:pt x="104342" y="13957"/>
                </a:lnTo>
                <a:lnTo>
                  <a:pt x="103585" y="15579"/>
                </a:lnTo>
                <a:lnTo>
                  <a:pt x="102936" y="17364"/>
                </a:lnTo>
                <a:lnTo>
                  <a:pt x="102341" y="19312"/>
                </a:lnTo>
                <a:lnTo>
                  <a:pt x="102071" y="20285"/>
                </a:lnTo>
                <a:lnTo>
                  <a:pt x="101854" y="21313"/>
                </a:lnTo>
                <a:lnTo>
                  <a:pt x="101692" y="22395"/>
                </a:lnTo>
                <a:lnTo>
                  <a:pt x="101476" y="23531"/>
                </a:lnTo>
                <a:lnTo>
                  <a:pt x="101367" y="24667"/>
                </a:lnTo>
                <a:lnTo>
                  <a:pt x="101259" y="25857"/>
                </a:lnTo>
                <a:lnTo>
                  <a:pt x="100772" y="25803"/>
                </a:lnTo>
                <a:lnTo>
                  <a:pt x="99528" y="25803"/>
                </a:lnTo>
                <a:lnTo>
                  <a:pt x="98663" y="25911"/>
                </a:lnTo>
                <a:lnTo>
                  <a:pt x="97689" y="26019"/>
                </a:lnTo>
                <a:lnTo>
                  <a:pt x="96662" y="26235"/>
                </a:lnTo>
                <a:lnTo>
                  <a:pt x="95580" y="26560"/>
                </a:lnTo>
                <a:lnTo>
                  <a:pt x="94498" y="27047"/>
                </a:lnTo>
                <a:lnTo>
                  <a:pt x="94011" y="27317"/>
                </a:lnTo>
                <a:lnTo>
                  <a:pt x="93470" y="27642"/>
                </a:lnTo>
                <a:lnTo>
                  <a:pt x="92929" y="27966"/>
                </a:lnTo>
                <a:lnTo>
                  <a:pt x="92442" y="28399"/>
                </a:lnTo>
                <a:lnTo>
                  <a:pt x="91956" y="28832"/>
                </a:lnTo>
                <a:lnTo>
                  <a:pt x="91523" y="29318"/>
                </a:lnTo>
                <a:lnTo>
                  <a:pt x="91090" y="29859"/>
                </a:lnTo>
                <a:lnTo>
                  <a:pt x="90657" y="30454"/>
                </a:lnTo>
                <a:lnTo>
                  <a:pt x="90333" y="31103"/>
                </a:lnTo>
                <a:lnTo>
                  <a:pt x="89954" y="31807"/>
                </a:lnTo>
                <a:lnTo>
                  <a:pt x="89684" y="32564"/>
                </a:lnTo>
                <a:lnTo>
                  <a:pt x="89467" y="33375"/>
                </a:lnTo>
                <a:lnTo>
                  <a:pt x="89251" y="34295"/>
                </a:lnTo>
                <a:lnTo>
                  <a:pt x="89143" y="35269"/>
                </a:lnTo>
                <a:lnTo>
                  <a:pt x="88548" y="35214"/>
                </a:lnTo>
                <a:lnTo>
                  <a:pt x="87791" y="35214"/>
                </a:lnTo>
                <a:lnTo>
                  <a:pt x="86871" y="35269"/>
                </a:lnTo>
                <a:lnTo>
                  <a:pt x="85735" y="35431"/>
                </a:lnTo>
                <a:lnTo>
                  <a:pt x="84491" y="35647"/>
                </a:lnTo>
                <a:lnTo>
                  <a:pt x="83139" y="35972"/>
                </a:lnTo>
                <a:lnTo>
                  <a:pt x="82436" y="36188"/>
                </a:lnTo>
                <a:lnTo>
                  <a:pt x="81678" y="36459"/>
                </a:lnTo>
                <a:lnTo>
                  <a:pt x="80975" y="36729"/>
                </a:lnTo>
                <a:lnTo>
                  <a:pt x="80218" y="37054"/>
                </a:lnTo>
                <a:lnTo>
                  <a:pt x="79515" y="37432"/>
                </a:lnTo>
                <a:lnTo>
                  <a:pt x="78757" y="37865"/>
                </a:lnTo>
                <a:lnTo>
                  <a:pt x="78054" y="38352"/>
                </a:lnTo>
                <a:lnTo>
                  <a:pt x="77351" y="38893"/>
                </a:lnTo>
                <a:lnTo>
                  <a:pt x="76648" y="39542"/>
                </a:lnTo>
                <a:lnTo>
                  <a:pt x="75999" y="40191"/>
                </a:lnTo>
                <a:lnTo>
                  <a:pt x="75404" y="40894"/>
                </a:lnTo>
                <a:lnTo>
                  <a:pt x="74809" y="41705"/>
                </a:lnTo>
                <a:lnTo>
                  <a:pt x="74214" y="42571"/>
                </a:lnTo>
                <a:lnTo>
                  <a:pt x="73727" y="43490"/>
                </a:lnTo>
                <a:lnTo>
                  <a:pt x="73240" y="44518"/>
                </a:lnTo>
                <a:lnTo>
                  <a:pt x="72861" y="45600"/>
                </a:lnTo>
                <a:lnTo>
                  <a:pt x="72537" y="46790"/>
                </a:lnTo>
                <a:lnTo>
                  <a:pt x="72212" y="48034"/>
                </a:lnTo>
                <a:lnTo>
                  <a:pt x="71455" y="47872"/>
                </a:lnTo>
                <a:lnTo>
                  <a:pt x="70535" y="47655"/>
                </a:lnTo>
                <a:lnTo>
                  <a:pt x="69345" y="47439"/>
                </a:lnTo>
                <a:lnTo>
                  <a:pt x="67885" y="47277"/>
                </a:lnTo>
                <a:lnTo>
                  <a:pt x="66208" y="47169"/>
                </a:lnTo>
                <a:lnTo>
                  <a:pt x="64369" y="47169"/>
                </a:lnTo>
                <a:lnTo>
                  <a:pt x="63395" y="47223"/>
                </a:lnTo>
                <a:lnTo>
                  <a:pt x="62422" y="47331"/>
                </a:lnTo>
                <a:lnTo>
                  <a:pt x="61394" y="47493"/>
                </a:lnTo>
                <a:lnTo>
                  <a:pt x="60366" y="47710"/>
                </a:lnTo>
                <a:lnTo>
                  <a:pt x="59285" y="47980"/>
                </a:lnTo>
                <a:lnTo>
                  <a:pt x="58257" y="48305"/>
                </a:lnTo>
                <a:lnTo>
                  <a:pt x="57229" y="48683"/>
                </a:lnTo>
                <a:lnTo>
                  <a:pt x="56147" y="49170"/>
                </a:lnTo>
                <a:lnTo>
                  <a:pt x="55119" y="49711"/>
                </a:lnTo>
                <a:lnTo>
                  <a:pt x="54092" y="50360"/>
                </a:lnTo>
                <a:lnTo>
                  <a:pt x="53118" y="51063"/>
                </a:lnTo>
                <a:lnTo>
                  <a:pt x="52144" y="51929"/>
                </a:lnTo>
                <a:lnTo>
                  <a:pt x="51171" y="52848"/>
                </a:lnTo>
                <a:lnTo>
                  <a:pt x="50251" y="53876"/>
                </a:lnTo>
                <a:lnTo>
                  <a:pt x="49386" y="55012"/>
                </a:lnTo>
                <a:lnTo>
                  <a:pt x="48574" y="56256"/>
                </a:lnTo>
                <a:lnTo>
                  <a:pt x="47817" y="57608"/>
                </a:lnTo>
                <a:lnTo>
                  <a:pt x="47114" y="59123"/>
                </a:lnTo>
                <a:lnTo>
                  <a:pt x="46681" y="59069"/>
                </a:lnTo>
                <a:lnTo>
                  <a:pt x="45599" y="58906"/>
                </a:lnTo>
                <a:lnTo>
                  <a:pt x="44896" y="58852"/>
                </a:lnTo>
                <a:lnTo>
                  <a:pt x="44031" y="58906"/>
                </a:lnTo>
                <a:lnTo>
                  <a:pt x="43111" y="58961"/>
                </a:lnTo>
                <a:lnTo>
                  <a:pt x="42138" y="59123"/>
                </a:lnTo>
                <a:lnTo>
                  <a:pt x="41110" y="59393"/>
                </a:lnTo>
                <a:lnTo>
                  <a:pt x="40028" y="59772"/>
                </a:lnTo>
                <a:lnTo>
                  <a:pt x="39487" y="60042"/>
                </a:lnTo>
                <a:lnTo>
                  <a:pt x="39000" y="60313"/>
                </a:lnTo>
                <a:lnTo>
                  <a:pt x="38459" y="60637"/>
                </a:lnTo>
                <a:lnTo>
                  <a:pt x="37973" y="61016"/>
                </a:lnTo>
                <a:lnTo>
                  <a:pt x="37432" y="61395"/>
                </a:lnTo>
                <a:lnTo>
                  <a:pt x="36945" y="61881"/>
                </a:lnTo>
                <a:lnTo>
                  <a:pt x="36512" y="62368"/>
                </a:lnTo>
                <a:lnTo>
                  <a:pt x="36025" y="62963"/>
                </a:lnTo>
                <a:lnTo>
                  <a:pt x="35593" y="63558"/>
                </a:lnTo>
                <a:lnTo>
                  <a:pt x="35214" y="64261"/>
                </a:lnTo>
                <a:lnTo>
                  <a:pt x="34835" y="65019"/>
                </a:lnTo>
                <a:lnTo>
                  <a:pt x="34457" y="65776"/>
                </a:lnTo>
                <a:lnTo>
                  <a:pt x="33483" y="65614"/>
                </a:lnTo>
                <a:lnTo>
                  <a:pt x="32347" y="65397"/>
                </a:lnTo>
                <a:lnTo>
                  <a:pt x="30778" y="65235"/>
                </a:lnTo>
                <a:lnTo>
                  <a:pt x="28885" y="65073"/>
                </a:lnTo>
                <a:lnTo>
                  <a:pt x="26722" y="64965"/>
                </a:lnTo>
                <a:lnTo>
                  <a:pt x="25532" y="64965"/>
                </a:lnTo>
                <a:lnTo>
                  <a:pt x="24342" y="65019"/>
                </a:lnTo>
                <a:lnTo>
                  <a:pt x="23043" y="65127"/>
                </a:lnTo>
                <a:lnTo>
                  <a:pt x="21745" y="65235"/>
                </a:lnTo>
                <a:lnTo>
                  <a:pt x="20393" y="65451"/>
                </a:lnTo>
                <a:lnTo>
                  <a:pt x="18987" y="65668"/>
                </a:lnTo>
                <a:lnTo>
                  <a:pt x="17580" y="65992"/>
                </a:lnTo>
                <a:lnTo>
                  <a:pt x="16174" y="66371"/>
                </a:lnTo>
                <a:lnTo>
                  <a:pt x="14713" y="66804"/>
                </a:lnTo>
                <a:lnTo>
                  <a:pt x="13307" y="67345"/>
                </a:lnTo>
                <a:lnTo>
                  <a:pt x="11847" y="67940"/>
                </a:lnTo>
                <a:lnTo>
                  <a:pt x="10440" y="68643"/>
                </a:lnTo>
                <a:lnTo>
                  <a:pt x="8980" y="69454"/>
                </a:lnTo>
                <a:lnTo>
                  <a:pt x="7627" y="70320"/>
                </a:lnTo>
                <a:lnTo>
                  <a:pt x="6221" y="71347"/>
                </a:lnTo>
                <a:lnTo>
                  <a:pt x="4923" y="72483"/>
                </a:lnTo>
                <a:lnTo>
                  <a:pt x="3625" y="73673"/>
                </a:lnTo>
                <a:lnTo>
                  <a:pt x="2327" y="75026"/>
                </a:lnTo>
                <a:lnTo>
                  <a:pt x="1136" y="76540"/>
                </a:lnTo>
                <a:lnTo>
                  <a:pt x="1" y="78109"/>
                </a:lnTo>
                <a:lnTo>
                  <a:pt x="1" y="155135"/>
                </a:lnTo>
                <a:lnTo>
                  <a:pt x="126033" y="155135"/>
                </a:lnTo>
                <a:lnTo>
                  <a:pt x="1260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 rot="1109597">
            <a:off x="5156379" y="4087621"/>
            <a:ext cx="3426985" cy="421952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4034400" y="741063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7009925" y="1822275"/>
            <a:ext cx="1039403" cy="214172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2">
    <p:bg>
      <p:bgPr>
        <a:solidFill>
          <a:schemeClr val="accen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1162050" y="1954300"/>
            <a:ext cx="68199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32"/>
          <p:cNvSpPr txBox="1"/>
          <p:nvPr>
            <p:ph hasCustomPrompt="1" idx="2" type="title"/>
          </p:nvPr>
        </p:nvSpPr>
        <p:spPr>
          <a:xfrm>
            <a:off x="3188550" y="542700"/>
            <a:ext cx="27669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32"/>
          <p:cNvSpPr txBox="1"/>
          <p:nvPr>
            <p:ph idx="1" type="subTitle"/>
          </p:nvPr>
        </p:nvSpPr>
        <p:spPr>
          <a:xfrm>
            <a:off x="2565475" y="3334225"/>
            <a:ext cx="40131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2"/>
          <p:cNvSpPr/>
          <p:nvPr/>
        </p:nvSpPr>
        <p:spPr>
          <a:xfrm flipH="1" rot="-964205">
            <a:off x="-204958" y="2563878"/>
            <a:ext cx="4890372" cy="6018225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 flipH="1" rot="-964205">
            <a:off x="-212303" y="3409570"/>
            <a:ext cx="3619637" cy="4455468"/>
          </a:xfrm>
          <a:custGeom>
            <a:rect b="b" l="l" r="r" t="t"/>
            <a:pathLst>
              <a:path extrusionOk="0" h="155136" w="126033">
                <a:moveTo>
                  <a:pt x="126033" y="1"/>
                </a:moveTo>
                <a:lnTo>
                  <a:pt x="125059" y="55"/>
                </a:lnTo>
                <a:lnTo>
                  <a:pt x="123923" y="163"/>
                </a:lnTo>
                <a:lnTo>
                  <a:pt x="122463" y="434"/>
                </a:lnTo>
                <a:lnTo>
                  <a:pt x="120732" y="812"/>
                </a:lnTo>
                <a:lnTo>
                  <a:pt x="119758" y="1083"/>
                </a:lnTo>
                <a:lnTo>
                  <a:pt x="118785" y="1407"/>
                </a:lnTo>
                <a:lnTo>
                  <a:pt x="117703" y="1786"/>
                </a:lnTo>
                <a:lnTo>
                  <a:pt x="116675" y="2219"/>
                </a:lnTo>
                <a:lnTo>
                  <a:pt x="115539" y="2760"/>
                </a:lnTo>
                <a:lnTo>
                  <a:pt x="114457" y="3301"/>
                </a:lnTo>
                <a:lnTo>
                  <a:pt x="113322" y="3950"/>
                </a:lnTo>
                <a:lnTo>
                  <a:pt x="112240" y="4707"/>
                </a:lnTo>
                <a:lnTo>
                  <a:pt x="111104" y="5518"/>
                </a:lnTo>
                <a:lnTo>
                  <a:pt x="110022" y="6384"/>
                </a:lnTo>
                <a:lnTo>
                  <a:pt x="108994" y="7411"/>
                </a:lnTo>
                <a:lnTo>
                  <a:pt x="107967" y="8493"/>
                </a:lnTo>
                <a:lnTo>
                  <a:pt x="106939" y="9683"/>
                </a:lnTo>
                <a:lnTo>
                  <a:pt x="106019" y="10981"/>
                </a:lnTo>
                <a:lnTo>
                  <a:pt x="105154" y="12388"/>
                </a:lnTo>
                <a:lnTo>
                  <a:pt x="104342" y="13957"/>
                </a:lnTo>
                <a:lnTo>
                  <a:pt x="103585" y="15579"/>
                </a:lnTo>
                <a:lnTo>
                  <a:pt x="102936" y="17364"/>
                </a:lnTo>
                <a:lnTo>
                  <a:pt x="102341" y="19312"/>
                </a:lnTo>
                <a:lnTo>
                  <a:pt x="102071" y="20285"/>
                </a:lnTo>
                <a:lnTo>
                  <a:pt x="101854" y="21313"/>
                </a:lnTo>
                <a:lnTo>
                  <a:pt x="101692" y="22395"/>
                </a:lnTo>
                <a:lnTo>
                  <a:pt x="101476" y="23531"/>
                </a:lnTo>
                <a:lnTo>
                  <a:pt x="101367" y="24667"/>
                </a:lnTo>
                <a:lnTo>
                  <a:pt x="101259" y="25857"/>
                </a:lnTo>
                <a:lnTo>
                  <a:pt x="100772" y="25803"/>
                </a:lnTo>
                <a:lnTo>
                  <a:pt x="99528" y="25803"/>
                </a:lnTo>
                <a:lnTo>
                  <a:pt x="98663" y="25911"/>
                </a:lnTo>
                <a:lnTo>
                  <a:pt x="97689" y="26019"/>
                </a:lnTo>
                <a:lnTo>
                  <a:pt x="96662" y="26235"/>
                </a:lnTo>
                <a:lnTo>
                  <a:pt x="95580" y="26560"/>
                </a:lnTo>
                <a:lnTo>
                  <a:pt x="94498" y="27047"/>
                </a:lnTo>
                <a:lnTo>
                  <a:pt x="94011" y="27317"/>
                </a:lnTo>
                <a:lnTo>
                  <a:pt x="93470" y="27642"/>
                </a:lnTo>
                <a:lnTo>
                  <a:pt x="92929" y="27966"/>
                </a:lnTo>
                <a:lnTo>
                  <a:pt x="92442" y="28399"/>
                </a:lnTo>
                <a:lnTo>
                  <a:pt x="91956" y="28832"/>
                </a:lnTo>
                <a:lnTo>
                  <a:pt x="91523" y="29318"/>
                </a:lnTo>
                <a:lnTo>
                  <a:pt x="91090" y="29859"/>
                </a:lnTo>
                <a:lnTo>
                  <a:pt x="90657" y="30454"/>
                </a:lnTo>
                <a:lnTo>
                  <a:pt x="90333" y="31103"/>
                </a:lnTo>
                <a:lnTo>
                  <a:pt x="89954" y="31807"/>
                </a:lnTo>
                <a:lnTo>
                  <a:pt x="89684" y="32564"/>
                </a:lnTo>
                <a:lnTo>
                  <a:pt x="89467" y="33375"/>
                </a:lnTo>
                <a:lnTo>
                  <a:pt x="89251" y="34295"/>
                </a:lnTo>
                <a:lnTo>
                  <a:pt x="89143" y="35269"/>
                </a:lnTo>
                <a:lnTo>
                  <a:pt x="88548" y="35214"/>
                </a:lnTo>
                <a:lnTo>
                  <a:pt x="87791" y="35214"/>
                </a:lnTo>
                <a:lnTo>
                  <a:pt x="86871" y="35269"/>
                </a:lnTo>
                <a:lnTo>
                  <a:pt x="85735" y="35431"/>
                </a:lnTo>
                <a:lnTo>
                  <a:pt x="84491" y="35647"/>
                </a:lnTo>
                <a:lnTo>
                  <a:pt x="83139" y="35972"/>
                </a:lnTo>
                <a:lnTo>
                  <a:pt x="82436" y="36188"/>
                </a:lnTo>
                <a:lnTo>
                  <a:pt x="81678" y="36459"/>
                </a:lnTo>
                <a:lnTo>
                  <a:pt x="80975" y="36729"/>
                </a:lnTo>
                <a:lnTo>
                  <a:pt x="80218" y="37054"/>
                </a:lnTo>
                <a:lnTo>
                  <a:pt x="79515" y="37432"/>
                </a:lnTo>
                <a:lnTo>
                  <a:pt x="78757" y="37865"/>
                </a:lnTo>
                <a:lnTo>
                  <a:pt x="78054" y="38352"/>
                </a:lnTo>
                <a:lnTo>
                  <a:pt x="77351" y="38893"/>
                </a:lnTo>
                <a:lnTo>
                  <a:pt x="76648" y="39542"/>
                </a:lnTo>
                <a:lnTo>
                  <a:pt x="75999" y="40191"/>
                </a:lnTo>
                <a:lnTo>
                  <a:pt x="75404" y="40894"/>
                </a:lnTo>
                <a:lnTo>
                  <a:pt x="74809" y="41705"/>
                </a:lnTo>
                <a:lnTo>
                  <a:pt x="74214" y="42571"/>
                </a:lnTo>
                <a:lnTo>
                  <a:pt x="73727" y="43490"/>
                </a:lnTo>
                <a:lnTo>
                  <a:pt x="73240" y="44518"/>
                </a:lnTo>
                <a:lnTo>
                  <a:pt x="72861" y="45600"/>
                </a:lnTo>
                <a:lnTo>
                  <a:pt x="72537" y="46790"/>
                </a:lnTo>
                <a:lnTo>
                  <a:pt x="72212" y="48034"/>
                </a:lnTo>
                <a:lnTo>
                  <a:pt x="71455" y="47872"/>
                </a:lnTo>
                <a:lnTo>
                  <a:pt x="70535" y="47655"/>
                </a:lnTo>
                <a:lnTo>
                  <a:pt x="69345" y="47439"/>
                </a:lnTo>
                <a:lnTo>
                  <a:pt x="67885" y="47277"/>
                </a:lnTo>
                <a:lnTo>
                  <a:pt x="66208" y="47169"/>
                </a:lnTo>
                <a:lnTo>
                  <a:pt x="64369" y="47169"/>
                </a:lnTo>
                <a:lnTo>
                  <a:pt x="63395" y="47223"/>
                </a:lnTo>
                <a:lnTo>
                  <a:pt x="62422" y="47331"/>
                </a:lnTo>
                <a:lnTo>
                  <a:pt x="61394" y="47493"/>
                </a:lnTo>
                <a:lnTo>
                  <a:pt x="60366" y="47710"/>
                </a:lnTo>
                <a:lnTo>
                  <a:pt x="59285" y="47980"/>
                </a:lnTo>
                <a:lnTo>
                  <a:pt x="58257" y="48305"/>
                </a:lnTo>
                <a:lnTo>
                  <a:pt x="57229" y="48683"/>
                </a:lnTo>
                <a:lnTo>
                  <a:pt x="56147" y="49170"/>
                </a:lnTo>
                <a:lnTo>
                  <a:pt x="55119" y="49711"/>
                </a:lnTo>
                <a:lnTo>
                  <a:pt x="54092" y="50360"/>
                </a:lnTo>
                <a:lnTo>
                  <a:pt x="53118" y="51063"/>
                </a:lnTo>
                <a:lnTo>
                  <a:pt x="52144" y="51929"/>
                </a:lnTo>
                <a:lnTo>
                  <a:pt x="51171" y="52848"/>
                </a:lnTo>
                <a:lnTo>
                  <a:pt x="50251" y="53876"/>
                </a:lnTo>
                <a:lnTo>
                  <a:pt x="49386" y="55012"/>
                </a:lnTo>
                <a:lnTo>
                  <a:pt x="48574" y="56256"/>
                </a:lnTo>
                <a:lnTo>
                  <a:pt x="47817" y="57608"/>
                </a:lnTo>
                <a:lnTo>
                  <a:pt x="47114" y="59123"/>
                </a:lnTo>
                <a:lnTo>
                  <a:pt x="46681" y="59069"/>
                </a:lnTo>
                <a:lnTo>
                  <a:pt x="45599" y="58906"/>
                </a:lnTo>
                <a:lnTo>
                  <a:pt x="44896" y="58852"/>
                </a:lnTo>
                <a:lnTo>
                  <a:pt x="44031" y="58906"/>
                </a:lnTo>
                <a:lnTo>
                  <a:pt x="43111" y="58961"/>
                </a:lnTo>
                <a:lnTo>
                  <a:pt x="42138" y="59123"/>
                </a:lnTo>
                <a:lnTo>
                  <a:pt x="41110" y="59393"/>
                </a:lnTo>
                <a:lnTo>
                  <a:pt x="40028" y="59772"/>
                </a:lnTo>
                <a:lnTo>
                  <a:pt x="39487" y="60042"/>
                </a:lnTo>
                <a:lnTo>
                  <a:pt x="39000" y="60313"/>
                </a:lnTo>
                <a:lnTo>
                  <a:pt x="38459" y="60637"/>
                </a:lnTo>
                <a:lnTo>
                  <a:pt x="37973" y="61016"/>
                </a:lnTo>
                <a:lnTo>
                  <a:pt x="37432" y="61395"/>
                </a:lnTo>
                <a:lnTo>
                  <a:pt x="36945" y="61881"/>
                </a:lnTo>
                <a:lnTo>
                  <a:pt x="36512" y="62368"/>
                </a:lnTo>
                <a:lnTo>
                  <a:pt x="36025" y="62963"/>
                </a:lnTo>
                <a:lnTo>
                  <a:pt x="35593" y="63558"/>
                </a:lnTo>
                <a:lnTo>
                  <a:pt x="35214" y="64261"/>
                </a:lnTo>
                <a:lnTo>
                  <a:pt x="34835" y="65019"/>
                </a:lnTo>
                <a:lnTo>
                  <a:pt x="34457" y="65776"/>
                </a:lnTo>
                <a:lnTo>
                  <a:pt x="33483" y="65614"/>
                </a:lnTo>
                <a:lnTo>
                  <a:pt x="32347" y="65397"/>
                </a:lnTo>
                <a:lnTo>
                  <a:pt x="30778" y="65235"/>
                </a:lnTo>
                <a:lnTo>
                  <a:pt x="28885" y="65073"/>
                </a:lnTo>
                <a:lnTo>
                  <a:pt x="26722" y="64965"/>
                </a:lnTo>
                <a:lnTo>
                  <a:pt x="25532" y="64965"/>
                </a:lnTo>
                <a:lnTo>
                  <a:pt x="24342" y="65019"/>
                </a:lnTo>
                <a:lnTo>
                  <a:pt x="23043" y="65127"/>
                </a:lnTo>
                <a:lnTo>
                  <a:pt x="21745" y="65235"/>
                </a:lnTo>
                <a:lnTo>
                  <a:pt x="20393" y="65451"/>
                </a:lnTo>
                <a:lnTo>
                  <a:pt x="18987" y="65668"/>
                </a:lnTo>
                <a:lnTo>
                  <a:pt x="17580" y="65992"/>
                </a:lnTo>
                <a:lnTo>
                  <a:pt x="16174" y="66371"/>
                </a:lnTo>
                <a:lnTo>
                  <a:pt x="14713" y="66804"/>
                </a:lnTo>
                <a:lnTo>
                  <a:pt x="13307" y="67345"/>
                </a:lnTo>
                <a:lnTo>
                  <a:pt x="11847" y="67940"/>
                </a:lnTo>
                <a:lnTo>
                  <a:pt x="10440" y="68643"/>
                </a:lnTo>
                <a:lnTo>
                  <a:pt x="8980" y="69454"/>
                </a:lnTo>
                <a:lnTo>
                  <a:pt x="7627" y="70320"/>
                </a:lnTo>
                <a:lnTo>
                  <a:pt x="6221" y="71347"/>
                </a:lnTo>
                <a:lnTo>
                  <a:pt x="4923" y="72483"/>
                </a:lnTo>
                <a:lnTo>
                  <a:pt x="3625" y="73673"/>
                </a:lnTo>
                <a:lnTo>
                  <a:pt x="2327" y="75026"/>
                </a:lnTo>
                <a:lnTo>
                  <a:pt x="1136" y="76540"/>
                </a:lnTo>
                <a:lnTo>
                  <a:pt x="1" y="78109"/>
                </a:lnTo>
                <a:lnTo>
                  <a:pt x="1" y="155135"/>
                </a:lnTo>
                <a:lnTo>
                  <a:pt x="126033" y="155135"/>
                </a:lnTo>
                <a:lnTo>
                  <a:pt x="1260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 flipH="1" rot="-964205">
            <a:off x="-36465" y="4219763"/>
            <a:ext cx="2485580" cy="3060406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620850" y="129985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6634575" y="1076000"/>
            <a:ext cx="1039403" cy="214172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 rot="964205">
            <a:off x="4458567" y="2563878"/>
            <a:ext cx="4890372" cy="6018225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 rot="964205">
            <a:off x="5736647" y="3409570"/>
            <a:ext cx="3619637" cy="4455468"/>
          </a:xfrm>
          <a:custGeom>
            <a:rect b="b" l="l" r="r" t="t"/>
            <a:pathLst>
              <a:path extrusionOk="0" h="155136" w="126033">
                <a:moveTo>
                  <a:pt x="126033" y="1"/>
                </a:moveTo>
                <a:lnTo>
                  <a:pt x="125059" y="55"/>
                </a:lnTo>
                <a:lnTo>
                  <a:pt x="123923" y="163"/>
                </a:lnTo>
                <a:lnTo>
                  <a:pt x="122463" y="434"/>
                </a:lnTo>
                <a:lnTo>
                  <a:pt x="120732" y="812"/>
                </a:lnTo>
                <a:lnTo>
                  <a:pt x="119758" y="1083"/>
                </a:lnTo>
                <a:lnTo>
                  <a:pt x="118785" y="1407"/>
                </a:lnTo>
                <a:lnTo>
                  <a:pt x="117703" y="1786"/>
                </a:lnTo>
                <a:lnTo>
                  <a:pt x="116675" y="2219"/>
                </a:lnTo>
                <a:lnTo>
                  <a:pt x="115539" y="2760"/>
                </a:lnTo>
                <a:lnTo>
                  <a:pt x="114457" y="3301"/>
                </a:lnTo>
                <a:lnTo>
                  <a:pt x="113322" y="3950"/>
                </a:lnTo>
                <a:lnTo>
                  <a:pt x="112240" y="4707"/>
                </a:lnTo>
                <a:lnTo>
                  <a:pt x="111104" y="5518"/>
                </a:lnTo>
                <a:lnTo>
                  <a:pt x="110022" y="6384"/>
                </a:lnTo>
                <a:lnTo>
                  <a:pt x="108994" y="7411"/>
                </a:lnTo>
                <a:lnTo>
                  <a:pt x="107967" y="8493"/>
                </a:lnTo>
                <a:lnTo>
                  <a:pt x="106939" y="9683"/>
                </a:lnTo>
                <a:lnTo>
                  <a:pt x="106019" y="10981"/>
                </a:lnTo>
                <a:lnTo>
                  <a:pt x="105154" y="12388"/>
                </a:lnTo>
                <a:lnTo>
                  <a:pt x="104342" y="13957"/>
                </a:lnTo>
                <a:lnTo>
                  <a:pt x="103585" y="15579"/>
                </a:lnTo>
                <a:lnTo>
                  <a:pt x="102936" y="17364"/>
                </a:lnTo>
                <a:lnTo>
                  <a:pt x="102341" y="19312"/>
                </a:lnTo>
                <a:lnTo>
                  <a:pt x="102071" y="20285"/>
                </a:lnTo>
                <a:lnTo>
                  <a:pt x="101854" y="21313"/>
                </a:lnTo>
                <a:lnTo>
                  <a:pt x="101692" y="22395"/>
                </a:lnTo>
                <a:lnTo>
                  <a:pt x="101476" y="23531"/>
                </a:lnTo>
                <a:lnTo>
                  <a:pt x="101367" y="24667"/>
                </a:lnTo>
                <a:lnTo>
                  <a:pt x="101259" y="25857"/>
                </a:lnTo>
                <a:lnTo>
                  <a:pt x="100772" y="25803"/>
                </a:lnTo>
                <a:lnTo>
                  <a:pt x="99528" y="25803"/>
                </a:lnTo>
                <a:lnTo>
                  <a:pt x="98663" y="25911"/>
                </a:lnTo>
                <a:lnTo>
                  <a:pt x="97689" y="26019"/>
                </a:lnTo>
                <a:lnTo>
                  <a:pt x="96662" y="26235"/>
                </a:lnTo>
                <a:lnTo>
                  <a:pt x="95580" y="26560"/>
                </a:lnTo>
                <a:lnTo>
                  <a:pt x="94498" y="27047"/>
                </a:lnTo>
                <a:lnTo>
                  <a:pt x="94011" y="27317"/>
                </a:lnTo>
                <a:lnTo>
                  <a:pt x="93470" y="27642"/>
                </a:lnTo>
                <a:lnTo>
                  <a:pt x="92929" y="27966"/>
                </a:lnTo>
                <a:lnTo>
                  <a:pt x="92442" y="28399"/>
                </a:lnTo>
                <a:lnTo>
                  <a:pt x="91956" y="28832"/>
                </a:lnTo>
                <a:lnTo>
                  <a:pt x="91523" y="29318"/>
                </a:lnTo>
                <a:lnTo>
                  <a:pt x="91090" y="29859"/>
                </a:lnTo>
                <a:lnTo>
                  <a:pt x="90657" y="30454"/>
                </a:lnTo>
                <a:lnTo>
                  <a:pt x="90333" y="31103"/>
                </a:lnTo>
                <a:lnTo>
                  <a:pt x="89954" y="31807"/>
                </a:lnTo>
                <a:lnTo>
                  <a:pt x="89684" y="32564"/>
                </a:lnTo>
                <a:lnTo>
                  <a:pt x="89467" y="33375"/>
                </a:lnTo>
                <a:lnTo>
                  <a:pt x="89251" y="34295"/>
                </a:lnTo>
                <a:lnTo>
                  <a:pt x="89143" y="35269"/>
                </a:lnTo>
                <a:lnTo>
                  <a:pt x="88548" y="35214"/>
                </a:lnTo>
                <a:lnTo>
                  <a:pt x="87791" y="35214"/>
                </a:lnTo>
                <a:lnTo>
                  <a:pt x="86871" y="35269"/>
                </a:lnTo>
                <a:lnTo>
                  <a:pt x="85735" y="35431"/>
                </a:lnTo>
                <a:lnTo>
                  <a:pt x="84491" y="35647"/>
                </a:lnTo>
                <a:lnTo>
                  <a:pt x="83139" y="35972"/>
                </a:lnTo>
                <a:lnTo>
                  <a:pt x="82436" y="36188"/>
                </a:lnTo>
                <a:lnTo>
                  <a:pt x="81678" y="36459"/>
                </a:lnTo>
                <a:lnTo>
                  <a:pt x="80975" y="36729"/>
                </a:lnTo>
                <a:lnTo>
                  <a:pt x="80218" y="37054"/>
                </a:lnTo>
                <a:lnTo>
                  <a:pt x="79515" y="37432"/>
                </a:lnTo>
                <a:lnTo>
                  <a:pt x="78757" y="37865"/>
                </a:lnTo>
                <a:lnTo>
                  <a:pt x="78054" y="38352"/>
                </a:lnTo>
                <a:lnTo>
                  <a:pt x="77351" y="38893"/>
                </a:lnTo>
                <a:lnTo>
                  <a:pt x="76648" y="39542"/>
                </a:lnTo>
                <a:lnTo>
                  <a:pt x="75999" y="40191"/>
                </a:lnTo>
                <a:lnTo>
                  <a:pt x="75404" y="40894"/>
                </a:lnTo>
                <a:lnTo>
                  <a:pt x="74809" y="41705"/>
                </a:lnTo>
                <a:lnTo>
                  <a:pt x="74214" y="42571"/>
                </a:lnTo>
                <a:lnTo>
                  <a:pt x="73727" y="43490"/>
                </a:lnTo>
                <a:lnTo>
                  <a:pt x="73240" y="44518"/>
                </a:lnTo>
                <a:lnTo>
                  <a:pt x="72861" y="45600"/>
                </a:lnTo>
                <a:lnTo>
                  <a:pt x="72537" y="46790"/>
                </a:lnTo>
                <a:lnTo>
                  <a:pt x="72212" y="48034"/>
                </a:lnTo>
                <a:lnTo>
                  <a:pt x="71455" y="47872"/>
                </a:lnTo>
                <a:lnTo>
                  <a:pt x="70535" y="47655"/>
                </a:lnTo>
                <a:lnTo>
                  <a:pt x="69345" y="47439"/>
                </a:lnTo>
                <a:lnTo>
                  <a:pt x="67885" y="47277"/>
                </a:lnTo>
                <a:lnTo>
                  <a:pt x="66208" y="47169"/>
                </a:lnTo>
                <a:lnTo>
                  <a:pt x="64369" y="47169"/>
                </a:lnTo>
                <a:lnTo>
                  <a:pt x="63395" y="47223"/>
                </a:lnTo>
                <a:lnTo>
                  <a:pt x="62422" y="47331"/>
                </a:lnTo>
                <a:lnTo>
                  <a:pt x="61394" y="47493"/>
                </a:lnTo>
                <a:lnTo>
                  <a:pt x="60366" y="47710"/>
                </a:lnTo>
                <a:lnTo>
                  <a:pt x="59285" y="47980"/>
                </a:lnTo>
                <a:lnTo>
                  <a:pt x="58257" y="48305"/>
                </a:lnTo>
                <a:lnTo>
                  <a:pt x="57229" y="48683"/>
                </a:lnTo>
                <a:lnTo>
                  <a:pt x="56147" y="49170"/>
                </a:lnTo>
                <a:lnTo>
                  <a:pt x="55119" y="49711"/>
                </a:lnTo>
                <a:lnTo>
                  <a:pt x="54092" y="50360"/>
                </a:lnTo>
                <a:lnTo>
                  <a:pt x="53118" y="51063"/>
                </a:lnTo>
                <a:lnTo>
                  <a:pt x="52144" y="51929"/>
                </a:lnTo>
                <a:lnTo>
                  <a:pt x="51171" y="52848"/>
                </a:lnTo>
                <a:lnTo>
                  <a:pt x="50251" y="53876"/>
                </a:lnTo>
                <a:lnTo>
                  <a:pt x="49386" y="55012"/>
                </a:lnTo>
                <a:lnTo>
                  <a:pt x="48574" y="56256"/>
                </a:lnTo>
                <a:lnTo>
                  <a:pt x="47817" y="57608"/>
                </a:lnTo>
                <a:lnTo>
                  <a:pt x="47114" y="59123"/>
                </a:lnTo>
                <a:lnTo>
                  <a:pt x="46681" y="59069"/>
                </a:lnTo>
                <a:lnTo>
                  <a:pt x="45599" y="58906"/>
                </a:lnTo>
                <a:lnTo>
                  <a:pt x="44896" y="58852"/>
                </a:lnTo>
                <a:lnTo>
                  <a:pt x="44031" y="58906"/>
                </a:lnTo>
                <a:lnTo>
                  <a:pt x="43111" y="58961"/>
                </a:lnTo>
                <a:lnTo>
                  <a:pt x="42138" y="59123"/>
                </a:lnTo>
                <a:lnTo>
                  <a:pt x="41110" y="59393"/>
                </a:lnTo>
                <a:lnTo>
                  <a:pt x="40028" y="59772"/>
                </a:lnTo>
                <a:lnTo>
                  <a:pt x="39487" y="60042"/>
                </a:lnTo>
                <a:lnTo>
                  <a:pt x="39000" y="60313"/>
                </a:lnTo>
                <a:lnTo>
                  <a:pt x="38459" y="60637"/>
                </a:lnTo>
                <a:lnTo>
                  <a:pt x="37973" y="61016"/>
                </a:lnTo>
                <a:lnTo>
                  <a:pt x="37432" y="61395"/>
                </a:lnTo>
                <a:lnTo>
                  <a:pt x="36945" y="61881"/>
                </a:lnTo>
                <a:lnTo>
                  <a:pt x="36512" y="62368"/>
                </a:lnTo>
                <a:lnTo>
                  <a:pt x="36025" y="62963"/>
                </a:lnTo>
                <a:lnTo>
                  <a:pt x="35593" y="63558"/>
                </a:lnTo>
                <a:lnTo>
                  <a:pt x="35214" y="64261"/>
                </a:lnTo>
                <a:lnTo>
                  <a:pt x="34835" y="65019"/>
                </a:lnTo>
                <a:lnTo>
                  <a:pt x="34457" y="65776"/>
                </a:lnTo>
                <a:lnTo>
                  <a:pt x="33483" y="65614"/>
                </a:lnTo>
                <a:lnTo>
                  <a:pt x="32347" y="65397"/>
                </a:lnTo>
                <a:lnTo>
                  <a:pt x="30778" y="65235"/>
                </a:lnTo>
                <a:lnTo>
                  <a:pt x="28885" y="65073"/>
                </a:lnTo>
                <a:lnTo>
                  <a:pt x="26722" y="64965"/>
                </a:lnTo>
                <a:lnTo>
                  <a:pt x="25532" y="64965"/>
                </a:lnTo>
                <a:lnTo>
                  <a:pt x="24342" y="65019"/>
                </a:lnTo>
                <a:lnTo>
                  <a:pt x="23043" y="65127"/>
                </a:lnTo>
                <a:lnTo>
                  <a:pt x="21745" y="65235"/>
                </a:lnTo>
                <a:lnTo>
                  <a:pt x="20393" y="65451"/>
                </a:lnTo>
                <a:lnTo>
                  <a:pt x="18987" y="65668"/>
                </a:lnTo>
                <a:lnTo>
                  <a:pt x="17580" y="65992"/>
                </a:lnTo>
                <a:lnTo>
                  <a:pt x="16174" y="66371"/>
                </a:lnTo>
                <a:lnTo>
                  <a:pt x="14713" y="66804"/>
                </a:lnTo>
                <a:lnTo>
                  <a:pt x="13307" y="67345"/>
                </a:lnTo>
                <a:lnTo>
                  <a:pt x="11847" y="67940"/>
                </a:lnTo>
                <a:lnTo>
                  <a:pt x="10440" y="68643"/>
                </a:lnTo>
                <a:lnTo>
                  <a:pt x="8980" y="69454"/>
                </a:lnTo>
                <a:lnTo>
                  <a:pt x="7627" y="70320"/>
                </a:lnTo>
                <a:lnTo>
                  <a:pt x="6221" y="71347"/>
                </a:lnTo>
                <a:lnTo>
                  <a:pt x="4923" y="72483"/>
                </a:lnTo>
                <a:lnTo>
                  <a:pt x="3625" y="73673"/>
                </a:lnTo>
                <a:lnTo>
                  <a:pt x="2327" y="75026"/>
                </a:lnTo>
                <a:lnTo>
                  <a:pt x="1136" y="76540"/>
                </a:lnTo>
                <a:lnTo>
                  <a:pt x="1" y="78109"/>
                </a:lnTo>
                <a:lnTo>
                  <a:pt x="1" y="155135"/>
                </a:lnTo>
                <a:lnTo>
                  <a:pt x="126033" y="155135"/>
                </a:lnTo>
                <a:lnTo>
                  <a:pt x="1260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 rot="964205">
            <a:off x="6694866" y="4219763"/>
            <a:ext cx="2485580" cy="3060406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/>
          <p:nvPr/>
        </p:nvSpPr>
        <p:spPr>
          <a:xfrm>
            <a:off x="-1944525" y="1754608"/>
            <a:ext cx="13033058" cy="7334453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47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 rot="680238">
            <a:off x="4705509" y="1090419"/>
            <a:ext cx="4545320" cy="559359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rot="679756">
            <a:off x="5109434" y="2151810"/>
            <a:ext cx="3956910" cy="486794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 flipH="1" rot="-680238">
            <a:off x="-285591" y="1090419"/>
            <a:ext cx="4545320" cy="559359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 flipH="1" rot="-679756">
            <a:off x="-101094" y="2151810"/>
            <a:ext cx="3956910" cy="486794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-2834500" y="3366400"/>
            <a:ext cx="14813100" cy="4661400"/>
          </a:xfrm>
          <a:prstGeom prst="pie">
            <a:avLst>
              <a:gd fmla="val 10816577" name="adj1"/>
              <a:gd fmla="val 6106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 txBox="1"/>
          <p:nvPr>
            <p:ph type="title"/>
          </p:nvPr>
        </p:nvSpPr>
        <p:spPr>
          <a:xfrm>
            <a:off x="2545400" y="577375"/>
            <a:ext cx="4053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33"/>
          <p:cNvSpPr txBox="1"/>
          <p:nvPr>
            <p:ph idx="1" type="subTitle"/>
          </p:nvPr>
        </p:nvSpPr>
        <p:spPr>
          <a:xfrm>
            <a:off x="2765400" y="1240075"/>
            <a:ext cx="3613200" cy="12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33"/>
          <p:cNvSpPr txBox="1"/>
          <p:nvPr/>
        </p:nvSpPr>
        <p:spPr>
          <a:xfrm>
            <a:off x="2824675" y="3494950"/>
            <a:ext cx="3852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CRÉDITOS: Esta plantilla de presentación fue creada por </a:t>
            </a:r>
            <a:r>
              <a:rPr b="1" lang="es"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Slidesgo</a:t>
            </a:r>
            <a:r>
              <a:rPr lang="es"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, que incluye iconos de </a:t>
            </a:r>
            <a:r>
              <a:rPr b="1" lang="es"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Flaticon</a:t>
            </a:r>
            <a:r>
              <a:rPr lang="es"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, e infografías e imágenes de</a:t>
            </a:r>
            <a:r>
              <a:rPr b="1" lang="es"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 Freepik</a:t>
            </a:r>
            <a:endParaRPr b="1" sz="52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-4381428" y="-4286155"/>
            <a:ext cx="8724761" cy="8724704"/>
          </a:xfrm>
          <a:custGeom>
            <a:rect b="b" l="l" r="r" t="t"/>
            <a:pathLst>
              <a:path extrusionOk="0" h="153631" w="153632">
                <a:moveTo>
                  <a:pt x="26152" y="18834"/>
                </a:moveTo>
                <a:lnTo>
                  <a:pt x="18834" y="26152"/>
                </a:lnTo>
                <a:lnTo>
                  <a:pt x="76736" y="76736"/>
                </a:lnTo>
                <a:lnTo>
                  <a:pt x="26152" y="18834"/>
                </a:lnTo>
                <a:close/>
                <a:moveTo>
                  <a:pt x="61901" y="1280"/>
                </a:moveTo>
                <a:lnTo>
                  <a:pt x="51944" y="3959"/>
                </a:lnTo>
                <a:lnTo>
                  <a:pt x="76776" y="76736"/>
                </a:lnTo>
                <a:lnTo>
                  <a:pt x="61901" y="1280"/>
                </a:lnTo>
                <a:close/>
                <a:moveTo>
                  <a:pt x="71658" y="0"/>
                </a:moveTo>
                <a:lnTo>
                  <a:pt x="76816" y="76736"/>
                </a:lnTo>
                <a:lnTo>
                  <a:pt x="81975" y="0"/>
                </a:lnTo>
                <a:close/>
                <a:moveTo>
                  <a:pt x="110766" y="7718"/>
                </a:moveTo>
                <a:lnTo>
                  <a:pt x="76856" y="76736"/>
                </a:lnTo>
                <a:lnTo>
                  <a:pt x="119683" y="12876"/>
                </a:lnTo>
                <a:lnTo>
                  <a:pt x="110766" y="7718"/>
                </a:lnTo>
                <a:close/>
                <a:moveTo>
                  <a:pt x="76736" y="76736"/>
                </a:moveTo>
                <a:lnTo>
                  <a:pt x="76736" y="76736"/>
                </a:lnTo>
                <a:lnTo>
                  <a:pt x="76736" y="76736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736"/>
                </a:moveTo>
                <a:lnTo>
                  <a:pt x="76856" y="76736"/>
                </a:lnTo>
                <a:lnTo>
                  <a:pt x="76856" y="76736"/>
                </a:lnTo>
                <a:close/>
                <a:moveTo>
                  <a:pt x="127480" y="18834"/>
                </a:moveTo>
                <a:lnTo>
                  <a:pt x="76896" y="76736"/>
                </a:lnTo>
                <a:lnTo>
                  <a:pt x="134798" y="26152"/>
                </a:lnTo>
                <a:lnTo>
                  <a:pt x="127480" y="18834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76816" y="76935"/>
                </a:moveTo>
                <a:lnTo>
                  <a:pt x="76816" y="76935"/>
                </a:lnTo>
                <a:lnTo>
                  <a:pt x="76816" y="76935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153632" y="71657"/>
                </a:moveTo>
                <a:lnTo>
                  <a:pt x="76936" y="76816"/>
                </a:lnTo>
                <a:lnTo>
                  <a:pt x="153632" y="81974"/>
                </a:lnTo>
                <a:lnTo>
                  <a:pt x="153632" y="71657"/>
                </a:lnTo>
                <a:close/>
                <a:moveTo>
                  <a:pt x="76696" y="76855"/>
                </a:moveTo>
                <a:lnTo>
                  <a:pt x="1280" y="91731"/>
                </a:lnTo>
                <a:lnTo>
                  <a:pt x="3919" y="101688"/>
                </a:lnTo>
                <a:lnTo>
                  <a:pt x="76696" y="76855"/>
                </a:lnTo>
                <a:close/>
                <a:moveTo>
                  <a:pt x="76896" y="76855"/>
                </a:moveTo>
                <a:lnTo>
                  <a:pt x="149673" y="101688"/>
                </a:lnTo>
                <a:lnTo>
                  <a:pt x="152352" y="91731"/>
                </a:lnTo>
                <a:lnTo>
                  <a:pt x="76896" y="76855"/>
                </a:lnTo>
                <a:close/>
                <a:moveTo>
                  <a:pt x="76736" y="76895"/>
                </a:moveTo>
                <a:lnTo>
                  <a:pt x="18834" y="127479"/>
                </a:lnTo>
                <a:lnTo>
                  <a:pt x="26152" y="134797"/>
                </a:lnTo>
                <a:lnTo>
                  <a:pt x="76736" y="76895"/>
                </a:lnTo>
                <a:close/>
                <a:moveTo>
                  <a:pt x="76856" y="76935"/>
                </a:moveTo>
                <a:lnTo>
                  <a:pt x="110766" y="145953"/>
                </a:lnTo>
                <a:lnTo>
                  <a:pt x="119683" y="140795"/>
                </a:lnTo>
                <a:lnTo>
                  <a:pt x="76856" y="76935"/>
                </a:lnTo>
                <a:close/>
                <a:moveTo>
                  <a:pt x="76776" y="76935"/>
                </a:moveTo>
                <a:lnTo>
                  <a:pt x="51944" y="149712"/>
                </a:lnTo>
                <a:lnTo>
                  <a:pt x="61901" y="152351"/>
                </a:lnTo>
                <a:lnTo>
                  <a:pt x="76776" y="76935"/>
                </a:lnTo>
                <a:close/>
                <a:moveTo>
                  <a:pt x="91692" y="1280"/>
                </a:moveTo>
                <a:lnTo>
                  <a:pt x="76816" y="76736"/>
                </a:lnTo>
                <a:lnTo>
                  <a:pt x="7681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42867" y="7718"/>
                </a:lnTo>
                <a:lnTo>
                  <a:pt x="33910" y="12876"/>
                </a:lnTo>
                <a:lnTo>
                  <a:pt x="76736" y="76736"/>
                </a:lnTo>
                <a:lnTo>
                  <a:pt x="76696" y="76776"/>
                </a:lnTo>
                <a:lnTo>
                  <a:pt x="12876" y="33949"/>
                </a:lnTo>
                <a:lnTo>
                  <a:pt x="7678" y="42866"/>
                </a:lnTo>
                <a:lnTo>
                  <a:pt x="76696" y="76776"/>
                </a:lnTo>
                <a:lnTo>
                  <a:pt x="76696" y="76776"/>
                </a:lnTo>
                <a:lnTo>
                  <a:pt x="3919" y="51943"/>
                </a:lnTo>
                <a:lnTo>
                  <a:pt x="1280" y="61940"/>
                </a:lnTo>
                <a:lnTo>
                  <a:pt x="76696" y="76816"/>
                </a:lnTo>
                <a:lnTo>
                  <a:pt x="76696" y="76816"/>
                </a:lnTo>
                <a:lnTo>
                  <a:pt x="0" y="71657"/>
                </a:lnTo>
                <a:lnTo>
                  <a:pt x="0" y="81974"/>
                </a:lnTo>
                <a:lnTo>
                  <a:pt x="76696" y="76816"/>
                </a:lnTo>
                <a:lnTo>
                  <a:pt x="76696" y="76855"/>
                </a:lnTo>
                <a:lnTo>
                  <a:pt x="7678" y="110765"/>
                </a:lnTo>
                <a:lnTo>
                  <a:pt x="12876" y="119722"/>
                </a:lnTo>
                <a:lnTo>
                  <a:pt x="76696" y="76895"/>
                </a:lnTo>
                <a:lnTo>
                  <a:pt x="76736" y="76895"/>
                </a:lnTo>
                <a:lnTo>
                  <a:pt x="76736" y="76935"/>
                </a:lnTo>
                <a:lnTo>
                  <a:pt x="33910" y="140795"/>
                </a:lnTo>
                <a:lnTo>
                  <a:pt x="42867" y="145953"/>
                </a:lnTo>
                <a:lnTo>
                  <a:pt x="76776" y="76935"/>
                </a:lnTo>
                <a:lnTo>
                  <a:pt x="76816" y="76935"/>
                </a:lnTo>
                <a:lnTo>
                  <a:pt x="76816" y="76935"/>
                </a:lnTo>
                <a:lnTo>
                  <a:pt x="91692" y="152351"/>
                </a:lnTo>
                <a:lnTo>
                  <a:pt x="101688" y="149712"/>
                </a:lnTo>
                <a:lnTo>
                  <a:pt x="76856" y="76935"/>
                </a:lnTo>
                <a:lnTo>
                  <a:pt x="76896" y="76895"/>
                </a:lnTo>
                <a:lnTo>
                  <a:pt x="127480" y="134797"/>
                </a:lnTo>
                <a:lnTo>
                  <a:pt x="134798" y="127479"/>
                </a:lnTo>
                <a:lnTo>
                  <a:pt x="76896" y="76895"/>
                </a:lnTo>
                <a:lnTo>
                  <a:pt x="140756" y="119722"/>
                </a:lnTo>
                <a:lnTo>
                  <a:pt x="145914" y="110765"/>
                </a:lnTo>
                <a:lnTo>
                  <a:pt x="76896" y="76855"/>
                </a:lnTo>
                <a:lnTo>
                  <a:pt x="76936" y="76816"/>
                </a:lnTo>
                <a:lnTo>
                  <a:pt x="76896" y="76816"/>
                </a:lnTo>
                <a:lnTo>
                  <a:pt x="152352" y="61940"/>
                </a:lnTo>
                <a:lnTo>
                  <a:pt x="149673" y="51943"/>
                </a:lnTo>
                <a:lnTo>
                  <a:pt x="76896" y="76776"/>
                </a:lnTo>
                <a:lnTo>
                  <a:pt x="76896" y="76776"/>
                </a:lnTo>
                <a:lnTo>
                  <a:pt x="145914" y="42866"/>
                </a:lnTo>
                <a:lnTo>
                  <a:pt x="140756" y="33949"/>
                </a:lnTo>
                <a:lnTo>
                  <a:pt x="76896" y="76776"/>
                </a:lnTo>
                <a:lnTo>
                  <a:pt x="7689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101688" y="3959"/>
                </a:lnTo>
                <a:lnTo>
                  <a:pt x="91692" y="1280"/>
                </a:lnTo>
                <a:close/>
                <a:moveTo>
                  <a:pt x="76816" y="76935"/>
                </a:moveTo>
                <a:lnTo>
                  <a:pt x="71658" y="153631"/>
                </a:lnTo>
                <a:lnTo>
                  <a:pt x="81975" y="153631"/>
                </a:lnTo>
                <a:lnTo>
                  <a:pt x="76816" y="76935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25000">
                <a:srgbClr val="F4E2D0"/>
              </a:gs>
              <a:gs pos="44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4627277" y="1333500"/>
            <a:ext cx="5883397" cy="7244017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498625" y="299175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6939375" y="2199950"/>
            <a:ext cx="1039403" cy="214172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5301075" y="542700"/>
            <a:ext cx="1039403" cy="214172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209622" y="-2552605"/>
            <a:ext cx="8724761" cy="8724704"/>
          </a:xfrm>
          <a:custGeom>
            <a:rect b="b" l="l" r="r" t="t"/>
            <a:pathLst>
              <a:path extrusionOk="0" h="153631" w="153632">
                <a:moveTo>
                  <a:pt x="26152" y="18834"/>
                </a:moveTo>
                <a:lnTo>
                  <a:pt x="18834" y="26152"/>
                </a:lnTo>
                <a:lnTo>
                  <a:pt x="76736" y="76736"/>
                </a:lnTo>
                <a:lnTo>
                  <a:pt x="26152" y="18834"/>
                </a:lnTo>
                <a:close/>
                <a:moveTo>
                  <a:pt x="61901" y="1280"/>
                </a:moveTo>
                <a:lnTo>
                  <a:pt x="51944" y="3959"/>
                </a:lnTo>
                <a:lnTo>
                  <a:pt x="76776" y="76736"/>
                </a:lnTo>
                <a:lnTo>
                  <a:pt x="61901" y="1280"/>
                </a:lnTo>
                <a:close/>
                <a:moveTo>
                  <a:pt x="71658" y="0"/>
                </a:moveTo>
                <a:lnTo>
                  <a:pt x="76816" y="76736"/>
                </a:lnTo>
                <a:lnTo>
                  <a:pt x="81975" y="0"/>
                </a:lnTo>
                <a:close/>
                <a:moveTo>
                  <a:pt x="110766" y="7718"/>
                </a:moveTo>
                <a:lnTo>
                  <a:pt x="76856" y="76736"/>
                </a:lnTo>
                <a:lnTo>
                  <a:pt x="119683" y="12876"/>
                </a:lnTo>
                <a:lnTo>
                  <a:pt x="110766" y="7718"/>
                </a:lnTo>
                <a:close/>
                <a:moveTo>
                  <a:pt x="76736" y="76736"/>
                </a:moveTo>
                <a:lnTo>
                  <a:pt x="76736" y="76736"/>
                </a:lnTo>
                <a:lnTo>
                  <a:pt x="76736" y="76736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736"/>
                </a:moveTo>
                <a:lnTo>
                  <a:pt x="76856" y="76736"/>
                </a:lnTo>
                <a:lnTo>
                  <a:pt x="76856" y="76736"/>
                </a:lnTo>
                <a:close/>
                <a:moveTo>
                  <a:pt x="127480" y="18834"/>
                </a:moveTo>
                <a:lnTo>
                  <a:pt x="76896" y="76736"/>
                </a:lnTo>
                <a:lnTo>
                  <a:pt x="134798" y="26152"/>
                </a:lnTo>
                <a:lnTo>
                  <a:pt x="127480" y="18834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76816" y="76935"/>
                </a:moveTo>
                <a:lnTo>
                  <a:pt x="76816" y="76935"/>
                </a:lnTo>
                <a:lnTo>
                  <a:pt x="76816" y="76935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153632" y="71657"/>
                </a:moveTo>
                <a:lnTo>
                  <a:pt x="76936" y="76816"/>
                </a:lnTo>
                <a:lnTo>
                  <a:pt x="153632" y="81974"/>
                </a:lnTo>
                <a:lnTo>
                  <a:pt x="153632" y="71657"/>
                </a:lnTo>
                <a:close/>
                <a:moveTo>
                  <a:pt x="76696" y="76855"/>
                </a:moveTo>
                <a:lnTo>
                  <a:pt x="1280" y="91731"/>
                </a:lnTo>
                <a:lnTo>
                  <a:pt x="3919" y="101688"/>
                </a:lnTo>
                <a:lnTo>
                  <a:pt x="76696" y="76855"/>
                </a:lnTo>
                <a:close/>
                <a:moveTo>
                  <a:pt x="76896" y="76855"/>
                </a:moveTo>
                <a:lnTo>
                  <a:pt x="149673" y="101688"/>
                </a:lnTo>
                <a:lnTo>
                  <a:pt x="152352" y="91731"/>
                </a:lnTo>
                <a:lnTo>
                  <a:pt x="76896" y="76855"/>
                </a:lnTo>
                <a:close/>
                <a:moveTo>
                  <a:pt x="76736" y="76895"/>
                </a:moveTo>
                <a:lnTo>
                  <a:pt x="18834" y="127479"/>
                </a:lnTo>
                <a:lnTo>
                  <a:pt x="26152" y="134797"/>
                </a:lnTo>
                <a:lnTo>
                  <a:pt x="76736" y="76895"/>
                </a:lnTo>
                <a:close/>
                <a:moveTo>
                  <a:pt x="76856" y="76935"/>
                </a:moveTo>
                <a:lnTo>
                  <a:pt x="110766" y="145953"/>
                </a:lnTo>
                <a:lnTo>
                  <a:pt x="119683" y="140795"/>
                </a:lnTo>
                <a:lnTo>
                  <a:pt x="76856" y="76935"/>
                </a:lnTo>
                <a:close/>
                <a:moveTo>
                  <a:pt x="76776" y="76935"/>
                </a:moveTo>
                <a:lnTo>
                  <a:pt x="51944" y="149712"/>
                </a:lnTo>
                <a:lnTo>
                  <a:pt x="61901" y="152351"/>
                </a:lnTo>
                <a:lnTo>
                  <a:pt x="76776" y="76935"/>
                </a:lnTo>
                <a:close/>
                <a:moveTo>
                  <a:pt x="91692" y="1280"/>
                </a:moveTo>
                <a:lnTo>
                  <a:pt x="76816" y="76736"/>
                </a:lnTo>
                <a:lnTo>
                  <a:pt x="7681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42867" y="7718"/>
                </a:lnTo>
                <a:lnTo>
                  <a:pt x="33910" y="12876"/>
                </a:lnTo>
                <a:lnTo>
                  <a:pt x="76736" y="76736"/>
                </a:lnTo>
                <a:lnTo>
                  <a:pt x="76696" y="76776"/>
                </a:lnTo>
                <a:lnTo>
                  <a:pt x="12876" y="33949"/>
                </a:lnTo>
                <a:lnTo>
                  <a:pt x="7678" y="42866"/>
                </a:lnTo>
                <a:lnTo>
                  <a:pt x="76696" y="76776"/>
                </a:lnTo>
                <a:lnTo>
                  <a:pt x="76696" y="76776"/>
                </a:lnTo>
                <a:lnTo>
                  <a:pt x="3919" y="51943"/>
                </a:lnTo>
                <a:lnTo>
                  <a:pt x="1280" y="61940"/>
                </a:lnTo>
                <a:lnTo>
                  <a:pt x="76696" y="76816"/>
                </a:lnTo>
                <a:lnTo>
                  <a:pt x="76696" y="76816"/>
                </a:lnTo>
                <a:lnTo>
                  <a:pt x="0" y="71657"/>
                </a:lnTo>
                <a:lnTo>
                  <a:pt x="0" y="81974"/>
                </a:lnTo>
                <a:lnTo>
                  <a:pt x="76696" y="76816"/>
                </a:lnTo>
                <a:lnTo>
                  <a:pt x="76696" y="76855"/>
                </a:lnTo>
                <a:lnTo>
                  <a:pt x="7678" y="110765"/>
                </a:lnTo>
                <a:lnTo>
                  <a:pt x="12876" y="119722"/>
                </a:lnTo>
                <a:lnTo>
                  <a:pt x="76696" y="76895"/>
                </a:lnTo>
                <a:lnTo>
                  <a:pt x="76736" y="76895"/>
                </a:lnTo>
                <a:lnTo>
                  <a:pt x="76736" y="76935"/>
                </a:lnTo>
                <a:lnTo>
                  <a:pt x="33910" y="140795"/>
                </a:lnTo>
                <a:lnTo>
                  <a:pt x="42867" y="145953"/>
                </a:lnTo>
                <a:lnTo>
                  <a:pt x="76776" y="76935"/>
                </a:lnTo>
                <a:lnTo>
                  <a:pt x="76816" y="76935"/>
                </a:lnTo>
                <a:lnTo>
                  <a:pt x="76816" y="76935"/>
                </a:lnTo>
                <a:lnTo>
                  <a:pt x="91692" y="152351"/>
                </a:lnTo>
                <a:lnTo>
                  <a:pt x="101688" y="149712"/>
                </a:lnTo>
                <a:lnTo>
                  <a:pt x="76856" y="76935"/>
                </a:lnTo>
                <a:lnTo>
                  <a:pt x="76896" y="76895"/>
                </a:lnTo>
                <a:lnTo>
                  <a:pt x="127480" y="134797"/>
                </a:lnTo>
                <a:lnTo>
                  <a:pt x="134798" y="127479"/>
                </a:lnTo>
                <a:lnTo>
                  <a:pt x="76896" y="76895"/>
                </a:lnTo>
                <a:lnTo>
                  <a:pt x="140756" y="119722"/>
                </a:lnTo>
                <a:lnTo>
                  <a:pt x="145914" y="110765"/>
                </a:lnTo>
                <a:lnTo>
                  <a:pt x="76896" y="76855"/>
                </a:lnTo>
                <a:lnTo>
                  <a:pt x="76936" y="76816"/>
                </a:lnTo>
                <a:lnTo>
                  <a:pt x="76896" y="76816"/>
                </a:lnTo>
                <a:lnTo>
                  <a:pt x="152352" y="61940"/>
                </a:lnTo>
                <a:lnTo>
                  <a:pt x="149673" y="51943"/>
                </a:lnTo>
                <a:lnTo>
                  <a:pt x="76896" y="76776"/>
                </a:lnTo>
                <a:lnTo>
                  <a:pt x="76896" y="76776"/>
                </a:lnTo>
                <a:lnTo>
                  <a:pt x="145914" y="42866"/>
                </a:lnTo>
                <a:lnTo>
                  <a:pt x="140756" y="33949"/>
                </a:lnTo>
                <a:lnTo>
                  <a:pt x="76896" y="76776"/>
                </a:lnTo>
                <a:lnTo>
                  <a:pt x="7689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101688" y="3959"/>
                </a:lnTo>
                <a:lnTo>
                  <a:pt x="91692" y="1280"/>
                </a:lnTo>
                <a:close/>
                <a:moveTo>
                  <a:pt x="76816" y="76935"/>
                </a:moveTo>
                <a:lnTo>
                  <a:pt x="71658" y="153631"/>
                </a:lnTo>
                <a:lnTo>
                  <a:pt x="81975" y="153631"/>
                </a:lnTo>
                <a:lnTo>
                  <a:pt x="76816" y="76935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25000">
                <a:srgbClr val="F4E2D0"/>
              </a:gs>
              <a:gs pos="44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35"/>
          <p:cNvGrpSpPr/>
          <p:nvPr/>
        </p:nvGrpSpPr>
        <p:grpSpPr>
          <a:xfrm>
            <a:off x="3602100" y="853800"/>
            <a:ext cx="1939800" cy="2902500"/>
            <a:chOff x="3602100" y="1120500"/>
            <a:chExt cx="1939800" cy="2902500"/>
          </a:xfrm>
        </p:grpSpPr>
        <p:sp>
          <p:nvSpPr>
            <p:cNvPr id="323" name="Google Shape;323;p35"/>
            <p:cNvSpPr/>
            <p:nvPr/>
          </p:nvSpPr>
          <p:spPr>
            <a:xfrm>
              <a:off x="4372987" y="1120500"/>
              <a:ext cx="398100" cy="2902500"/>
            </a:xfrm>
            <a:prstGeom prst="rect">
              <a:avLst/>
            </a:prstGeom>
            <a:solidFill>
              <a:schemeClr val="lt2"/>
            </a:solidFill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rot="5400000">
              <a:off x="4372950" y="936250"/>
              <a:ext cx="398100" cy="1939800"/>
            </a:xfrm>
            <a:prstGeom prst="rect">
              <a:avLst/>
            </a:prstGeom>
            <a:solidFill>
              <a:schemeClr val="lt2"/>
            </a:solidFill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372987" y="1120500"/>
              <a:ext cx="398100" cy="290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rot="5400000">
              <a:off x="4372950" y="936250"/>
              <a:ext cx="398100" cy="193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-578558" y="2283545"/>
            <a:ext cx="10301163" cy="7068166"/>
            <a:chOff x="-578558" y="2283545"/>
            <a:chExt cx="10301163" cy="7068166"/>
          </a:xfrm>
        </p:grpSpPr>
        <p:sp>
          <p:nvSpPr>
            <p:cNvPr id="328" name="Google Shape;328;p35"/>
            <p:cNvSpPr/>
            <p:nvPr/>
          </p:nvSpPr>
          <p:spPr>
            <a:xfrm rot="1841650">
              <a:off x="4309629" y="2971759"/>
              <a:ext cx="4258588" cy="5691739"/>
            </a:xfrm>
            <a:custGeom>
              <a:rect b="b" l="l" r="r" t="t"/>
              <a:pathLst>
                <a:path extrusionOk="0" h="106561" w="86546">
                  <a:moveTo>
                    <a:pt x="86546" y="1"/>
                  </a:moveTo>
                  <a:lnTo>
                    <a:pt x="85897" y="55"/>
                  </a:lnTo>
                  <a:lnTo>
                    <a:pt x="85140" y="163"/>
                  </a:lnTo>
                  <a:lnTo>
                    <a:pt x="84112" y="326"/>
                  </a:lnTo>
                  <a:lnTo>
                    <a:pt x="82922" y="596"/>
                  </a:lnTo>
                  <a:lnTo>
                    <a:pt x="81570" y="1029"/>
                  </a:lnTo>
                  <a:lnTo>
                    <a:pt x="80866" y="1245"/>
                  </a:lnTo>
                  <a:lnTo>
                    <a:pt x="80109" y="1570"/>
                  </a:lnTo>
                  <a:lnTo>
                    <a:pt x="79352" y="1894"/>
                  </a:lnTo>
                  <a:lnTo>
                    <a:pt x="78595" y="2327"/>
                  </a:lnTo>
                  <a:lnTo>
                    <a:pt x="77837" y="2760"/>
                  </a:lnTo>
                  <a:lnTo>
                    <a:pt x="77080" y="3246"/>
                  </a:lnTo>
                  <a:lnTo>
                    <a:pt x="76323" y="3787"/>
                  </a:lnTo>
                  <a:lnTo>
                    <a:pt x="75566" y="4436"/>
                  </a:lnTo>
                  <a:lnTo>
                    <a:pt x="74808" y="5140"/>
                  </a:lnTo>
                  <a:lnTo>
                    <a:pt x="74105" y="5843"/>
                  </a:lnTo>
                  <a:lnTo>
                    <a:pt x="73456" y="6708"/>
                  </a:lnTo>
                  <a:lnTo>
                    <a:pt x="72807" y="7574"/>
                  </a:lnTo>
                  <a:lnTo>
                    <a:pt x="72212" y="8547"/>
                  </a:lnTo>
                  <a:lnTo>
                    <a:pt x="71617" y="9629"/>
                  </a:lnTo>
                  <a:lnTo>
                    <a:pt x="71130" y="10765"/>
                  </a:lnTo>
                  <a:lnTo>
                    <a:pt x="70697" y="11955"/>
                  </a:lnTo>
                  <a:lnTo>
                    <a:pt x="70265" y="13253"/>
                  </a:lnTo>
                  <a:lnTo>
                    <a:pt x="69940" y="14660"/>
                  </a:lnTo>
                  <a:lnTo>
                    <a:pt x="69724" y="16174"/>
                  </a:lnTo>
                  <a:lnTo>
                    <a:pt x="69507" y="17797"/>
                  </a:lnTo>
                  <a:lnTo>
                    <a:pt x="69183" y="17743"/>
                  </a:lnTo>
                  <a:lnTo>
                    <a:pt x="68317" y="17743"/>
                  </a:lnTo>
                  <a:lnTo>
                    <a:pt x="67776" y="17797"/>
                  </a:lnTo>
                  <a:lnTo>
                    <a:pt x="67073" y="17905"/>
                  </a:lnTo>
                  <a:lnTo>
                    <a:pt x="66370" y="18068"/>
                  </a:lnTo>
                  <a:lnTo>
                    <a:pt x="65667" y="18284"/>
                  </a:lnTo>
                  <a:lnTo>
                    <a:pt x="64910" y="18608"/>
                  </a:lnTo>
                  <a:lnTo>
                    <a:pt x="64206" y="18987"/>
                  </a:lnTo>
                  <a:lnTo>
                    <a:pt x="63503" y="19528"/>
                  </a:lnTo>
                  <a:lnTo>
                    <a:pt x="63179" y="19798"/>
                  </a:lnTo>
                  <a:lnTo>
                    <a:pt x="62854" y="20177"/>
                  </a:lnTo>
                  <a:lnTo>
                    <a:pt x="62530" y="20556"/>
                  </a:lnTo>
                  <a:lnTo>
                    <a:pt x="62259" y="20934"/>
                  </a:lnTo>
                  <a:lnTo>
                    <a:pt x="62043" y="21367"/>
                  </a:lnTo>
                  <a:lnTo>
                    <a:pt x="61772" y="21854"/>
                  </a:lnTo>
                  <a:lnTo>
                    <a:pt x="61610" y="22395"/>
                  </a:lnTo>
                  <a:lnTo>
                    <a:pt x="61448" y="22990"/>
                  </a:lnTo>
                  <a:lnTo>
                    <a:pt x="61285" y="23585"/>
                  </a:lnTo>
                  <a:lnTo>
                    <a:pt x="61231" y="24234"/>
                  </a:lnTo>
                  <a:lnTo>
                    <a:pt x="60799" y="24234"/>
                  </a:lnTo>
                  <a:lnTo>
                    <a:pt x="59663" y="24288"/>
                  </a:lnTo>
                  <a:lnTo>
                    <a:pt x="58905" y="24342"/>
                  </a:lnTo>
                  <a:lnTo>
                    <a:pt x="58040" y="24504"/>
                  </a:lnTo>
                  <a:lnTo>
                    <a:pt x="57066" y="24721"/>
                  </a:lnTo>
                  <a:lnTo>
                    <a:pt x="56093" y="25045"/>
                  </a:lnTo>
                  <a:lnTo>
                    <a:pt x="55119" y="25478"/>
                  </a:lnTo>
                  <a:lnTo>
                    <a:pt x="54578" y="25748"/>
                  </a:lnTo>
                  <a:lnTo>
                    <a:pt x="54091" y="26073"/>
                  </a:lnTo>
                  <a:lnTo>
                    <a:pt x="53604" y="26398"/>
                  </a:lnTo>
                  <a:lnTo>
                    <a:pt x="53118" y="26776"/>
                  </a:lnTo>
                  <a:lnTo>
                    <a:pt x="52631" y="27155"/>
                  </a:lnTo>
                  <a:lnTo>
                    <a:pt x="52198" y="27642"/>
                  </a:lnTo>
                  <a:lnTo>
                    <a:pt x="51765" y="28129"/>
                  </a:lnTo>
                  <a:lnTo>
                    <a:pt x="51387" y="28669"/>
                  </a:lnTo>
                  <a:lnTo>
                    <a:pt x="51008" y="29264"/>
                  </a:lnTo>
                  <a:lnTo>
                    <a:pt x="50629" y="29914"/>
                  </a:lnTo>
                  <a:lnTo>
                    <a:pt x="50305" y="30617"/>
                  </a:lnTo>
                  <a:lnTo>
                    <a:pt x="50034" y="31374"/>
                  </a:lnTo>
                  <a:lnTo>
                    <a:pt x="49818" y="32185"/>
                  </a:lnTo>
                  <a:lnTo>
                    <a:pt x="49602" y="33051"/>
                  </a:lnTo>
                  <a:lnTo>
                    <a:pt x="49061" y="32889"/>
                  </a:lnTo>
                  <a:lnTo>
                    <a:pt x="48466" y="32726"/>
                  </a:lnTo>
                  <a:lnTo>
                    <a:pt x="47600" y="32618"/>
                  </a:lnTo>
                  <a:lnTo>
                    <a:pt x="46627" y="32510"/>
                  </a:lnTo>
                  <a:lnTo>
                    <a:pt x="45491" y="32402"/>
                  </a:lnTo>
                  <a:lnTo>
                    <a:pt x="44193" y="32402"/>
                  </a:lnTo>
                  <a:lnTo>
                    <a:pt x="42840" y="32510"/>
                  </a:lnTo>
                  <a:lnTo>
                    <a:pt x="42137" y="32618"/>
                  </a:lnTo>
                  <a:lnTo>
                    <a:pt x="41434" y="32780"/>
                  </a:lnTo>
                  <a:lnTo>
                    <a:pt x="40731" y="32943"/>
                  </a:lnTo>
                  <a:lnTo>
                    <a:pt x="40028" y="33213"/>
                  </a:lnTo>
                  <a:lnTo>
                    <a:pt x="39270" y="33484"/>
                  </a:lnTo>
                  <a:lnTo>
                    <a:pt x="38567" y="33808"/>
                  </a:lnTo>
                  <a:lnTo>
                    <a:pt x="37864" y="34187"/>
                  </a:lnTo>
                  <a:lnTo>
                    <a:pt x="37161" y="34619"/>
                  </a:lnTo>
                  <a:lnTo>
                    <a:pt x="36458" y="35106"/>
                  </a:lnTo>
                  <a:lnTo>
                    <a:pt x="35808" y="35701"/>
                  </a:lnTo>
                  <a:lnTo>
                    <a:pt x="35159" y="36296"/>
                  </a:lnTo>
                  <a:lnTo>
                    <a:pt x="34510" y="36999"/>
                  </a:lnTo>
                  <a:lnTo>
                    <a:pt x="33915" y="37811"/>
                  </a:lnTo>
                  <a:lnTo>
                    <a:pt x="33374" y="38676"/>
                  </a:lnTo>
                  <a:lnTo>
                    <a:pt x="32833" y="39596"/>
                  </a:lnTo>
                  <a:lnTo>
                    <a:pt x="32347" y="40624"/>
                  </a:lnTo>
                  <a:lnTo>
                    <a:pt x="32076" y="40570"/>
                  </a:lnTo>
                  <a:lnTo>
                    <a:pt x="31319" y="40515"/>
                  </a:lnTo>
                  <a:lnTo>
                    <a:pt x="30832" y="40461"/>
                  </a:lnTo>
                  <a:lnTo>
                    <a:pt x="30237" y="40461"/>
                  </a:lnTo>
                  <a:lnTo>
                    <a:pt x="29588" y="40515"/>
                  </a:lnTo>
                  <a:lnTo>
                    <a:pt x="28939" y="40624"/>
                  </a:lnTo>
                  <a:lnTo>
                    <a:pt x="28236" y="40840"/>
                  </a:lnTo>
                  <a:lnTo>
                    <a:pt x="27478" y="41056"/>
                  </a:lnTo>
                  <a:lnTo>
                    <a:pt x="26775" y="41435"/>
                  </a:lnTo>
                  <a:lnTo>
                    <a:pt x="26072" y="41922"/>
                  </a:lnTo>
                  <a:lnTo>
                    <a:pt x="25369" y="42517"/>
                  </a:lnTo>
                  <a:lnTo>
                    <a:pt x="25044" y="42895"/>
                  </a:lnTo>
                  <a:lnTo>
                    <a:pt x="24774" y="43274"/>
                  </a:lnTo>
                  <a:lnTo>
                    <a:pt x="24449" y="43707"/>
                  </a:lnTo>
                  <a:lnTo>
                    <a:pt x="24179" y="44140"/>
                  </a:lnTo>
                  <a:lnTo>
                    <a:pt x="23908" y="44680"/>
                  </a:lnTo>
                  <a:lnTo>
                    <a:pt x="23692" y="45221"/>
                  </a:lnTo>
                  <a:lnTo>
                    <a:pt x="22989" y="45059"/>
                  </a:lnTo>
                  <a:lnTo>
                    <a:pt x="22178" y="44951"/>
                  </a:lnTo>
                  <a:lnTo>
                    <a:pt x="21150" y="44789"/>
                  </a:lnTo>
                  <a:lnTo>
                    <a:pt x="19852" y="44680"/>
                  </a:lnTo>
                  <a:lnTo>
                    <a:pt x="16714" y="44680"/>
                  </a:lnTo>
                  <a:lnTo>
                    <a:pt x="14929" y="44843"/>
                  </a:lnTo>
                  <a:lnTo>
                    <a:pt x="14010" y="44951"/>
                  </a:lnTo>
                  <a:lnTo>
                    <a:pt x="13036" y="45113"/>
                  </a:lnTo>
                  <a:lnTo>
                    <a:pt x="12062" y="45330"/>
                  </a:lnTo>
                  <a:lnTo>
                    <a:pt x="11089" y="45600"/>
                  </a:lnTo>
                  <a:lnTo>
                    <a:pt x="10115" y="45925"/>
                  </a:lnTo>
                  <a:lnTo>
                    <a:pt x="9142" y="46249"/>
                  </a:lnTo>
                  <a:lnTo>
                    <a:pt x="8168" y="46682"/>
                  </a:lnTo>
                  <a:lnTo>
                    <a:pt x="7140" y="47169"/>
                  </a:lnTo>
                  <a:lnTo>
                    <a:pt x="6167" y="47710"/>
                  </a:lnTo>
                  <a:lnTo>
                    <a:pt x="5247" y="48359"/>
                  </a:lnTo>
                  <a:lnTo>
                    <a:pt x="4273" y="49008"/>
                  </a:lnTo>
                  <a:lnTo>
                    <a:pt x="3354" y="49819"/>
                  </a:lnTo>
                  <a:lnTo>
                    <a:pt x="2488" y="50631"/>
                  </a:lnTo>
                  <a:lnTo>
                    <a:pt x="1623" y="51550"/>
                  </a:lnTo>
                  <a:lnTo>
                    <a:pt x="757" y="52578"/>
                  </a:lnTo>
                  <a:lnTo>
                    <a:pt x="0" y="53660"/>
                  </a:lnTo>
                  <a:lnTo>
                    <a:pt x="0" y="106561"/>
                  </a:lnTo>
                  <a:lnTo>
                    <a:pt x="86546" y="106561"/>
                  </a:lnTo>
                  <a:lnTo>
                    <a:pt x="86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 rot="-1841650">
              <a:off x="575829" y="2971759"/>
              <a:ext cx="4258588" cy="5691739"/>
            </a:xfrm>
            <a:custGeom>
              <a:rect b="b" l="l" r="r" t="t"/>
              <a:pathLst>
                <a:path extrusionOk="0" h="106561" w="86546">
                  <a:moveTo>
                    <a:pt x="86546" y="1"/>
                  </a:moveTo>
                  <a:lnTo>
                    <a:pt x="85897" y="55"/>
                  </a:lnTo>
                  <a:lnTo>
                    <a:pt x="85140" y="163"/>
                  </a:lnTo>
                  <a:lnTo>
                    <a:pt x="84112" y="326"/>
                  </a:lnTo>
                  <a:lnTo>
                    <a:pt x="82922" y="596"/>
                  </a:lnTo>
                  <a:lnTo>
                    <a:pt x="81570" y="1029"/>
                  </a:lnTo>
                  <a:lnTo>
                    <a:pt x="80866" y="1245"/>
                  </a:lnTo>
                  <a:lnTo>
                    <a:pt x="80109" y="1570"/>
                  </a:lnTo>
                  <a:lnTo>
                    <a:pt x="79352" y="1894"/>
                  </a:lnTo>
                  <a:lnTo>
                    <a:pt x="78595" y="2327"/>
                  </a:lnTo>
                  <a:lnTo>
                    <a:pt x="77837" y="2760"/>
                  </a:lnTo>
                  <a:lnTo>
                    <a:pt x="77080" y="3246"/>
                  </a:lnTo>
                  <a:lnTo>
                    <a:pt x="76323" y="3787"/>
                  </a:lnTo>
                  <a:lnTo>
                    <a:pt x="75566" y="4436"/>
                  </a:lnTo>
                  <a:lnTo>
                    <a:pt x="74808" y="5140"/>
                  </a:lnTo>
                  <a:lnTo>
                    <a:pt x="74105" y="5843"/>
                  </a:lnTo>
                  <a:lnTo>
                    <a:pt x="73456" y="6708"/>
                  </a:lnTo>
                  <a:lnTo>
                    <a:pt x="72807" y="7574"/>
                  </a:lnTo>
                  <a:lnTo>
                    <a:pt x="72212" y="8547"/>
                  </a:lnTo>
                  <a:lnTo>
                    <a:pt x="71617" y="9629"/>
                  </a:lnTo>
                  <a:lnTo>
                    <a:pt x="71130" y="10765"/>
                  </a:lnTo>
                  <a:lnTo>
                    <a:pt x="70697" y="11955"/>
                  </a:lnTo>
                  <a:lnTo>
                    <a:pt x="70265" y="13253"/>
                  </a:lnTo>
                  <a:lnTo>
                    <a:pt x="69940" y="14660"/>
                  </a:lnTo>
                  <a:lnTo>
                    <a:pt x="69724" y="16174"/>
                  </a:lnTo>
                  <a:lnTo>
                    <a:pt x="69507" y="17797"/>
                  </a:lnTo>
                  <a:lnTo>
                    <a:pt x="69183" y="17743"/>
                  </a:lnTo>
                  <a:lnTo>
                    <a:pt x="68317" y="17743"/>
                  </a:lnTo>
                  <a:lnTo>
                    <a:pt x="67776" y="17797"/>
                  </a:lnTo>
                  <a:lnTo>
                    <a:pt x="67073" y="17905"/>
                  </a:lnTo>
                  <a:lnTo>
                    <a:pt x="66370" y="18068"/>
                  </a:lnTo>
                  <a:lnTo>
                    <a:pt x="65667" y="18284"/>
                  </a:lnTo>
                  <a:lnTo>
                    <a:pt x="64910" y="18608"/>
                  </a:lnTo>
                  <a:lnTo>
                    <a:pt x="64206" y="18987"/>
                  </a:lnTo>
                  <a:lnTo>
                    <a:pt x="63503" y="19528"/>
                  </a:lnTo>
                  <a:lnTo>
                    <a:pt x="63179" y="19798"/>
                  </a:lnTo>
                  <a:lnTo>
                    <a:pt x="62854" y="20177"/>
                  </a:lnTo>
                  <a:lnTo>
                    <a:pt x="62530" y="20556"/>
                  </a:lnTo>
                  <a:lnTo>
                    <a:pt x="62259" y="20934"/>
                  </a:lnTo>
                  <a:lnTo>
                    <a:pt x="62043" y="21367"/>
                  </a:lnTo>
                  <a:lnTo>
                    <a:pt x="61772" y="21854"/>
                  </a:lnTo>
                  <a:lnTo>
                    <a:pt x="61610" y="22395"/>
                  </a:lnTo>
                  <a:lnTo>
                    <a:pt x="61448" y="22990"/>
                  </a:lnTo>
                  <a:lnTo>
                    <a:pt x="61285" y="23585"/>
                  </a:lnTo>
                  <a:lnTo>
                    <a:pt x="61231" y="24234"/>
                  </a:lnTo>
                  <a:lnTo>
                    <a:pt x="60799" y="24234"/>
                  </a:lnTo>
                  <a:lnTo>
                    <a:pt x="59663" y="24288"/>
                  </a:lnTo>
                  <a:lnTo>
                    <a:pt x="58905" y="24342"/>
                  </a:lnTo>
                  <a:lnTo>
                    <a:pt x="58040" y="24504"/>
                  </a:lnTo>
                  <a:lnTo>
                    <a:pt x="57066" y="24721"/>
                  </a:lnTo>
                  <a:lnTo>
                    <a:pt x="56093" y="25045"/>
                  </a:lnTo>
                  <a:lnTo>
                    <a:pt x="55119" y="25478"/>
                  </a:lnTo>
                  <a:lnTo>
                    <a:pt x="54578" y="25748"/>
                  </a:lnTo>
                  <a:lnTo>
                    <a:pt x="54091" y="26073"/>
                  </a:lnTo>
                  <a:lnTo>
                    <a:pt x="53604" y="26398"/>
                  </a:lnTo>
                  <a:lnTo>
                    <a:pt x="53118" y="26776"/>
                  </a:lnTo>
                  <a:lnTo>
                    <a:pt x="52631" y="27155"/>
                  </a:lnTo>
                  <a:lnTo>
                    <a:pt x="52198" y="27642"/>
                  </a:lnTo>
                  <a:lnTo>
                    <a:pt x="51765" y="28129"/>
                  </a:lnTo>
                  <a:lnTo>
                    <a:pt x="51387" y="28669"/>
                  </a:lnTo>
                  <a:lnTo>
                    <a:pt x="51008" y="29264"/>
                  </a:lnTo>
                  <a:lnTo>
                    <a:pt x="50629" y="29914"/>
                  </a:lnTo>
                  <a:lnTo>
                    <a:pt x="50305" y="30617"/>
                  </a:lnTo>
                  <a:lnTo>
                    <a:pt x="50034" y="31374"/>
                  </a:lnTo>
                  <a:lnTo>
                    <a:pt x="49818" y="32185"/>
                  </a:lnTo>
                  <a:lnTo>
                    <a:pt x="49602" y="33051"/>
                  </a:lnTo>
                  <a:lnTo>
                    <a:pt x="49061" y="32889"/>
                  </a:lnTo>
                  <a:lnTo>
                    <a:pt x="48466" y="32726"/>
                  </a:lnTo>
                  <a:lnTo>
                    <a:pt x="47600" y="32618"/>
                  </a:lnTo>
                  <a:lnTo>
                    <a:pt x="46627" y="32510"/>
                  </a:lnTo>
                  <a:lnTo>
                    <a:pt x="45491" y="32402"/>
                  </a:lnTo>
                  <a:lnTo>
                    <a:pt x="44193" y="32402"/>
                  </a:lnTo>
                  <a:lnTo>
                    <a:pt x="42840" y="32510"/>
                  </a:lnTo>
                  <a:lnTo>
                    <a:pt x="42137" y="32618"/>
                  </a:lnTo>
                  <a:lnTo>
                    <a:pt x="41434" y="32780"/>
                  </a:lnTo>
                  <a:lnTo>
                    <a:pt x="40731" y="32943"/>
                  </a:lnTo>
                  <a:lnTo>
                    <a:pt x="40028" y="33213"/>
                  </a:lnTo>
                  <a:lnTo>
                    <a:pt x="39270" y="33484"/>
                  </a:lnTo>
                  <a:lnTo>
                    <a:pt x="38567" y="33808"/>
                  </a:lnTo>
                  <a:lnTo>
                    <a:pt x="37864" y="34187"/>
                  </a:lnTo>
                  <a:lnTo>
                    <a:pt x="37161" y="34619"/>
                  </a:lnTo>
                  <a:lnTo>
                    <a:pt x="36458" y="35106"/>
                  </a:lnTo>
                  <a:lnTo>
                    <a:pt x="35808" y="35701"/>
                  </a:lnTo>
                  <a:lnTo>
                    <a:pt x="35159" y="36296"/>
                  </a:lnTo>
                  <a:lnTo>
                    <a:pt x="34510" y="36999"/>
                  </a:lnTo>
                  <a:lnTo>
                    <a:pt x="33915" y="37811"/>
                  </a:lnTo>
                  <a:lnTo>
                    <a:pt x="33374" y="38676"/>
                  </a:lnTo>
                  <a:lnTo>
                    <a:pt x="32833" y="39596"/>
                  </a:lnTo>
                  <a:lnTo>
                    <a:pt x="32347" y="40624"/>
                  </a:lnTo>
                  <a:lnTo>
                    <a:pt x="32076" y="40570"/>
                  </a:lnTo>
                  <a:lnTo>
                    <a:pt x="31319" y="40515"/>
                  </a:lnTo>
                  <a:lnTo>
                    <a:pt x="30832" y="40461"/>
                  </a:lnTo>
                  <a:lnTo>
                    <a:pt x="30237" y="40461"/>
                  </a:lnTo>
                  <a:lnTo>
                    <a:pt x="29588" y="40515"/>
                  </a:lnTo>
                  <a:lnTo>
                    <a:pt x="28939" y="40624"/>
                  </a:lnTo>
                  <a:lnTo>
                    <a:pt x="28236" y="40840"/>
                  </a:lnTo>
                  <a:lnTo>
                    <a:pt x="27478" y="41056"/>
                  </a:lnTo>
                  <a:lnTo>
                    <a:pt x="26775" y="41435"/>
                  </a:lnTo>
                  <a:lnTo>
                    <a:pt x="26072" y="41922"/>
                  </a:lnTo>
                  <a:lnTo>
                    <a:pt x="25369" y="42517"/>
                  </a:lnTo>
                  <a:lnTo>
                    <a:pt x="25044" y="42895"/>
                  </a:lnTo>
                  <a:lnTo>
                    <a:pt x="24774" y="43274"/>
                  </a:lnTo>
                  <a:lnTo>
                    <a:pt x="24449" y="43707"/>
                  </a:lnTo>
                  <a:lnTo>
                    <a:pt x="24179" y="44140"/>
                  </a:lnTo>
                  <a:lnTo>
                    <a:pt x="23908" y="44680"/>
                  </a:lnTo>
                  <a:lnTo>
                    <a:pt x="23692" y="45221"/>
                  </a:lnTo>
                  <a:lnTo>
                    <a:pt x="22989" y="45059"/>
                  </a:lnTo>
                  <a:lnTo>
                    <a:pt x="22178" y="44951"/>
                  </a:lnTo>
                  <a:lnTo>
                    <a:pt x="21150" y="44789"/>
                  </a:lnTo>
                  <a:lnTo>
                    <a:pt x="19852" y="44680"/>
                  </a:lnTo>
                  <a:lnTo>
                    <a:pt x="16714" y="44680"/>
                  </a:lnTo>
                  <a:lnTo>
                    <a:pt x="14929" y="44843"/>
                  </a:lnTo>
                  <a:lnTo>
                    <a:pt x="14010" y="44951"/>
                  </a:lnTo>
                  <a:lnTo>
                    <a:pt x="13036" y="45113"/>
                  </a:lnTo>
                  <a:lnTo>
                    <a:pt x="12062" y="45330"/>
                  </a:lnTo>
                  <a:lnTo>
                    <a:pt x="11089" y="45600"/>
                  </a:lnTo>
                  <a:lnTo>
                    <a:pt x="10115" y="45925"/>
                  </a:lnTo>
                  <a:lnTo>
                    <a:pt x="9142" y="46249"/>
                  </a:lnTo>
                  <a:lnTo>
                    <a:pt x="8168" y="46682"/>
                  </a:lnTo>
                  <a:lnTo>
                    <a:pt x="7140" y="47169"/>
                  </a:lnTo>
                  <a:lnTo>
                    <a:pt x="6167" y="47710"/>
                  </a:lnTo>
                  <a:lnTo>
                    <a:pt x="5247" y="48359"/>
                  </a:lnTo>
                  <a:lnTo>
                    <a:pt x="4273" y="49008"/>
                  </a:lnTo>
                  <a:lnTo>
                    <a:pt x="3354" y="49819"/>
                  </a:lnTo>
                  <a:lnTo>
                    <a:pt x="2488" y="50631"/>
                  </a:lnTo>
                  <a:lnTo>
                    <a:pt x="1623" y="51550"/>
                  </a:lnTo>
                  <a:lnTo>
                    <a:pt x="757" y="52578"/>
                  </a:lnTo>
                  <a:lnTo>
                    <a:pt x="0" y="53660"/>
                  </a:lnTo>
                  <a:lnTo>
                    <a:pt x="0" y="106561"/>
                  </a:lnTo>
                  <a:lnTo>
                    <a:pt x="86546" y="106561"/>
                  </a:lnTo>
                  <a:lnTo>
                    <a:pt x="86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bg>
      <p:bgPr>
        <a:solidFill>
          <a:schemeClr val="accen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 flipH="1" rot="-1256761">
            <a:off x="-246106" y="2086927"/>
            <a:ext cx="6009975" cy="739604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 flipH="1" rot="-1256380">
            <a:off x="16025" y="2712761"/>
            <a:ext cx="4993286" cy="614438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 flipH="1" rot="9543239">
            <a:off x="3011444" y="-4517173"/>
            <a:ext cx="6009975" cy="7396040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9543620">
            <a:off x="3766003" y="-3891352"/>
            <a:ext cx="4993286" cy="614438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1552338" y="3240400"/>
            <a:ext cx="2789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552338" y="3774200"/>
            <a:ext cx="27894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4802263" y="3240400"/>
            <a:ext cx="2789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802263" y="3774200"/>
            <a:ext cx="27894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-486212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 flipH="1" rot="10800000">
            <a:off x="6917438" y="-1869853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-486212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302900" y="127238"/>
            <a:ext cx="1134555" cy="189216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8032795" y="4762625"/>
            <a:ext cx="918286" cy="189216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996672" y="-1889580"/>
            <a:ext cx="8724761" cy="8724704"/>
          </a:xfrm>
          <a:custGeom>
            <a:rect b="b" l="l" r="r" t="t"/>
            <a:pathLst>
              <a:path extrusionOk="0" h="153631" w="153632">
                <a:moveTo>
                  <a:pt x="26152" y="18834"/>
                </a:moveTo>
                <a:lnTo>
                  <a:pt x="18834" y="26152"/>
                </a:lnTo>
                <a:lnTo>
                  <a:pt x="76736" y="76736"/>
                </a:lnTo>
                <a:lnTo>
                  <a:pt x="26152" y="18834"/>
                </a:lnTo>
                <a:close/>
                <a:moveTo>
                  <a:pt x="61901" y="1280"/>
                </a:moveTo>
                <a:lnTo>
                  <a:pt x="51944" y="3959"/>
                </a:lnTo>
                <a:lnTo>
                  <a:pt x="76776" y="76736"/>
                </a:lnTo>
                <a:lnTo>
                  <a:pt x="61901" y="1280"/>
                </a:lnTo>
                <a:close/>
                <a:moveTo>
                  <a:pt x="71658" y="0"/>
                </a:moveTo>
                <a:lnTo>
                  <a:pt x="76816" y="76736"/>
                </a:lnTo>
                <a:lnTo>
                  <a:pt x="81975" y="0"/>
                </a:lnTo>
                <a:close/>
                <a:moveTo>
                  <a:pt x="110766" y="7718"/>
                </a:moveTo>
                <a:lnTo>
                  <a:pt x="76856" y="76736"/>
                </a:lnTo>
                <a:lnTo>
                  <a:pt x="119683" y="12876"/>
                </a:lnTo>
                <a:lnTo>
                  <a:pt x="110766" y="7718"/>
                </a:lnTo>
                <a:close/>
                <a:moveTo>
                  <a:pt x="76736" y="76736"/>
                </a:moveTo>
                <a:lnTo>
                  <a:pt x="76736" y="76736"/>
                </a:lnTo>
                <a:lnTo>
                  <a:pt x="76736" y="76736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736"/>
                </a:moveTo>
                <a:lnTo>
                  <a:pt x="76856" y="76736"/>
                </a:lnTo>
                <a:lnTo>
                  <a:pt x="76856" y="76736"/>
                </a:lnTo>
                <a:close/>
                <a:moveTo>
                  <a:pt x="127480" y="18834"/>
                </a:moveTo>
                <a:lnTo>
                  <a:pt x="76896" y="76736"/>
                </a:lnTo>
                <a:lnTo>
                  <a:pt x="134798" y="26152"/>
                </a:lnTo>
                <a:lnTo>
                  <a:pt x="127480" y="18834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76816" y="76935"/>
                </a:moveTo>
                <a:lnTo>
                  <a:pt x="76816" y="76935"/>
                </a:lnTo>
                <a:lnTo>
                  <a:pt x="76816" y="76935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153632" y="71657"/>
                </a:moveTo>
                <a:lnTo>
                  <a:pt x="76936" y="76816"/>
                </a:lnTo>
                <a:lnTo>
                  <a:pt x="153632" y="81974"/>
                </a:lnTo>
                <a:lnTo>
                  <a:pt x="153632" y="71657"/>
                </a:lnTo>
                <a:close/>
                <a:moveTo>
                  <a:pt x="76696" y="76855"/>
                </a:moveTo>
                <a:lnTo>
                  <a:pt x="1280" y="91731"/>
                </a:lnTo>
                <a:lnTo>
                  <a:pt x="3919" y="101688"/>
                </a:lnTo>
                <a:lnTo>
                  <a:pt x="76696" y="76855"/>
                </a:lnTo>
                <a:close/>
                <a:moveTo>
                  <a:pt x="76896" y="76855"/>
                </a:moveTo>
                <a:lnTo>
                  <a:pt x="149673" y="101688"/>
                </a:lnTo>
                <a:lnTo>
                  <a:pt x="152352" y="91731"/>
                </a:lnTo>
                <a:lnTo>
                  <a:pt x="76896" y="76855"/>
                </a:lnTo>
                <a:close/>
                <a:moveTo>
                  <a:pt x="76736" y="76895"/>
                </a:moveTo>
                <a:lnTo>
                  <a:pt x="18834" y="127479"/>
                </a:lnTo>
                <a:lnTo>
                  <a:pt x="26152" y="134797"/>
                </a:lnTo>
                <a:lnTo>
                  <a:pt x="76736" y="76895"/>
                </a:lnTo>
                <a:close/>
                <a:moveTo>
                  <a:pt x="76856" y="76935"/>
                </a:moveTo>
                <a:lnTo>
                  <a:pt x="110766" y="145953"/>
                </a:lnTo>
                <a:lnTo>
                  <a:pt x="119683" y="140795"/>
                </a:lnTo>
                <a:lnTo>
                  <a:pt x="76856" y="76935"/>
                </a:lnTo>
                <a:close/>
                <a:moveTo>
                  <a:pt x="76776" y="76935"/>
                </a:moveTo>
                <a:lnTo>
                  <a:pt x="51944" y="149712"/>
                </a:lnTo>
                <a:lnTo>
                  <a:pt x="61901" y="152351"/>
                </a:lnTo>
                <a:lnTo>
                  <a:pt x="76776" y="76935"/>
                </a:lnTo>
                <a:close/>
                <a:moveTo>
                  <a:pt x="91692" y="1280"/>
                </a:moveTo>
                <a:lnTo>
                  <a:pt x="76816" y="76736"/>
                </a:lnTo>
                <a:lnTo>
                  <a:pt x="7681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42867" y="7718"/>
                </a:lnTo>
                <a:lnTo>
                  <a:pt x="33910" y="12876"/>
                </a:lnTo>
                <a:lnTo>
                  <a:pt x="76736" y="76736"/>
                </a:lnTo>
                <a:lnTo>
                  <a:pt x="76696" y="76776"/>
                </a:lnTo>
                <a:lnTo>
                  <a:pt x="12876" y="33949"/>
                </a:lnTo>
                <a:lnTo>
                  <a:pt x="7678" y="42866"/>
                </a:lnTo>
                <a:lnTo>
                  <a:pt x="76696" y="76776"/>
                </a:lnTo>
                <a:lnTo>
                  <a:pt x="76696" y="76776"/>
                </a:lnTo>
                <a:lnTo>
                  <a:pt x="3919" y="51943"/>
                </a:lnTo>
                <a:lnTo>
                  <a:pt x="1280" y="61940"/>
                </a:lnTo>
                <a:lnTo>
                  <a:pt x="76696" y="76816"/>
                </a:lnTo>
                <a:lnTo>
                  <a:pt x="76696" y="76816"/>
                </a:lnTo>
                <a:lnTo>
                  <a:pt x="0" y="71657"/>
                </a:lnTo>
                <a:lnTo>
                  <a:pt x="0" y="81974"/>
                </a:lnTo>
                <a:lnTo>
                  <a:pt x="76696" y="76816"/>
                </a:lnTo>
                <a:lnTo>
                  <a:pt x="76696" y="76855"/>
                </a:lnTo>
                <a:lnTo>
                  <a:pt x="7678" y="110765"/>
                </a:lnTo>
                <a:lnTo>
                  <a:pt x="12876" y="119722"/>
                </a:lnTo>
                <a:lnTo>
                  <a:pt x="76696" y="76895"/>
                </a:lnTo>
                <a:lnTo>
                  <a:pt x="76736" y="76895"/>
                </a:lnTo>
                <a:lnTo>
                  <a:pt x="76736" y="76935"/>
                </a:lnTo>
                <a:lnTo>
                  <a:pt x="33910" y="140795"/>
                </a:lnTo>
                <a:lnTo>
                  <a:pt x="42867" y="145953"/>
                </a:lnTo>
                <a:lnTo>
                  <a:pt x="76776" y="76935"/>
                </a:lnTo>
                <a:lnTo>
                  <a:pt x="76816" y="76935"/>
                </a:lnTo>
                <a:lnTo>
                  <a:pt x="76816" y="76935"/>
                </a:lnTo>
                <a:lnTo>
                  <a:pt x="91692" y="152351"/>
                </a:lnTo>
                <a:lnTo>
                  <a:pt x="101688" y="149712"/>
                </a:lnTo>
                <a:lnTo>
                  <a:pt x="76856" y="76935"/>
                </a:lnTo>
                <a:lnTo>
                  <a:pt x="76896" y="76895"/>
                </a:lnTo>
                <a:lnTo>
                  <a:pt x="127480" y="134797"/>
                </a:lnTo>
                <a:lnTo>
                  <a:pt x="134798" y="127479"/>
                </a:lnTo>
                <a:lnTo>
                  <a:pt x="76896" y="76895"/>
                </a:lnTo>
                <a:lnTo>
                  <a:pt x="140756" y="119722"/>
                </a:lnTo>
                <a:lnTo>
                  <a:pt x="145914" y="110765"/>
                </a:lnTo>
                <a:lnTo>
                  <a:pt x="76896" y="76855"/>
                </a:lnTo>
                <a:lnTo>
                  <a:pt x="76936" y="76816"/>
                </a:lnTo>
                <a:lnTo>
                  <a:pt x="76896" y="76816"/>
                </a:lnTo>
                <a:lnTo>
                  <a:pt x="152352" y="61940"/>
                </a:lnTo>
                <a:lnTo>
                  <a:pt x="149673" y="51943"/>
                </a:lnTo>
                <a:lnTo>
                  <a:pt x="76896" y="76776"/>
                </a:lnTo>
                <a:lnTo>
                  <a:pt x="76896" y="76776"/>
                </a:lnTo>
                <a:lnTo>
                  <a:pt x="145914" y="42866"/>
                </a:lnTo>
                <a:lnTo>
                  <a:pt x="140756" y="33949"/>
                </a:lnTo>
                <a:lnTo>
                  <a:pt x="76896" y="76776"/>
                </a:lnTo>
                <a:lnTo>
                  <a:pt x="7689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101688" y="3959"/>
                </a:lnTo>
                <a:lnTo>
                  <a:pt x="91692" y="1280"/>
                </a:lnTo>
                <a:close/>
                <a:moveTo>
                  <a:pt x="76816" y="76935"/>
                </a:moveTo>
                <a:lnTo>
                  <a:pt x="71658" y="153631"/>
                </a:lnTo>
                <a:lnTo>
                  <a:pt x="81975" y="153631"/>
                </a:lnTo>
                <a:lnTo>
                  <a:pt x="76816" y="76935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5000">
                <a:schemeClr val="accent3"/>
              </a:gs>
              <a:gs pos="44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32300" y="1143425"/>
            <a:ext cx="31536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32300" y="2897900"/>
            <a:ext cx="3032700" cy="11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6917438" y="3494972"/>
            <a:ext cx="2712784" cy="3340155"/>
          </a:xfrm>
          <a:custGeom>
            <a:rect b="b" l="l" r="r" t="t"/>
            <a:pathLst>
              <a:path extrusionOk="0" h="106561" w="86546">
                <a:moveTo>
                  <a:pt x="86546" y="1"/>
                </a:moveTo>
                <a:lnTo>
                  <a:pt x="85897" y="55"/>
                </a:lnTo>
                <a:lnTo>
                  <a:pt x="85140" y="163"/>
                </a:lnTo>
                <a:lnTo>
                  <a:pt x="84112" y="326"/>
                </a:lnTo>
                <a:lnTo>
                  <a:pt x="82922" y="596"/>
                </a:lnTo>
                <a:lnTo>
                  <a:pt x="81570" y="1029"/>
                </a:lnTo>
                <a:lnTo>
                  <a:pt x="80866" y="1245"/>
                </a:lnTo>
                <a:lnTo>
                  <a:pt x="80109" y="1570"/>
                </a:lnTo>
                <a:lnTo>
                  <a:pt x="79352" y="1894"/>
                </a:lnTo>
                <a:lnTo>
                  <a:pt x="78595" y="2327"/>
                </a:lnTo>
                <a:lnTo>
                  <a:pt x="77837" y="2760"/>
                </a:lnTo>
                <a:lnTo>
                  <a:pt x="77080" y="3246"/>
                </a:lnTo>
                <a:lnTo>
                  <a:pt x="76323" y="3787"/>
                </a:lnTo>
                <a:lnTo>
                  <a:pt x="75566" y="4436"/>
                </a:lnTo>
                <a:lnTo>
                  <a:pt x="74808" y="5140"/>
                </a:lnTo>
                <a:lnTo>
                  <a:pt x="74105" y="5843"/>
                </a:lnTo>
                <a:lnTo>
                  <a:pt x="73456" y="6708"/>
                </a:lnTo>
                <a:lnTo>
                  <a:pt x="72807" y="7574"/>
                </a:lnTo>
                <a:lnTo>
                  <a:pt x="72212" y="8547"/>
                </a:lnTo>
                <a:lnTo>
                  <a:pt x="71617" y="9629"/>
                </a:lnTo>
                <a:lnTo>
                  <a:pt x="71130" y="10765"/>
                </a:lnTo>
                <a:lnTo>
                  <a:pt x="70697" y="11955"/>
                </a:lnTo>
                <a:lnTo>
                  <a:pt x="70265" y="13253"/>
                </a:lnTo>
                <a:lnTo>
                  <a:pt x="69940" y="14660"/>
                </a:lnTo>
                <a:lnTo>
                  <a:pt x="69724" y="16174"/>
                </a:lnTo>
                <a:lnTo>
                  <a:pt x="69507" y="17797"/>
                </a:lnTo>
                <a:lnTo>
                  <a:pt x="69183" y="17743"/>
                </a:lnTo>
                <a:lnTo>
                  <a:pt x="68317" y="17743"/>
                </a:lnTo>
                <a:lnTo>
                  <a:pt x="67776" y="17797"/>
                </a:lnTo>
                <a:lnTo>
                  <a:pt x="67073" y="17905"/>
                </a:lnTo>
                <a:lnTo>
                  <a:pt x="66370" y="18068"/>
                </a:lnTo>
                <a:lnTo>
                  <a:pt x="65667" y="18284"/>
                </a:lnTo>
                <a:lnTo>
                  <a:pt x="64910" y="18608"/>
                </a:lnTo>
                <a:lnTo>
                  <a:pt x="64206" y="18987"/>
                </a:lnTo>
                <a:lnTo>
                  <a:pt x="63503" y="19528"/>
                </a:lnTo>
                <a:lnTo>
                  <a:pt x="63179" y="19798"/>
                </a:lnTo>
                <a:lnTo>
                  <a:pt x="62854" y="20177"/>
                </a:lnTo>
                <a:lnTo>
                  <a:pt x="62530" y="20556"/>
                </a:lnTo>
                <a:lnTo>
                  <a:pt x="62259" y="20934"/>
                </a:lnTo>
                <a:lnTo>
                  <a:pt x="62043" y="21367"/>
                </a:lnTo>
                <a:lnTo>
                  <a:pt x="61772" y="21854"/>
                </a:lnTo>
                <a:lnTo>
                  <a:pt x="61610" y="22395"/>
                </a:lnTo>
                <a:lnTo>
                  <a:pt x="61448" y="22990"/>
                </a:lnTo>
                <a:lnTo>
                  <a:pt x="61285" y="23585"/>
                </a:lnTo>
                <a:lnTo>
                  <a:pt x="61231" y="24234"/>
                </a:lnTo>
                <a:lnTo>
                  <a:pt x="60799" y="24234"/>
                </a:lnTo>
                <a:lnTo>
                  <a:pt x="59663" y="24288"/>
                </a:lnTo>
                <a:lnTo>
                  <a:pt x="58905" y="24342"/>
                </a:lnTo>
                <a:lnTo>
                  <a:pt x="58040" y="24504"/>
                </a:lnTo>
                <a:lnTo>
                  <a:pt x="57066" y="24721"/>
                </a:lnTo>
                <a:lnTo>
                  <a:pt x="56093" y="25045"/>
                </a:lnTo>
                <a:lnTo>
                  <a:pt x="55119" y="25478"/>
                </a:lnTo>
                <a:lnTo>
                  <a:pt x="54578" y="25748"/>
                </a:lnTo>
                <a:lnTo>
                  <a:pt x="54091" y="26073"/>
                </a:lnTo>
                <a:lnTo>
                  <a:pt x="53604" y="26398"/>
                </a:lnTo>
                <a:lnTo>
                  <a:pt x="53118" y="26776"/>
                </a:lnTo>
                <a:lnTo>
                  <a:pt x="52631" y="27155"/>
                </a:lnTo>
                <a:lnTo>
                  <a:pt x="52198" y="27642"/>
                </a:lnTo>
                <a:lnTo>
                  <a:pt x="51765" y="28129"/>
                </a:lnTo>
                <a:lnTo>
                  <a:pt x="51387" y="28669"/>
                </a:lnTo>
                <a:lnTo>
                  <a:pt x="51008" y="29264"/>
                </a:lnTo>
                <a:lnTo>
                  <a:pt x="50629" y="29914"/>
                </a:lnTo>
                <a:lnTo>
                  <a:pt x="50305" y="30617"/>
                </a:lnTo>
                <a:lnTo>
                  <a:pt x="50034" y="31374"/>
                </a:lnTo>
                <a:lnTo>
                  <a:pt x="49818" y="32185"/>
                </a:lnTo>
                <a:lnTo>
                  <a:pt x="49602" y="33051"/>
                </a:lnTo>
                <a:lnTo>
                  <a:pt x="49061" y="32889"/>
                </a:lnTo>
                <a:lnTo>
                  <a:pt x="48466" y="32726"/>
                </a:lnTo>
                <a:lnTo>
                  <a:pt x="47600" y="32618"/>
                </a:lnTo>
                <a:lnTo>
                  <a:pt x="46627" y="32510"/>
                </a:lnTo>
                <a:lnTo>
                  <a:pt x="45491" y="32402"/>
                </a:lnTo>
                <a:lnTo>
                  <a:pt x="44193" y="32402"/>
                </a:lnTo>
                <a:lnTo>
                  <a:pt x="42840" y="32510"/>
                </a:lnTo>
                <a:lnTo>
                  <a:pt x="42137" y="32618"/>
                </a:lnTo>
                <a:lnTo>
                  <a:pt x="41434" y="32780"/>
                </a:lnTo>
                <a:lnTo>
                  <a:pt x="40731" y="32943"/>
                </a:lnTo>
                <a:lnTo>
                  <a:pt x="40028" y="33213"/>
                </a:lnTo>
                <a:lnTo>
                  <a:pt x="39270" y="33484"/>
                </a:lnTo>
                <a:lnTo>
                  <a:pt x="38567" y="33808"/>
                </a:lnTo>
                <a:lnTo>
                  <a:pt x="37864" y="34187"/>
                </a:lnTo>
                <a:lnTo>
                  <a:pt x="37161" y="34619"/>
                </a:lnTo>
                <a:lnTo>
                  <a:pt x="36458" y="35106"/>
                </a:lnTo>
                <a:lnTo>
                  <a:pt x="35808" y="35701"/>
                </a:lnTo>
                <a:lnTo>
                  <a:pt x="35159" y="36296"/>
                </a:lnTo>
                <a:lnTo>
                  <a:pt x="34510" y="36999"/>
                </a:lnTo>
                <a:lnTo>
                  <a:pt x="33915" y="37811"/>
                </a:lnTo>
                <a:lnTo>
                  <a:pt x="33374" y="38676"/>
                </a:lnTo>
                <a:lnTo>
                  <a:pt x="32833" y="39596"/>
                </a:lnTo>
                <a:lnTo>
                  <a:pt x="32347" y="40624"/>
                </a:lnTo>
                <a:lnTo>
                  <a:pt x="32076" y="40570"/>
                </a:lnTo>
                <a:lnTo>
                  <a:pt x="31319" y="40515"/>
                </a:lnTo>
                <a:lnTo>
                  <a:pt x="30832" y="40461"/>
                </a:lnTo>
                <a:lnTo>
                  <a:pt x="30237" y="40461"/>
                </a:lnTo>
                <a:lnTo>
                  <a:pt x="29588" y="40515"/>
                </a:lnTo>
                <a:lnTo>
                  <a:pt x="28939" y="40624"/>
                </a:lnTo>
                <a:lnTo>
                  <a:pt x="28236" y="40840"/>
                </a:lnTo>
                <a:lnTo>
                  <a:pt x="27478" y="41056"/>
                </a:lnTo>
                <a:lnTo>
                  <a:pt x="26775" y="41435"/>
                </a:lnTo>
                <a:lnTo>
                  <a:pt x="26072" y="41922"/>
                </a:lnTo>
                <a:lnTo>
                  <a:pt x="25369" y="42517"/>
                </a:lnTo>
                <a:lnTo>
                  <a:pt x="25044" y="42895"/>
                </a:lnTo>
                <a:lnTo>
                  <a:pt x="24774" y="43274"/>
                </a:lnTo>
                <a:lnTo>
                  <a:pt x="24449" y="43707"/>
                </a:lnTo>
                <a:lnTo>
                  <a:pt x="24179" y="44140"/>
                </a:lnTo>
                <a:lnTo>
                  <a:pt x="23908" y="44680"/>
                </a:lnTo>
                <a:lnTo>
                  <a:pt x="23692" y="45221"/>
                </a:lnTo>
                <a:lnTo>
                  <a:pt x="22989" y="45059"/>
                </a:lnTo>
                <a:lnTo>
                  <a:pt x="22178" y="44951"/>
                </a:lnTo>
                <a:lnTo>
                  <a:pt x="21150" y="44789"/>
                </a:lnTo>
                <a:lnTo>
                  <a:pt x="19852" y="44680"/>
                </a:lnTo>
                <a:lnTo>
                  <a:pt x="16714" y="44680"/>
                </a:lnTo>
                <a:lnTo>
                  <a:pt x="14929" y="44843"/>
                </a:lnTo>
                <a:lnTo>
                  <a:pt x="14010" y="44951"/>
                </a:lnTo>
                <a:lnTo>
                  <a:pt x="13036" y="45113"/>
                </a:lnTo>
                <a:lnTo>
                  <a:pt x="12062" y="45330"/>
                </a:lnTo>
                <a:lnTo>
                  <a:pt x="11089" y="45600"/>
                </a:lnTo>
                <a:lnTo>
                  <a:pt x="10115" y="45925"/>
                </a:lnTo>
                <a:lnTo>
                  <a:pt x="9142" y="46249"/>
                </a:lnTo>
                <a:lnTo>
                  <a:pt x="8168" y="46682"/>
                </a:lnTo>
                <a:lnTo>
                  <a:pt x="7140" y="47169"/>
                </a:lnTo>
                <a:lnTo>
                  <a:pt x="6167" y="47710"/>
                </a:lnTo>
                <a:lnTo>
                  <a:pt x="5247" y="48359"/>
                </a:lnTo>
                <a:lnTo>
                  <a:pt x="4273" y="49008"/>
                </a:lnTo>
                <a:lnTo>
                  <a:pt x="3354" y="49819"/>
                </a:lnTo>
                <a:lnTo>
                  <a:pt x="2488" y="50631"/>
                </a:lnTo>
                <a:lnTo>
                  <a:pt x="1623" y="51550"/>
                </a:lnTo>
                <a:lnTo>
                  <a:pt x="757" y="52578"/>
                </a:lnTo>
                <a:lnTo>
                  <a:pt x="0" y="53660"/>
                </a:lnTo>
                <a:lnTo>
                  <a:pt x="0" y="106561"/>
                </a:lnTo>
                <a:lnTo>
                  <a:pt x="86546" y="106561"/>
                </a:lnTo>
                <a:lnTo>
                  <a:pt x="865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32400" y="1947100"/>
            <a:ext cx="7679400" cy="19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209622" y="-4391155"/>
            <a:ext cx="8724761" cy="8724704"/>
          </a:xfrm>
          <a:custGeom>
            <a:rect b="b" l="l" r="r" t="t"/>
            <a:pathLst>
              <a:path extrusionOk="0" h="153631" w="153632">
                <a:moveTo>
                  <a:pt x="26152" y="18834"/>
                </a:moveTo>
                <a:lnTo>
                  <a:pt x="18834" y="26152"/>
                </a:lnTo>
                <a:lnTo>
                  <a:pt x="76736" y="76736"/>
                </a:lnTo>
                <a:lnTo>
                  <a:pt x="26152" y="18834"/>
                </a:lnTo>
                <a:close/>
                <a:moveTo>
                  <a:pt x="61901" y="1280"/>
                </a:moveTo>
                <a:lnTo>
                  <a:pt x="51944" y="3959"/>
                </a:lnTo>
                <a:lnTo>
                  <a:pt x="76776" y="76736"/>
                </a:lnTo>
                <a:lnTo>
                  <a:pt x="61901" y="1280"/>
                </a:lnTo>
                <a:close/>
                <a:moveTo>
                  <a:pt x="71658" y="0"/>
                </a:moveTo>
                <a:lnTo>
                  <a:pt x="76816" y="76736"/>
                </a:lnTo>
                <a:lnTo>
                  <a:pt x="81975" y="0"/>
                </a:lnTo>
                <a:close/>
                <a:moveTo>
                  <a:pt x="110766" y="7718"/>
                </a:moveTo>
                <a:lnTo>
                  <a:pt x="76856" y="76736"/>
                </a:lnTo>
                <a:lnTo>
                  <a:pt x="119683" y="12876"/>
                </a:lnTo>
                <a:lnTo>
                  <a:pt x="110766" y="7718"/>
                </a:lnTo>
                <a:close/>
                <a:moveTo>
                  <a:pt x="76736" y="76736"/>
                </a:moveTo>
                <a:lnTo>
                  <a:pt x="76736" y="76736"/>
                </a:lnTo>
                <a:lnTo>
                  <a:pt x="76736" y="76736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736"/>
                </a:moveTo>
                <a:lnTo>
                  <a:pt x="76856" y="76736"/>
                </a:lnTo>
                <a:lnTo>
                  <a:pt x="76856" y="76736"/>
                </a:lnTo>
                <a:close/>
                <a:moveTo>
                  <a:pt x="127480" y="18834"/>
                </a:moveTo>
                <a:lnTo>
                  <a:pt x="76896" y="76736"/>
                </a:lnTo>
                <a:lnTo>
                  <a:pt x="134798" y="26152"/>
                </a:lnTo>
                <a:lnTo>
                  <a:pt x="127480" y="18834"/>
                </a:lnTo>
                <a:close/>
                <a:moveTo>
                  <a:pt x="76816" y="76736"/>
                </a:moveTo>
                <a:lnTo>
                  <a:pt x="76816" y="76736"/>
                </a:lnTo>
                <a:lnTo>
                  <a:pt x="76816" y="76736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76816" y="76935"/>
                </a:moveTo>
                <a:lnTo>
                  <a:pt x="76816" y="76935"/>
                </a:lnTo>
                <a:lnTo>
                  <a:pt x="76816" y="76935"/>
                </a:lnTo>
                <a:close/>
                <a:moveTo>
                  <a:pt x="76856" y="76935"/>
                </a:moveTo>
                <a:lnTo>
                  <a:pt x="76856" y="76935"/>
                </a:lnTo>
                <a:lnTo>
                  <a:pt x="76856" y="76935"/>
                </a:lnTo>
                <a:close/>
                <a:moveTo>
                  <a:pt x="153632" y="71657"/>
                </a:moveTo>
                <a:lnTo>
                  <a:pt x="76936" y="76816"/>
                </a:lnTo>
                <a:lnTo>
                  <a:pt x="153632" y="81974"/>
                </a:lnTo>
                <a:lnTo>
                  <a:pt x="153632" y="71657"/>
                </a:lnTo>
                <a:close/>
                <a:moveTo>
                  <a:pt x="76696" y="76855"/>
                </a:moveTo>
                <a:lnTo>
                  <a:pt x="1280" y="91731"/>
                </a:lnTo>
                <a:lnTo>
                  <a:pt x="3919" y="101688"/>
                </a:lnTo>
                <a:lnTo>
                  <a:pt x="76696" y="76855"/>
                </a:lnTo>
                <a:close/>
                <a:moveTo>
                  <a:pt x="76896" y="76855"/>
                </a:moveTo>
                <a:lnTo>
                  <a:pt x="149673" y="101688"/>
                </a:lnTo>
                <a:lnTo>
                  <a:pt x="152352" y="91731"/>
                </a:lnTo>
                <a:lnTo>
                  <a:pt x="76896" y="76855"/>
                </a:lnTo>
                <a:close/>
                <a:moveTo>
                  <a:pt x="76736" y="76895"/>
                </a:moveTo>
                <a:lnTo>
                  <a:pt x="18834" y="127479"/>
                </a:lnTo>
                <a:lnTo>
                  <a:pt x="26152" y="134797"/>
                </a:lnTo>
                <a:lnTo>
                  <a:pt x="76736" y="76895"/>
                </a:lnTo>
                <a:close/>
                <a:moveTo>
                  <a:pt x="76856" y="76935"/>
                </a:moveTo>
                <a:lnTo>
                  <a:pt x="110766" y="145953"/>
                </a:lnTo>
                <a:lnTo>
                  <a:pt x="119683" y="140795"/>
                </a:lnTo>
                <a:lnTo>
                  <a:pt x="76856" y="76935"/>
                </a:lnTo>
                <a:close/>
                <a:moveTo>
                  <a:pt x="76776" y="76935"/>
                </a:moveTo>
                <a:lnTo>
                  <a:pt x="51944" y="149712"/>
                </a:lnTo>
                <a:lnTo>
                  <a:pt x="61901" y="152351"/>
                </a:lnTo>
                <a:lnTo>
                  <a:pt x="76776" y="76935"/>
                </a:lnTo>
                <a:close/>
                <a:moveTo>
                  <a:pt x="91692" y="1280"/>
                </a:moveTo>
                <a:lnTo>
                  <a:pt x="76816" y="76736"/>
                </a:lnTo>
                <a:lnTo>
                  <a:pt x="7681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76776" y="76736"/>
                </a:lnTo>
                <a:lnTo>
                  <a:pt x="42867" y="7718"/>
                </a:lnTo>
                <a:lnTo>
                  <a:pt x="33910" y="12876"/>
                </a:lnTo>
                <a:lnTo>
                  <a:pt x="76736" y="76736"/>
                </a:lnTo>
                <a:lnTo>
                  <a:pt x="76696" y="76776"/>
                </a:lnTo>
                <a:lnTo>
                  <a:pt x="12876" y="33949"/>
                </a:lnTo>
                <a:lnTo>
                  <a:pt x="7678" y="42866"/>
                </a:lnTo>
                <a:lnTo>
                  <a:pt x="76696" y="76776"/>
                </a:lnTo>
                <a:lnTo>
                  <a:pt x="76696" y="76776"/>
                </a:lnTo>
                <a:lnTo>
                  <a:pt x="3919" y="51943"/>
                </a:lnTo>
                <a:lnTo>
                  <a:pt x="1280" y="61940"/>
                </a:lnTo>
                <a:lnTo>
                  <a:pt x="76696" y="76816"/>
                </a:lnTo>
                <a:lnTo>
                  <a:pt x="76696" y="76816"/>
                </a:lnTo>
                <a:lnTo>
                  <a:pt x="0" y="71657"/>
                </a:lnTo>
                <a:lnTo>
                  <a:pt x="0" y="81974"/>
                </a:lnTo>
                <a:lnTo>
                  <a:pt x="76696" y="76816"/>
                </a:lnTo>
                <a:lnTo>
                  <a:pt x="76696" y="76855"/>
                </a:lnTo>
                <a:lnTo>
                  <a:pt x="7678" y="110765"/>
                </a:lnTo>
                <a:lnTo>
                  <a:pt x="12876" y="119722"/>
                </a:lnTo>
                <a:lnTo>
                  <a:pt x="76696" y="76895"/>
                </a:lnTo>
                <a:lnTo>
                  <a:pt x="76736" y="76895"/>
                </a:lnTo>
                <a:lnTo>
                  <a:pt x="76736" y="76935"/>
                </a:lnTo>
                <a:lnTo>
                  <a:pt x="33910" y="140795"/>
                </a:lnTo>
                <a:lnTo>
                  <a:pt x="42867" y="145953"/>
                </a:lnTo>
                <a:lnTo>
                  <a:pt x="76776" y="76935"/>
                </a:lnTo>
                <a:lnTo>
                  <a:pt x="76816" y="76935"/>
                </a:lnTo>
                <a:lnTo>
                  <a:pt x="76816" y="76935"/>
                </a:lnTo>
                <a:lnTo>
                  <a:pt x="91692" y="152351"/>
                </a:lnTo>
                <a:lnTo>
                  <a:pt x="101688" y="149712"/>
                </a:lnTo>
                <a:lnTo>
                  <a:pt x="76856" y="76935"/>
                </a:lnTo>
                <a:lnTo>
                  <a:pt x="76896" y="76895"/>
                </a:lnTo>
                <a:lnTo>
                  <a:pt x="127480" y="134797"/>
                </a:lnTo>
                <a:lnTo>
                  <a:pt x="134798" y="127479"/>
                </a:lnTo>
                <a:lnTo>
                  <a:pt x="76896" y="76895"/>
                </a:lnTo>
                <a:lnTo>
                  <a:pt x="140756" y="119722"/>
                </a:lnTo>
                <a:lnTo>
                  <a:pt x="145914" y="110765"/>
                </a:lnTo>
                <a:lnTo>
                  <a:pt x="76896" y="76855"/>
                </a:lnTo>
                <a:lnTo>
                  <a:pt x="76936" y="76816"/>
                </a:lnTo>
                <a:lnTo>
                  <a:pt x="76896" y="76816"/>
                </a:lnTo>
                <a:lnTo>
                  <a:pt x="152352" y="61940"/>
                </a:lnTo>
                <a:lnTo>
                  <a:pt x="149673" y="51943"/>
                </a:lnTo>
                <a:lnTo>
                  <a:pt x="76896" y="76776"/>
                </a:lnTo>
                <a:lnTo>
                  <a:pt x="76896" y="76776"/>
                </a:lnTo>
                <a:lnTo>
                  <a:pt x="145914" y="42866"/>
                </a:lnTo>
                <a:lnTo>
                  <a:pt x="140756" y="33949"/>
                </a:lnTo>
                <a:lnTo>
                  <a:pt x="76896" y="76776"/>
                </a:lnTo>
                <a:lnTo>
                  <a:pt x="7689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76856" y="76736"/>
                </a:lnTo>
                <a:lnTo>
                  <a:pt x="101688" y="3959"/>
                </a:lnTo>
                <a:lnTo>
                  <a:pt x="91692" y="1280"/>
                </a:lnTo>
                <a:close/>
                <a:moveTo>
                  <a:pt x="76816" y="76935"/>
                </a:moveTo>
                <a:lnTo>
                  <a:pt x="71658" y="153631"/>
                </a:lnTo>
                <a:lnTo>
                  <a:pt x="81975" y="153631"/>
                </a:lnTo>
                <a:lnTo>
                  <a:pt x="76816" y="76935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65000">
                <a:schemeClr val="accent2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flipH="1" rot="7681169">
            <a:off x="-1266694" y="-2825386"/>
            <a:ext cx="4544980" cy="5593177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 flipH="1" rot="7681642">
            <a:off x="-1260036" y="-2610813"/>
            <a:ext cx="3776452" cy="4647082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6379900" y="1218338"/>
            <a:ext cx="2205835" cy="551483"/>
          </a:xfrm>
          <a:custGeom>
            <a:rect b="b" l="l" r="r" t="t"/>
            <a:pathLst>
              <a:path extrusionOk="0" h="22914" w="91652">
                <a:moveTo>
                  <a:pt x="42867" y="1"/>
                </a:moveTo>
                <a:lnTo>
                  <a:pt x="41827" y="41"/>
                </a:lnTo>
                <a:lnTo>
                  <a:pt x="40788" y="121"/>
                </a:lnTo>
                <a:lnTo>
                  <a:pt x="39828" y="281"/>
                </a:lnTo>
                <a:lnTo>
                  <a:pt x="38868" y="481"/>
                </a:lnTo>
                <a:lnTo>
                  <a:pt x="37989" y="721"/>
                </a:lnTo>
                <a:lnTo>
                  <a:pt x="37149" y="1001"/>
                </a:lnTo>
                <a:lnTo>
                  <a:pt x="36349" y="1321"/>
                </a:lnTo>
                <a:lnTo>
                  <a:pt x="35589" y="1720"/>
                </a:lnTo>
                <a:lnTo>
                  <a:pt x="34830" y="2080"/>
                </a:lnTo>
                <a:lnTo>
                  <a:pt x="34150" y="2520"/>
                </a:lnTo>
                <a:lnTo>
                  <a:pt x="33510" y="2960"/>
                </a:lnTo>
                <a:lnTo>
                  <a:pt x="32910" y="3440"/>
                </a:lnTo>
                <a:lnTo>
                  <a:pt x="32350" y="3920"/>
                </a:lnTo>
                <a:lnTo>
                  <a:pt x="31791" y="4400"/>
                </a:lnTo>
                <a:lnTo>
                  <a:pt x="31311" y="4919"/>
                </a:lnTo>
                <a:lnTo>
                  <a:pt x="30831" y="5399"/>
                </a:lnTo>
                <a:lnTo>
                  <a:pt x="30431" y="5919"/>
                </a:lnTo>
                <a:lnTo>
                  <a:pt x="30031" y="6399"/>
                </a:lnTo>
                <a:lnTo>
                  <a:pt x="29311" y="7399"/>
                </a:lnTo>
                <a:lnTo>
                  <a:pt x="28752" y="8278"/>
                </a:lnTo>
                <a:lnTo>
                  <a:pt x="28312" y="9118"/>
                </a:lnTo>
                <a:lnTo>
                  <a:pt x="27952" y="9798"/>
                </a:lnTo>
                <a:lnTo>
                  <a:pt x="27712" y="10318"/>
                </a:lnTo>
                <a:lnTo>
                  <a:pt x="27552" y="10798"/>
                </a:lnTo>
                <a:lnTo>
                  <a:pt x="27192" y="10718"/>
                </a:lnTo>
                <a:lnTo>
                  <a:pt x="26232" y="10598"/>
                </a:lnTo>
                <a:lnTo>
                  <a:pt x="25553" y="10558"/>
                </a:lnTo>
                <a:lnTo>
                  <a:pt x="24793" y="10558"/>
                </a:lnTo>
                <a:lnTo>
                  <a:pt x="23953" y="10598"/>
                </a:lnTo>
                <a:lnTo>
                  <a:pt x="23073" y="10718"/>
                </a:lnTo>
                <a:lnTo>
                  <a:pt x="22154" y="10917"/>
                </a:lnTo>
                <a:lnTo>
                  <a:pt x="21674" y="11037"/>
                </a:lnTo>
                <a:lnTo>
                  <a:pt x="21194" y="11197"/>
                </a:lnTo>
                <a:lnTo>
                  <a:pt x="20714" y="11397"/>
                </a:lnTo>
                <a:lnTo>
                  <a:pt x="20234" y="11597"/>
                </a:lnTo>
                <a:lnTo>
                  <a:pt x="19754" y="11837"/>
                </a:lnTo>
                <a:lnTo>
                  <a:pt x="19275" y="12117"/>
                </a:lnTo>
                <a:lnTo>
                  <a:pt x="18795" y="12437"/>
                </a:lnTo>
                <a:lnTo>
                  <a:pt x="18355" y="12797"/>
                </a:lnTo>
                <a:lnTo>
                  <a:pt x="17915" y="13197"/>
                </a:lnTo>
                <a:lnTo>
                  <a:pt x="17515" y="13597"/>
                </a:lnTo>
                <a:lnTo>
                  <a:pt x="17075" y="14076"/>
                </a:lnTo>
                <a:lnTo>
                  <a:pt x="16715" y="14596"/>
                </a:lnTo>
                <a:lnTo>
                  <a:pt x="16355" y="15196"/>
                </a:lnTo>
                <a:lnTo>
                  <a:pt x="15996" y="15796"/>
                </a:lnTo>
                <a:lnTo>
                  <a:pt x="15436" y="15756"/>
                </a:lnTo>
                <a:lnTo>
                  <a:pt x="14796" y="15716"/>
                </a:lnTo>
                <a:lnTo>
                  <a:pt x="13916" y="15676"/>
                </a:lnTo>
                <a:lnTo>
                  <a:pt x="12917" y="15676"/>
                </a:lnTo>
                <a:lnTo>
                  <a:pt x="11757" y="15756"/>
                </a:lnTo>
                <a:lnTo>
                  <a:pt x="10477" y="15876"/>
                </a:lnTo>
                <a:lnTo>
                  <a:pt x="9158" y="16076"/>
                </a:lnTo>
                <a:lnTo>
                  <a:pt x="8478" y="16196"/>
                </a:lnTo>
                <a:lnTo>
                  <a:pt x="7758" y="16356"/>
                </a:lnTo>
                <a:lnTo>
                  <a:pt x="7078" y="16556"/>
                </a:lnTo>
                <a:lnTo>
                  <a:pt x="6399" y="16796"/>
                </a:lnTo>
                <a:lnTo>
                  <a:pt x="5719" y="17076"/>
                </a:lnTo>
                <a:lnTo>
                  <a:pt x="5079" y="17355"/>
                </a:lnTo>
                <a:lnTo>
                  <a:pt x="4399" y="17715"/>
                </a:lnTo>
                <a:lnTo>
                  <a:pt x="3799" y="18115"/>
                </a:lnTo>
                <a:lnTo>
                  <a:pt x="3200" y="18515"/>
                </a:lnTo>
                <a:lnTo>
                  <a:pt x="2600" y="18995"/>
                </a:lnTo>
                <a:lnTo>
                  <a:pt x="2080" y="19515"/>
                </a:lnTo>
                <a:lnTo>
                  <a:pt x="1560" y="20075"/>
                </a:lnTo>
                <a:lnTo>
                  <a:pt x="1080" y="20714"/>
                </a:lnTo>
                <a:lnTo>
                  <a:pt x="680" y="21394"/>
                </a:lnTo>
                <a:lnTo>
                  <a:pt x="320" y="22114"/>
                </a:lnTo>
                <a:lnTo>
                  <a:pt x="1" y="22914"/>
                </a:lnTo>
                <a:lnTo>
                  <a:pt x="91652" y="22914"/>
                </a:lnTo>
                <a:lnTo>
                  <a:pt x="91332" y="22434"/>
                </a:lnTo>
                <a:lnTo>
                  <a:pt x="90852" y="21874"/>
                </a:lnTo>
                <a:lnTo>
                  <a:pt x="90252" y="21194"/>
                </a:lnTo>
                <a:lnTo>
                  <a:pt x="89412" y="20434"/>
                </a:lnTo>
                <a:lnTo>
                  <a:pt x="88453" y="19555"/>
                </a:lnTo>
                <a:lnTo>
                  <a:pt x="87893" y="19115"/>
                </a:lnTo>
                <a:lnTo>
                  <a:pt x="87253" y="18675"/>
                </a:lnTo>
                <a:lnTo>
                  <a:pt x="86613" y="18235"/>
                </a:lnTo>
                <a:lnTo>
                  <a:pt x="85934" y="17835"/>
                </a:lnTo>
                <a:lnTo>
                  <a:pt x="85174" y="17435"/>
                </a:lnTo>
                <a:lnTo>
                  <a:pt x="84374" y="17036"/>
                </a:lnTo>
                <a:lnTo>
                  <a:pt x="83534" y="16676"/>
                </a:lnTo>
                <a:lnTo>
                  <a:pt x="82655" y="16356"/>
                </a:lnTo>
                <a:lnTo>
                  <a:pt x="81735" y="16036"/>
                </a:lnTo>
                <a:lnTo>
                  <a:pt x="80775" y="15796"/>
                </a:lnTo>
                <a:lnTo>
                  <a:pt x="79735" y="15556"/>
                </a:lnTo>
                <a:lnTo>
                  <a:pt x="78656" y="15396"/>
                </a:lnTo>
                <a:lnTo>
                  <a:pt x="77576" y="15316"/>
                </a:lnTo>
                <a:lnTo>
                  <a:pt x="76417" y="15276"/>
                </a:lnTo>
                <a:lnTo>
                  <a:pt x="75177" y="15276"/>
                </a:lnTo>
                <a:lnTo>
                  <a:pt x="73937" y="15396"/>
                </a:lnTo>
                <a:lnTo>
                  <a:pt x="72658" y="15556"/>
                </a:lnTo>
                <a:lnTo>
                  <a:pt x="71298" y="15796"/>
                </a:lnTo>
                <a:lnTo>
                  <a:pt x="69899" y="16156"/>
                </a:lnTo>
                <a:lnTo>
                  <a:pt x="68459" y="16596"/>
                </a:lnTo>
                <a:lnTo>
                  <a:pt x="68339" y="16276"/>
                </a:lnTo>
                <a:lnTo>
                  <a:pt x="67979" y="15556"/>
                </a:lnTo>
                <a:lnTo>
                  <a:pt x="67699" y="15076"/>
                </a:lnTo>
                <a:lnTo>
                  <a:pt x="67339" y="14556"/>
                </a:lnTo>
                <a:lnTo>
                  <a:pt x="66900" y="13996"/>
                </a:lnTo>
                <a:lnTo>
                  <a:pt x="66380" y="13437"/>
                </a:lnTo>
                <a:lnTo>
                  <a:pt x="65780" y="12877"/>
                </a:lnTo>
                <a:lnTo>
                  <a:pt x="65460" y="12637"/>
                </a:lnTo>
                <a:lnTo>
                  <a:pt x="65100" y="12397"/>
                </a:lnTo>
                <a:lnTo>
                  <a:pt x="64740" y="12157"/>
                </a:lnTo>
                <a:lnTo>
                  <a:pt x="64340" y="11957"/>
                </a:lnTo>
                <a:lnTo>
                  <a:pt x="63900" y="11757"/>
                </a:lnTo>
                <a:lnTo>
                  <a:pt x="63461" y="11597"/>
                </a:lnTo>
                <a:lnTo>
                  <a:pt x="62981" y="11437"/>
                </a:lnTo>
                <a:lnTo>
                  <a:pt x="62461" y="11357"/>
                </a:lnTo>
                <a:lnTo>
                  <a:pt x="61941" y="11277"/>
                </a:lnTo>
                <a:lnTo>
                  <a:pt x="61381" y="11237"/>
                </a:lnTo>
                <a:lnTo>
                  <a:pt x="60821" y="11237"/>
                </a:lnTo>
                <a:lnTo>
                  <a:pt x="60222" y="11277"/>
                </a:lnTo>
                <a:lnTo>
                  <a:pt x="59582" y="11357"/>
                </a:lnTo>
                <a:lnTo>
                  <a:pt x="58902" y="11477"/>
                </a:lnTo>
                <a:lnTo>
                  <a:pt x="58662" y="10957"/>
                </a:lnTo>
                <a:lnTo>
                  <a:pt x="58382" y="10398"/>
                </a:lnTo>
                <a:lnTo>
                  <a:pt x="57982" y="9678"/>
                </a:lnTo>
                <a:lnTo>
                  <a:pt x="57462" y="8798"/>
                </a:lnTo>
                <a:lnTo>
                  <a:pt x="56823" y="7838"/>
                </a:lnTo>
                <a:lnTo>
                  <a:pt x="56063" y="6799"/>
                </a:lnTo>
                <a:lnTo>
                  <a:pt x="55143" y="5759"/>
                </a:lnTo>
                <a:lnTo>
                  <a:pt x="54623" y="5199"/>
                </a:lnTo>
                <a:lnTo>
                  <a:pt x="54104" y="4679"/>
                </a:lnTo>
                <a:lnTo>
                  <a:pt x="53544" y="4160"/>
                </a:lnTo>
                <a:lnTo>
                  <a:pt x="52944" y="3640"/>
                </a:lnTo>
                <a:lnTo>
                  <a:pt x="52304" y="3160"/>
                </a:lnTo>
                <a:lnTo>
                  <a:pt x="51624" y="2680"/>
                </a:lnTo>
                <a:lnTo>
                  <a:pt x="50905" y="2240"/>
                </a:lnTo>
                <a:lnTo>
                  <a:pt x="50145" y="1800"/>
                </a:lnTo>
                <a:lnTo>
                  <a:pt x="49385" y="1441"/>
                </a:lnTo>
                <a:lnTo>
                  <a:pt x="48545" y="1081"/>
                </a:lnTo>
                <a:lnTo>
                  <a:pt x="47706" y="761"/>
                </a:lnTo>
                <a:lnTo>
                  <a:pt x="46826" y="521"/>
                </a:lnTo>
                <a:lnTo>
                  <a:pt x="45906" y="281"/>
                </a:lnTo>
                <a:lnTo>
                  <a:pt x="44946" y="161"/>
                </a:lnTo>
                <a:lnTo>
                  <a:pt x="43907" y="41"/>
                </a:lnTo>
                <a:lnTo>
                  <a:pt x="428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899425" y="1475875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-7681169">
            <a:off x="5878606" y="-2825386"/>
            <a:ext cx="4544980" cy="5593177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rot="-7681642">
            <a:off x="6640476" y="-2610813"/>
            <a:ext cx="3776452" cy="4647082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732400" y="3928448"/>
            <a:ext cx="1175666" cy="293929"/>
          </a:xfrm>
          <a:custGeom>
            <a:rect b="b" l="l" r="r" t="t"/>
            <a:pathLst>
              <a:path extrusionOk="0" h="22914" w="91652">
                <a:moveTo>
                  <a:pt x="42867" y="1"/>
                </a:moveTo>
                <a:lnTo>
                  <a:pt x="41827" y="41"/>
                </a:lnTo>
                <a:lnTo>
                  <a:pt x="40788" y="121"/>
                </a:lnTo>
                <a:lnTo>
                  <a:pt x="39828" y="281"/>
                </a:lnTo>
                <a:lnTo>
                  <a:pt x="38868" y="481"/>
                </a:lnTo>
                <a:lnTo>
                  <a:pt x="37989" y="721"/>
                </a:lnTo>
                <a:lnTo>
                  <a:pt x="37149" y="1001"/>
                </a:lnTo>
                <a:lnTo>
                  <a:pt x="36349" y="1321"/>
                </a:lnTo>
                <a:lnTo>
                  <a:pt x="35589" y="1720"/>
                </a:lnTo>
                <a:lnTo>
                  <a:pt x="34830" y="2080"/>
                </a:lnTo>
                <a:lnTo>
                  <a:pt x="34150" y="2520"/>
                </a:lnTo>
                <a:lnTo>
                  <a:pt x="33510" y="2960"/>
                </a:lnTo>
                <a:lnTo>
                  <a:pt x="32910" y="3440"/>
                </a:lnTo>
                <a:lnTo>
                  <a:pt x="32350" y="3920"/>
                </a:lnTo>
                <a:lnTo>
                  <a:pt x="31791" y="4400"/>
                </a:lnTo>
                <a:lnTo>
                  <a:pt x="31311" y="4919"/>
                </a:lnTo>
                <a:lnTo>
                  <a:pt x="30831" y="5399"/>
                </a:lnTo>
                <a:lnTo>
                  <a:pt x="30431" y="5919"/>
                </a:lnTo>
                <a:lnTo>
                  <a:pt x="30031" y="6399"/>
                </a:lnTo>
                <a:lnTo>
                  <a:pt x="29311" y="7399"/>
                </a:lnTo>
                <a:lnTo>
                  <a:pt x="28752" y="8278"/>
                </a:lnTo>
                <a:lnTo>
                  <a:pt x="28312" y="9118"/>
                </a:lnTo>
                <a:lnTo>
                  <a:pt x="27952" y="9798"/>
                </a:lnTo>
                <a:lnTo>
                  <a:pt x="27712" y="10318"/>
                </a:lnTo>
                <a:lnTo>
                  <a:pt x="27552" y="10798"/>
                </a:lnTo>
                <a:lnTo>
                  <a:pt x="27192" y="10718"/>
                </a:lnTo>
                <a:lnTo>
                  <a:pt x="26232" y="10598"/>
                </a:lnTo>
                <a:lnTo>
                  <a:pt x="25553" y="10558"/>
                </a:lnTo>
                <a:lnTo>
                  <a:pt x="24793" y="10558"/>
                </a:lnTo>
                <a:lnTo>
                  <a:pt x="23953" y="10598"/>
                </a:lnTo>
                <a:lnTo>
                  <a:pt x="23073" y="10718"/>
                </a:lnTo>
                <a:lnTo>
                  <a:pt x="22154" y="10917"/>
                </a:lnTo>
                <a:lnTo>
                  <a:pt x="21674" y="11037"/>
                </a:lnTo>
                <a:lnTo>
                  <a:pt x="21194" y="11197"/>
                </a:lnTo>
                <a:lnTo>
                  <a:pt x="20714" y="11397"/>
                </a:lnTo>
                <a:lnTo>
                  <a:pt x="20234" y="11597"/>
                </a:lnTo>
                <a:lnTo>
                  <a:pt x="19754" y="11837"/>
                </a:lnTo>
                <a:lnTo>
                  <a:pt x="19275" y="12117"/>
                </a:lnTo>
                <a:lnTo>
                  <a:pt x="18795" y="12437"/>
                </a:lnTo>
                <a:lnTo>
                  <a:pt x="18355" y="12797"/>
                </a:lnTo>
                <a:lnTo>
                  <a:pt x="17915" y="13197"/>
                </a:lnTo>
                <a:lnTo>
                  <a:pt x="17515" y="13597"/>
                </a:lnTo>
                <a:lnTo>
                  <a:pt x="17075" y="14076"/>
                </a:lnTo>
                <a:lnTo>
                  <a:pt x="16715" y="14596"/>
                </a:lnTo>
                <a:lnTo>
                  <a:pt x="16355" y="15196"/>
                </a:lnTo>
                <a:lnTo>
                  <a:pt x="15996" y="15796"/>
                </a:lnTo>
                <a:lnTo>
                  <a:pt x="15436" y="15756"/>
                </a:lnTo>
                <a:lnTo>
                  <a:pt x="14796" y="15716"/>
                </a:lnTo>
                <a:lnTo>
                  <a:pt x="13916" y="15676"/>
                </a:lnTo>
                <a:lnTo>
                  <a:pt x="12917" y="15676"/>
                </a:lnTo>
                <a:lnTo>
                  <a:pt x="11757" y="15756"/>
                </a:lnTo>
                <a:lnTo>
                  <a:pt x="10477" y="15876"/>
                </a:lnTo>
                <a:lnTo>
                  <a:pt x="9158" y="16076"/>
                </a:lnTo>
                <a:lnTo>
                  <a:pt x="8478" y="16196"/>
                </a:lnTo>
                <a:lnTo>
                  <a:pt x="7758" y="16356"/>
                </a:lnTo>
                <a:lnTo>
                  <a:pt x="7078" y="16556"/>
                </a:lnTo>
                <a:lnTo>
                  <a:pt x="6399" y="16796"/>
                </a:lnTo>
                <a:lnTo>
                  <a:pt x="5719" y="17076"/>
                </a:lnTo>
                <a:lnTo>
                  <a:pt x="5079" y="17355"/>
                </a:lnTo>
                <a:lnTo>
                  <a:pt x="4399" y="17715"/>
                </a:lnTo>
                <a:lnTo>
                  <a:pt x="3799" y="18115"/>
                </a:lnTo>
                <a:lnTo>
                  <a:pt x="3200" y="18515"/>
                </a:lnTo>
                <a:lnTo>
                  <a:pt x="2600" y="18995"/>
                </a:lnTo>
                <a:lnTo>
                  <a:pt x="2080" y="19515"/>
                </a:lnTo>
                <a:lnTo>
                  <a:pt x="1560" y="20075"/>
                </a:lnTo>
                <a:lnTo>
                  <a:pt x="1080" y="20714"/>
                </a:lnTo>
                <a:lnTo>
                  <a:pt x="680" y="21394"/>
                </a:lnTo>
                <a:lnTo>
                  <a:pt x="320" y="22114"/>
                </a:lnTo>
                <a:lnTo>
                  <a:pt x="1" y="22914"/>
                </a:lnTo>
                <a:lnTo>
                  <a:pt x="91652" y="22914"/>
                </a:lnTo>
                <a:lnTo>
                  <a:pt x="91332" y="22434"/>
                </a:lnTo>
                <a:lnTo>
                  <a:pt x="90852" y="21874"/>
                </a:lnTo>
                <a:lnTo>
                  <a:pt x="90252" y="21194"/>
                </a:lnTo>
                <a:lnTo>
                  <a:pt x="89412" y="20434"/>
                </a:lnTo>
                <a:lnTo>
                  <a:pt x="88453" y="19555"/>
                </a:lnTo>
                <a:lnTo>
                  <a:pt x="87893" y="19115"/>
                </a:lnTo>
                <a:lnTo>
                  <a:pt x="87253" y="18675"/>
                </a:lnTo>
                <a:lnTo>
                  <a:pt x="86613" y="18235"/>
                </a:lnTo>
                <a:lnTo>
                  <a:pt x="85934" y="17835"/>
                </a:lnTo>
                <a:lnTo>
                  <a:pt x="85174" y="17435"/>
                </a:lnTo>
                <a:lnTo>
                  <a:pt x="84374" y="17036"/>
                </a:lnTo>
                <a:lnTo>
                  <a:pt x="83534" y="16676"/>
                </a:lnTo>
                <a:lnTo>
                  <a:pt x="82655" y="16356"/>
                </a:lnTo>
                <a:lnTo>
                  <a:pt x="81735" y="16036"/>
                </a:lnTo>
                <a:lnTo>
                  <a:pt x="80775" y="15796"/>
                </a:lnTo>
                <a:lnTo>
                  <a:pt x="79735" y="15556"/>
                </a:lnTo>
                <a:lnTo>
                  <a:pt x="78656" y="15396"/>
                </a:lnTo>
                <a:lnTo>
                  <a:pt x="77576" y="15316"/>
                </a:lnTo>
                <a:lnTo>
                  <a:pt x="76417" y="15276"/>
                </a:lnTo>
                <a:lnTo>
                  <a:pt x="75177" y="15276"/>
                </a:lnTo>
                <a:lnTo>
                  <a:pt x="73937" y="15396"/>
                </a:lnTo>
                <a:lnTo>
                  <a:pt x="72658" y="15556"/>
                </a:lnTo>
                <a:lnTo>
                  <a:pt x="71298" y="15796"/>
                </a:lnTo>
                <a:lnTo>
                  <a:pt x="69899" y="16156"/>
                </a:lnTo>
                <a:lnTo>
                  <a:pt x="68459" y="16596"/>
                </a:lnTo>
                <a:lnTo>
                  <a:pt x="68339" y="16276"/>
                </a:lnTo>
                <a:lnTo>
                  <a:pt x="67979" y="15556"/>
                </a:lnTo>
                <a:lnTo>
                  <a:pt x="67699" y="15076"/>
                </a:lnTo>
                <a:lnTo>
                  <a:pt x="67339" y="14556"/>
                </a:lnTo>
                <a:lnTo>
                  <a:pt x="66900" y="13996"/>
                </a:lnTo>
                <a:lnTo>
                  <a:pt x="66380" y="13437"/>
                </a:lnTo>
                <a:lnTo>
                  <a:pt x="65780" y="12877"/>
                </a:lnTo>
                <a:lnTo>
                  <a:pt x="65460" y="12637"/>
                </a:lnTo>
                <a:lnTo>
                  <a:pt x="65100" y="12397"/>
                </a:lnTo>
                <a:lnTo>
                  <a:pt x="64740" y="12157"/>
                </a:lnTo>
                <a:lnTo>
                  <a:pt x="64340" y="11957"/>
                </a:lnTo>
                <a:lnTo>
                  <a:pt x="63900" y="11757"/>
                </a:lnTo>
                <a:lnTo>
                  <a:pt x="63461" y="11597"/>
                </a:lnTo>
                <a:lnTo>
                  <a:pt x="62981" y="11437"/>
                </a:lnTo>
                <a:lnTo>
                  <a:pt x="62461" y="11357"/>
                </a:lnTo>
                <a:lnTo>
                  <a:pt x="61941" y="11277"/>
                </a:lnTo>
                <a:lnTo>
                  <a:pt x="61381" y="11237"/>
                </a:lnTo>
                <a:lnTo>
                  <a:pt x="60821" y="11237"/>
                </a:lnTo>
                <a:lnTo>
                  <a:pt x="60222" y="11277"/>
                </a:lnTo>
                <a:lnTo>
                  <a:pt x="59582" y="11357"/>
                </a:lnTo>
                <a:lnTo>
                  <a:pt x="58902" y="11477"/>
                </a:lnTo>
                <a:lnTo>
                  <a:pt x="58662" y="10957"/>
                </a:lnTo>
                <a:lnTo>
                  <a:pt x="58382" y="10398"/>
                </a:lnTo>
                <a:lnTo>
                  <a:pt x="57982" y="9678"/>
                </a:lnTo>
                <a:lnTo>
                  <a:pt x="57462" y="8798"/>
                </a:lnTo>
                <a:lnTo>
                  <a:pt x="56823" y="7838"/>
                </a:lnTo>
                <a:lnTo>
                  <a:pt x="56063" y="6799"/>
                </a:lnTo>
                <a:lnTo>
                  <a:pt x="55143" y="5759"/>
                </a:lnTo>
                <a:lnTo>
                  <a:pt x="54623" y="5199"/>
                </a:lnTo>
                <a:lnTo>
                  <a:pt x="54104" y="4679"/>
                </a:lnTo>
                <a:lnTo>
                  <a:pt x="53544" y="4160"/>
                </a:lnTo>
                <a:lnTo>
                  <a:pt x="52944" y="3640"/>
                </a:lnTo>
                <a:lnTo>
                  <a:pt x="52304" y="3160"/>
                </a:lnTo>
                <a:lnTo>
                  <a:pt x="51624" y="2680"/>
                </a:lnTo>
                <a:lnTo>
                  <a:pt x="50905" y="2240"/>
                </a:lnTo>
                <a:lnTo>
                  <a:pt x="50145" y="1800"/>
                </a:lnTo>
                <a:lnTo>
                  <a:pt x="49385" y="1441"/>
                </a:lnTo>
                <a:lnTo>
                  <a:pt x="48545" y="1081"/>
                </a:lnTo>
                <a:lnTo>
                  <a:pt x="47706" y="761"/>
                </a:lnTo>
                <a:lnTo>
                  <a:pt x="46826" y="521"/>
                </a:lnTo>
                <a:lnTo>
                  <a:pt x="45906" y="281"/>
                </a:lnTo>
                <a:lnTo>
                  <a:pt x="44946" y="161"/>
                </a:lnTo>
                <a:lnTo>
                  <a:pt x="43907" y="41"/>
                </a:lnTo>
                <a:lnTo>
                  <a:pt x="428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-1944525" y="3161325"/>
            <a:ext cx="13033058" cy="5913312"/>
          </a:xfrm>
          <a:custGeom>
            <a:rect b="b" l="l" r="r" t="t"/>
            <a:pathLst>
              <a:path extrusionOk="0" h="160808" w="285750">
                <a:moveTo>
                  <a:pt x="0" y="0"/>
                </a:moveTo>
                <a:lnTo>
                  <a:pt x="0" y="1079"/>
                </a:lnTo>
                <a:lnTo>
                  <a:pt x="138410" y="77911"/>
                </a:lnTo>
                <a:lnTo>
                  <a:pt x="138299" y="78172"/>
                </a:lnTo>
                <a:lnTo>
                  <a:pt x="0" y="10864"/>
                </a:lnTo>
                <a:lnTo>
                  <a:pt x="0" y="16669"/>
                </a:lnTo>
                <a:lnTo>
                  <a:pt x="138224" y="78320"/>
                </a:lnTo>
                <a:lnTo>
                  <a:pt x="138113" y="78581"/>
                </a:lnTo>
                <a:lnTo>
                  <a:pt x="0" y="25673"/>
                </a:lnTo>
                <a:lnTo>
                  <a:pt x="0" y="31105"/>
                </a:lnTo>
                <a:lnTo>
                  <a:pt x="138038" y="78730"/>
                </a:lnTo>
                <a:lnTo>
                  <a:pt x="137964" y="78990"/>
                </a:lnTo>
                <a:lnTo>
                  <a:pt x="0" y="39551"/>
                </a:lnTo>
                <a:lnTo>
                  <a:pt x="0" y="44685"/>
                </a:lnTo>
                <a:lnTo>
                  <a:pt x="137926" y="79176"/>
                </a:lnTo>
                <a:lnTo>
                  <a:pt x="137852" y="79437"/>
                </a:lnTo>
                <a:lnTo>
                  <a:pt x="0" y="52722"/>
                </a:lnTo>
                <a:lnTo>
                  <a:pt x="0" y="57671"/>
                </a:lnTo>
                <a:lnTo>
                  <a:pt x="137815" y="79623"/>
                </a:lnTo>
                <a:lnTo>
                  <a:pt x="137778" y="79883"/>
                </a:lnTo>
                <a:lnTo>
                  <a:pt x="0" y="65484"/>
                </a:lnTo>
                <a:lnTo>
                  <a:pt x="0" y="70321"/>
                </a:lnTo>
                <a:lnTo>
                  <a:pt x="137778" y="80032"/>
                </a:lnTo>
                <a:lnTo>
                  <a:pt x="137778" y="80330"/>
                </a:lnTo>
                <a:lnTo>
                  <a:pt x="0" y="78023"/>
                </a:lnTo>
                <a:lnTo>
                  <a:pt x="0" y="82822"/>
                </a:lnTo>
                <a:lnTo>
                  <a:pt x="137778" y="80478"/>
                </a:lnTo>
                <a:lnTo>
                  <a:pt x="137778" y="80776"/>
                </a:lnTo>
                <a:lnTo>
                  <a:pt x="0" y="90487"/>
                </a:lnTo>
                <a:lnTo>
                  <a:pt x="0" y="95324"/>
                </a:lnTo>
                <a:lnTo>
                  <a:pt x="137778" y="80925"/>
                </a:lnTo>
                <a:lnTo>
                  <a:pt x="137815" y="81223"/>
                </a:lnTo>
                <a:lnTo>
                  <a:pt x="0" y="103137"/>
                </a:lnTo>
                <a:lnTo>
                  <a:pt x="0" y="108086"/>
                </a:lnTo>
                <a:lnTo>
                  <a:pt x="137852" y="81371"/>
                </a:lnTo>
                <a:lnTo>
                  <a:pt x="137926" y="81632"/>
                </a:lnTo>
                <a:lnTo>
                  <a:pt x="0" y="116123"/>
                </a:lnTo>
                <a:lnTo>
                  <a:pt x="0" y="121257"/>
                </a:lnTo>
                <a:lnTo>
                  <a:pt x="137964" y="81818"/>
                </a:lnTo>
                <a:lnTo>
                  <a:pt x="138038" y="82078"/>
                </a:lnTo>
                <a:lnTo>
                  <a:pt x="0" y="129703"/>
                </a:lnTo>
                <a:lnTo>
                  <a:pt x="0" y="135135"/>
                </a:lnTo>
                <a:lnTo>
                  <a:pt x="138113" y="82227"/>
                </a:lnTo>
                <a:lnTo>
                  <a:pt x="138224" y="82488"/>
                </a:lnTo>
                <a:lnTo>
                  <a:pt x="0" y="144139"/>
                </a:lnTo>
                <a:lnTo>
                  <a:pt x="0" y="149981"/>
                </a:lnTo>
                <a:lnTo>
                  <a:pt x="138299" y="82636"/>
                </a:lnTo>
                <a:lnTo>
                  <a:pt x="138410" y="82897"/>
                </a:lnTo>
                <a:lnTo>
                  <a:pt x="0" y="159729"/>
                </a:lnTo>
                <a:lnTo>
                  <a:pt x="0" y="160808"/>
                </a:lnTo>
                <a:lnTo>
                  <a:pt x="8855" y="160808"/>
                </a:lnTo>
                <a:lnTo>
                  <a:pt x="138485" y="83046"/>
                </a:lnTo>
                <a:lnTo>
                  <a:pt x="138633" y="83269"/>
                </a:lnTo>
                <a:lnTo>
                  <a:pt x="23850" y="160808"/>
                </a:lnTo>
                <a:lnTo>
                  <a:pt x="32035" y="160808"/>
                </a:lnTo>
                <a:lnTo>
                  <a:pt x="138745" y="83418"/>
                </a:lnTo>
                <a:lnTo>
                  <a:pt x="138894" y="83641"/>
                </a:lnTo>
                <a:lnTo>
                  <a:pt x="43718" y="160808"/>
                </a:lnTo>
                <a:lnTo>
                  <a:pt x="50267" y="160808"/>
                </a:lnTo>
                <a:lnTo>
                  <a:pt x="139005" y="83753"/>
                </a:lnTo>
                <a:lnTo>
                  <a:pt x="139192" y="83976"/>
                </a:lnTo>
                <a:lnTo>
                  <a:pt x="59717" y="160808"/>
                </a:lnTo>
                <a:lnTo>
                  <a:pt x="65112" y="160808"/>
                </a:lnTo>
                <a:lnTo>
                  <a:pt x="139340" y="84087"/>
                </a:lnTo>
                <a:lnTo>
                  <a:pt x="139526" y="84274"/>
                </a:lnTo>
                <a:lnTo>
                  <a:pt x="73075" y="160808"/>
                </a:lnTo>
                <a:lnTo>
                  <a:pt x="77688" y="160808"/>
                </a:lnTo>
                <a:lnTo>
                  <a:pt x="139638" y="84385"/>
                </a:lnTo>
                <a:lnTo>
                  <a:pt x="139861" y="84534"/>
                </a:lnTo>
                <a:lnTo>
                  <a:pt x="84534" y="160808"/>
                </a:lnTo>
                <a:lnTo>
                  <a:pt x="88553" y="160808"/>
                </a:lnTo>
                <a:lnTo>
                  <a:pt x="140010" y="84646"/>
                </a:lnTo>
                <a:lnTo>
                  <a:pt x="140233" y="84794"/>
                </a:lnTo>
                <a:lnTo>
                  <a:pt x="94617" y="160808"/>
                </a:lnTo>
                <a:lnTo>
                  <a:pt x="98227" y="160808"/>
                </a:lnTo>
                <a:lnTo>
                  <a:pt x="140382" y="84869"/>
                </a:lnTo>
                <a:lnTo>
                  <a:pt x="140643" y="85018"/>
                </a:lnTo>
                <a:lnTo>
                  <a:pt x="103733" y="160808"/>
                </a:lnTo>
                <a:lnTo>
                  <a:pt x="107007" y="160808"/>
                </a:lnTo>
                <a:lnTo>
                  <a:pt x="140791" y="85092"/>
                </a:lnTo>
                <a:lnTo>
                  <a:pt x="141052" y="85166"/>
                </a:lnTo>
                <a:lnTo>
                  <a:pt x="112068" y="160808"/>
                </a:lnTo>
                <a:lnTo>
                  <a:pt x="115119" y="160808"/>
                </a:lnTo>
                <a:lnTo>
                  <a:pt x="141201" y="85241"/>
                </a:lnTo>
                <a:lnTo>
                  <a:pt x="141461" y="85315"/>
                </a:lnTo>
                <a:lnTo>
                  <a:pt x="119881" y="160808"/>
                </a:lnTo>
                <a:lnTo>
                  <a:pt x="122783" y="160808"/>
                </a:lnTo>
                <a:lnTo>
                  <a:pt x="141647" y="85353"/>
                </a:lnTo>
                <a:lnTo>
                  <a:pt x="141908" y="85427"/>
                </a:lnTo>
                <a:lnTo>
                  <a:pt x="127285" y="160808"/>
                </a:lnTo>
                <a:lnTo>
                  <a:pt x="130076" y="160808"/>
                </a:lnTo>
                <a:lnTo>
                  <a:pt x="142056" y="85464"/>
                </a:lnTo>
                <a:lnTo>
                  <a:pt x="142354" y="85501"/>
                </a:lnTo>
                <a:lnTo>
                  <a:pt x="134466" y="160808"/>
                </a:lnTo>
                <a:lnTo>
                  <a:pt x="137182" y="160808"/>
                </a:lnTo>
                <a:lnTo>
                  <a:pt x="142503" y="85501"/>
                </a:lnTo>
                <a:lnTo>
                  <a:pt x="142801" y="85501"/>
                </a:lnTo>
                <a:lnTo>
                  <a:pt x="141536" y="160808"/>
                </a:lnTo>
                <a:lnTo>
                  <a:pt x="144214" y="160808"/>
                </a:lnTo>
                <a:lnTo>
                  <a:pt x="142949" y="85501"/>
                </a:lnTo>
                <a:lnTo>
                  <a:pt x="143247" y="85501"/>
                </a:lnTo>
                <a:lnTo>
                  <a:pt x="148568" y="160808"/>
                </a:lnTo>
                <a:lnTo>
                  <a:pt x="151284" y="160808"/>
                </a:lnTo>
                <a:lnTo>
                  <a:pt x="143396" y="85501"/>
                </a:lnTo>
                <a:lnTo>
                  <a:pt x="143694" y="85464"/>
                </a:lnTo>
                <a:lnTo>
                  <a:pt x="155674" y="160808"/>
                </a:lnTo>
                <a:lnTo>
                  <a:pt x="158465" y="160808"/>
                </a:lnTo>
                <a:lnTo>
                  <a:pt x="143842" y="85427"/>
                </a:lnTo>
                <a:lnTo>
                  <a:pt x="144103" y="85353"/>
                </a:lnTo>
                <a:lnTo>
                  <a:pt x="162967" y="160808"/>
                </a:lnTo>
                <a:lnTo>
                  <a:pt x="165869" y="160808"/>
                </a:lnTo>
                <a:lnTo>
                  <a:pt x="144289" y="85315"/>
                </a:lnTo>
                <a:lnTo>
                  <a:pt x="144549" y="85241"/>
                </a:lnTo>
                <a:lnTo>
                  <a:pt x="170631" y="160808"/>
                </a:lnTo>
                <a:lnTo>
                  <a:pt x="173682" y="160808"/>
                </a:lnTo>
                <a:lnTo>
                  <a:pt x="144698" y="85166"/>
                </a:lnTo>
                <a:lnTo>
                  <a:pt x="144959" y="85092"/>
                </a:lnTo>
                <a:lnTo>
                  <a:pt x="178743" y="160808"/>
                </a:lnTo>
                <a:lnTo>
                  <a:pt x="182017" y="160808"/>
                </a:lnTo>
                <a:lnTo>
                  <a:pt x="145107" y="85018"/>
                </a:lnTo>
                <a:lnTo>
                  <a:pt x="145368" y="84869"/>
                </a:lnTo>
                <a:lnTo>
                  <a:pt x="187523" y="160808"/>
                </a:lnTo>
                <a:lnTo>
                  <a:pt x="191133" y="160808"/>
                </a:lnTo>
                <a:lnTo>
                  <a:pt x="145517" y="84794"/>
                </a:lnTo>
                <a:lnTo>
                  <a:pt x="145740" y="84646"/>
                </a:lnTo>
                <a:lnTo>
                  <a:pt x="197197" y="160808"/>
                </a:lnTo>
                <a:lnTo>
                  <a:pt x="201216" y="160808"/>
                </a:lnTo>
                <a:lnTo>
                  <a:pt x="145889" y="84534"/>
                </a:lnTo>
                <a:lnTo>
                  <a:pt x="146112" y="84385"/>
                </a:lnTo>
                <a:lnTo>
                  <a:pt x="208062" y="160808"/>
                </a:lnTo>
                <a:lnTo>
                  <a:pt x="212675" y="160808"/>
                </a:lnTo>
                <a:lnTo>
                  <a:pt x="146224" y="84274"/>
                </a:lnTo>
                <a:lnTo>
                  <a:pt x="146410" y="84087"/>
                </a:lnTo>
                <a:lnTo>
                  <a:pt x="220638" y="160808"/>
                </a:lnTo>
                <a:lnTo>
                  <a:pt x="226033" y="160808"/>
                </a:lnTo>
                <a:lnTo>
                  <a:pt x="146559" y="83976"/>
                </a:lnTo>
                <a:lnTo>
                  <a:pt x="146745" y="83753"/>
                </a:lnTo>
                <a:lnTo>
                  <a:pt x="235483" y="160808"/>
                </a:lnTo>
                <a:lnTo>
                  <a:pt x="242032" y="160808"/>
                </a:lnTo>
                <a:lnTo>
                  <a:pt x="146856" y="83641"/>
                </a:lnTo>
                <a:lnTo>
                  <a:pt x="147005" y="83418"/>
                </a:lnTo>
                <a:lnTo>
                  <a:pt x="253715" y="160808"/>
                </a:lnTo>
                <a:lnTo>
                  <a:pt x="261900" y="160808"/>
                </a:lnTo>
                <a:lnTo>
                  <a:pt x="147117" y="83269"/>
                </a:lnTo>
                <a:lnTo>
                  <a:pt x="147265" y="83046"/>
                </a:lnTo>
                <a:lnTo>
                  <a:pt x="276895" y="160808"/>
                </a:lnTo>
                <a:lnTo>
                  <a:pt x="285750" y="160808"/>
                </a:lnTo>
                <a:lnTo>
                  <a:pt x="285750" y="159729"/>
                </a:lnTo>
                <a:lnTo>
                  <a:pt x="147340" y="82897"/>
                </a:lnTo>
                <a:lnTo>
                  <a:pt x="147451" y="82636"/>
                </a:lnTo>
                <a:lnTo>
                  <a:pt x="285750" y="149981"/>
                </a:lnTo>
                <a:lnTo>
                  <a:pt x="285750" y="144139"/>
                </a:lnTo>
                <a:lnTo>
                  <a:pt x="147526" y="82488"/>
                </a:lnTo>
                <a:lnTo>
                  <a:pt x="147638" y="82227"/>
                </a:lnTo>
                <a:lnTo>
                  <a:pt x="285750" y="135135"/>
                </a:lnTo>
                <a:lnTo>
                  <a:pt x="285750" y="129703"/>
                </a:lnTo>
                <a:lnTo>
                  <a:pt x="147712" y="82078"/>
                </a:lnTo>
                <a:lnTo>
                  <a:pt x="147786" y="81818"/>
                </a:lnTo>
                <a:lnTo>
                  <a:pt x="285750" y="121257"/>
                </a:lnTo>
                <a:lnTo>
                  <a:pt x="285750" y="116123"/>
                </a:lnTo>
                <a:lnTo>
                  <a:pt x="147824" y="81632"/>
                </a:lnTo>
                <a:lnTo>
                  <a:pt x="147898" y="81371"/>
                </a:lnTo>
                <a:lnTo>
                  <a:pt x="285750" y="108086"/>
                </a:lnTo>
                <a:lnTo>
                  <a:pt x="285750" y="103137"/>
                </a:lnTo>
                <a:lnTo>
                  <a:pt x="147935" y="81223"/>
                </a:lnTo>
                <a:lnTo>
                  <a:pt x="147972" y="80925"/>
                </a:lnTo>
                <a:lnTo>
                  <a:pt x="285750" y="95324"/>
                </a:lnTo>
                <a:lnTo>
                  <a:pt x="285750" y="90487"/>
                </a:lnTo>
                <a:lnTo>
                  <a:pt x="147972" y="80776"/>
                </a:lnTo>
                <a:lnTo>
                  <a:pt x="147972" y="80478"/>
                </a:lnTo>
                <a:lnTo>
                  <a:pt x="285750" y="82822"/>
                </a:lnTo>
                <a:lnTo>
                  <a:pt x="285750" y="78023"/>
                </a:lnTo>
                <a:lnTo>
                  <a:pt x="147972" y="80330"/>
                </a:lnTo>
                <a:lnTo>
                  <a:pt x="147972" y="80032"/>
                </a:lnTo>
                <a:lnTo>
                  <a:pt x="285750" y="70321"/>
                </a:lnTo>
                <a:lnTo>
                  <a:pt x="285750" y="65484"/>
                </a:lnTo>
                <a:lnTo>
                  <a:pt x="147972" y="79883"/>
                </a:lnTo>
                <a:lnTo>
                  <a:pt x="147935" y="79623"/>
                </a:lnTo>
                <a:lnTo>
                  <a:pt x="285750" y="57671"/>
                </a:lnTo>
                <a:lnTo>
                  <a:pt x="285750" y="52722"/>
                </a:lnTo>
                <a:lnTo>
                  <a:pt x="147898" y="79437"/>
                </a:lnTo>
                <a:lnTo>
                  <a:pt x="147824" y="79176"/>
                </a:lnTo>
                <a:lnTo>
                  <a:pt x="285750" y="44685"/>
                </a:lnTo>
                <a:lnTo>
                  <a:pt x="285750" y="39551"/>
                </a:lnTo>
                <a:lnTo>
                  <a:pt x="147786" y="78990"/>
                </a:lnTo>
                <a:lnTo>
                  <a:pt x="147712" y="78730"/>
                </a:lnTo>
                <a:lnTo>
                  <a:pt x="285750" y="31105"/>
                </a:lnTo>
                <a:lnTo>
                  <a:pt x="285750" y="25673"/>
                </a:lnTo>
                <a:lnTo>
                  <a:pt x="147638" y="78581"/>
                </a:lnTo>
                <a:lnTo>
                  <a:pt x="147526" y="78320"/>
                </a:lnTo>
                <a:lnTo>
                  <a:pt x="285750" y="16669"/>
                </a:lnTo>
                <a:lnTo>
                  <a:pt x="285750" y="10864"/>
                </a:lnTo>
                <a:lnTo>
                  <a:pt x="147451" y="78172"/>
                </a:lnTo>
                <a:lnTo>
                  <a:pt x="147340" y="77911"/>
                </a:lnTo>
                <a:lnTo>
                  <a:pt x="285750" y="1079"/>
                </a:lnTo>
                <a:lnTo>
                  <a:pt x="285750" y="0"/>
                </a:lnTo>
                <a:lnTo>
                  <a:pt x="276895" y="0"/>
                </a:lnTo>
                <a:lnTo>
                  <a:pt x="147265" y="77762"/>
                </a:lnTo>
                <a:lnTo>
                  <a:pt x="147117" y="77539"/>
                </a:lnTo>
                <a:lnTo>
                  <a:pt x="261900" y="0"/>
                </a:lnTo>
                <a:lnTo>
                  <a:pt x="253715" y="0"/>
                </a:lnTo>
                <a:lnTo>
                  <a:pt x="147005" y="77390"/>
                </a:lnTo>
                <a:lnTo>
                  <a:pt x="146856" y="77204"/>
                </a:lnTo>
                <a:lnTo>
                  <a:pt x="242032" y="0"/>
                </a:lnTo>
                <a:lnTo>
                  <a:pt x="235483" y="0"/>
                </a:lnTo>
                <a:lnTo>
                  <a:pt x="146745" y="77055"/>
                </a:lnTo>
                <a:lnTo>
                  <a:pt x="146559" y="76869"/>
                </a:lnTo>
                <a:lnTo>
                  <a:pt x="226033" y="0"/>
                </a:lnTo>
                <a:lnTo>
                  <a:pt x="220638" y="0"/>
                </a:lnTo>
                <a:lnTo>
                  <a:pt x="146410" y="76721"/>
                </a:lnTo>
                <a:lnTo>
                  <a:pt x="146224" y="76534"/>
                </a:lnTo>
                <a:lnTo>
                  <a:pt x="212675" y="0"/>
                </a:lnTo>
                <a:lnTo>
                  <a:pt x="208062" y="0"/>
                </a:lnTo>
                <a:lnTo>
                  <a:pt x="146112" y="76423"/>
                </a:lnTo>
                <a:lnTo>
                  <a:pt x="145889" y="76274"/>
                </a:lnTo>
                <a:lnTo>
                  <a:pt x="201216" y="0"/>
                </a:lnTo>
                <a:lnTo>
                  <a:pt x="197197" y="0"/>
                </a:lnTo>
                <a:lnTo>
                  <a:pt x="145740" y="76162"/>
                </a:lnTo>
                <a:lnTo>
                  <a:pt x="145517" y="76014"/>
                </a:lnTo>
                <a:lnTo>
                  <a:pt x="191133" y="0"/>
                </a:lnTo>
                <a:lnTo>
                  <a:pt x="187523" y="0"/>
                </a:lnTo>
                <a:lnTo>
                  <a:pt x="145368" y="75939"/>
                </a:lnTo>
                <a:lnTo>
                  <a:pt x="145107" y="75828"/>
                </a:lnTo>
                <a:lnTo>
                  <a:pt x="182017" y="0"/>
                </a:lnTo>
                <a:lnTo>
                  <a:pt x="178743" y="0"/>
                </a:lnTo>
                <a:lnTo>
                  <a:pt x="144959" y="75753"/>
                </a:lnTo>
                <a:lnTo>
                  <a:pt x="144698" y="75642"/>
                </a:lnTo>
                <a:lnTo>
                  <a:pt x="173682" y="0"/>
                </a:lnTo>
                <a:lnTo>
                  <a:pt x="170631" y="0"/>
                </a:lnTo>
                <a:lnTo>
                  <a:pt x="144549" y="75567"/>
                </a:lnTo>
                <a:lnTo>
                  <a:pt x="144289" y="75493"/>
                </a:lnTo>
                <a:lnTo>
                  <a:pt x="165869" y="0"/>
                </a:lnTo>
                <a:lnTo>
                  <a:pt x="162967" y="0"/>
                </a:lnTo>
                <a:lnTo>
                  <a:pt x="144103" y="75455"/>
                </a:lnTo>
                <a:lnTo>
                  <a:pt x="143842" y="75381"/>
                </a:lnTo>
                <a:lnTo>
                  <a:pt x="158465" y="0"/>
                </a:lnTo>
                <a:lnTo>
                  <a:pt x="155674" y="0"/>
                </a:lnTo>
                <a:lnTo>
                  <a:pt x="143694" y="75381"/>
                </a:lnTo>
                <a:lnTo>
                  <a:pt x="143396" y="75307"/>
                </a:lnTo>
                <a:lnTo>
                  <a:pt x="151284" y="0"/>
                </a:lnTo>
                <a:lnTo>
                  <a:pt x="148568" y="0"/>
                </a:lnTo>
                <a:lnTo>
                  <a:pt x="143247" y="75307"/>
                </a:lnTo>
                <a:lnTo>
                  <a:pt x="142949" y="75307"/>
                </a:lnTo>
                <a:lnTo>
                  <a:pt x="144214" y="0"/>
                </a:lnTo>
                <a:lnTo>
                  <a:pt x="141536" y="0"/>
                </a:lnTo>
                <a:lnTo>
                  <a:pt x="142801" y="75307"/>
                </a:lnTo>
                <a:lnTo>
                  <a:pt x="142503" y="75307"/>
                </a:lnTo>
                <a:lnTo>
                  <a:pt x="137182" y="0"/>
                </a:lnTo>
                <a:lnTo>
                  <a:pt x="134466" y="0"/>
                </a:lnTo>
                <a:lnTo>
                  <a:pt x="142354" y="75307"/>
                </a:lnTo>
                <a:lnTo>
                  <a:pt x="142056" y="75381"/>
                </a:lnTo>
                <a:lnTo>
                  <a:pt x="130076" y="0"/>
                </a:lnTo>
                <a:lnTo>
                  <a:pt x="127285" y="0"/>
                </a:lnTo>
                <a:lnTo>
                  <a:pt x="141908" y="75381"/>
                </a:lnTo>
                <a:lnTo>
                  <a:pt x="141647" y="75455"/>
                </a:lnTo>
                <a:lnTo>
                  <a:pt x="122783" y="0"/>
                </a:lnTo>
                <a:lnTo>
                  <a:pt x="119881" y="0"/>
                </a:lnTo>
                <a:lnTo>
                  <a:pt x="141461" y="75493"/>
                </a:lnTo>
                <a:lnTo>
                  <a:pt x="141201" y="75567"/>
                </a:lnTo>
                <a:lnTo>
                  <a:pt x="115119" y="0"/>
                </a:lnTo>
                <a:lnTo>
                  <a:pt x="112068" y="0"/>
                </a:lnTo>
                <a:lnTo>
                  <a:pt x="141052" y="75642"/>
                </a:lnTo>
                <a:lnTo>
                  <a:pt x="140791" y="75753"/>
                </a:lnTo>
                <a:lnTo>
                  <a:pt x="107007" y="0"/>
                </a:lnTo>
                <a:lnTo>
                  <a:pt x="103733" y="0"/>
                </a:lnTo>
                <a:lnTo>
                  <a:pt x="140643" y="75828"/>
                </a:lnTo>
                <a:lnTo>
                  <a:pt x="140382" y="75939"/>
                </a:lnTo>
                <a:lnTo>
                  <a:pt x="98227" y="0"/>
                </a:lnTo>
                <a:lnTo>
                  <a:pt x="94617" y="0"/>
                </a:lnTo>
                <a:lnTo>
                  <a:pt x="140233" y="76014"/>
                </a:lnTo>
                <a:lnTo>
                  <a:pt x="140010" y="76162"/>
                </a:lnTo>
                <a:lnTo>
                  <a:pt x="88553" y="0"/>
                </a:lnTo>
                <a:lnTo>
                  <a:pt x="84534" y="0"/>
                </a:lnTo>
                <a:lnTo>
                  <a:pt x="139861" y="76274"/>
                </a:lnTo>
                <a:lnTo>
                  <a:pt x="139638" y="76423"/>
                </a:lnTo>
                <a:lnTo>
                  <a:pt x="77688" y="0"/>
                </a:lnTo>
                <a:lnTo>
                  <a:pt x="73075" y="0"/>
                </a:lnTo>
                <a:lnTo>
                  <a:pt x="139526" y="76534"/>
                </a:lnTo>
                <a:lnTo>
                  <a:pt x="139340" y="76721"/>
                </a:lnTo>
                <a:lnTo>
                  <a:pt x="65112" y="0"/>
                </a:lnTo>
                <a:lnTo>
                  <a:pt x="59717" y="0"/>
                </a:lnTo>
                <a:lnTo>
                  <a:pt x="139192" y="76869"/>
                </a:lnTo>
                <a:lnTo>
                  <a:pt x="139005" y="77055"/>
                </a:lnTo>
                <a:lnTo>
                  <a:pt x="50267" y="0"/>
                </a:lnTo>
                <a:lnTo>
                  <a:pt x="43718" y="0"/>
                </a:lnTo>
                <a:lnTo>
                  <a:pt x="138894" y="77204"/>
                </a:lnTo>
                <a:lnTo>
                  <a:pt x="138745" y="77390"/>
                </a:lnTo>
                <a:lnTo>
                  <a:pt x="32035" y="0"/>
                </a:lnTo>
                <a:lnTo>
                  <a:pt x="23850" y="0"/>
                </a:lnTo>
                <a:lnTo>
                  <a:pt x="138633" y="77539"/>
                </a:lnTo>
                <a:lnTo>
                  <a:pt x="138485" y="77762"/>
                </a:lnTo>
                <a:lnTo>
                  <a:pt x="8855" y="0"/>
                </a:lnTo>
                <a:close/>
              </a:path>
            </a:pathLst>
          </a:custGeom>
          <a:gradFill>
            <a:gsLst>
              <a:gs pos="0">
                <a:schemeClr val="lt1">
                  <a:alpha val="12050"/>
                </a:schemeClr>
              </a:gs>
              <a:gs pos="25000">
                <a:schemeClr val="accent3">
                  <a:alpha val="12050"/>
                </a:schemeClr>
              </a:gs>
              <a:gs pos="44000">
                <a:schemeClr val="dk2">
                  <a:alpha val="12050"/>
                </a:schemeClr>
              </a:gs>
              <a:gs pos="100000">
                <a:schemeClr val="dk2">
                  <a:alpha val="1205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 flipH="1" rot="-9973287">
            <a:off x="5942483" y="-2789925"/>
            <a:ext cx="4545280" cy="559354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flipH="1" rot="-9972863">
            <a:off x="6712231" y="-3160204"/>
            <a:ext cx="3776598" cy="4646951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 rot="9973287">
            <a:off x="-1172367" y="-2789925"/>
            <a:ext cx="4545280" cy="5593546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 rot="9972863">
            <a:off x="-1173433" y="-3160204"/>
            <a:ext cx="3776598" cy="4646951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362000" y="4191000"/>
            <a:ext cx="9867900" cy="3105300"/>
          </a:xfrm>
          <a:prstGeom prst="pie">
            <a:avLst>
              <a:gd fmla="val 10816577" name="adj1"/>
              <a:gd fmla="val 6106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703850" y="900775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1524000" y="1280850"/>
            <a:ext cx="6096000" cy="1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095500" y="2170350"/>
            <a:ext cx="4953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 flipH="1">
            <a:off x="7641900" y="242575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32300" y="237121"/>
            <a:ext cx="4467600" cy="18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chemeClr val="accen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</a:lstStyle>
          <a:p/>
        </p:txBody>
      </p:sp>
      <p:sp>
        <p:nvSpPr>
          <p:cNvPr id="76" name="Google Shape;76;p10"/>
          <p:cNvSpPr/>
          <p:nvPr/>
        </p:nvSpPr>
        <p:spPr>
          <a:xfrm rot="-826583">
            <a:off x="5613837" y="1151912"/>
            <a:ext cx="6010059" cy="7396143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/>
          <p:nvPr/>
        </p:nvSpPr>
        <p:spPr>
          <a:xfrm rot="-827105">
            <a:off x="6384128" y="2626339"/>
            <a:ext cx="4993373" cy="6144348"/>
          </a:xfrm>
          <a:custGeom>
            <a:rect b="b" l="l" r="r" t="t"/>
            <a:pathLst>
              <a:path extrusionOk="0" h="209550" w="170279">
                <a:moveTo>
                  <a:pt x="169954" y="0"/>
                </a:moveTo>
                <a:lnTo>
                  <a:pt x="168981" y="108"/>
                </a:lnTo>
                <a:lnTo>
                  <a:pt x="167466" y="270"/>
                </a:lnTo>
                <a:lnTo>
                  <a:pt x="165465" y="595"/>
                </a:lnTo>
                <a:lnTo>
                  <a:pt x="164329" y="811"/>
                </a:lnTo>
                <a:lnTo>
                  <a:pt x="163085" y="1136"/>
                </a:lnTo>
                <a:lnTo>
                  <a:pt x="161787" y="1515"/>
                </a:lnTo>
                <a:lnTo>
                  <a:pt x="160434" y="1947"/>
                </a:lnTo>
                <a:lnTo>
                  <a:pt x="159028" y="2434"/>
                </a:lnTo>
                <a:lnTo>
                  <a:pt x="157622" y="3029"/>
                </a:lnTo>
                <a:lnTo>
                  <a:pt x="156107" y="3732"/>
                </a:lnTo>
                <a:lnTo>
                  <a:pt x="154647" y="4490"/>
                </a:lnTo>
                <a:lnTo>
                  <a:pt x="153132" y="5355"/>
                </a:lnTo>
                <a:lnTo>
                  <a:pt x="151618" y="6329"/>
                </a:lnTo>
                <a:lnTo>
                  <a:pt x="150103" y="7465"/>
                </a:lnTo>
                <a:lnTo>
                  <a:pt x="148643" y="8655"/>
                </a:lnTo>
                <a:lnTo>
                  <a:pt x="147236" y="10007"/>
                </a:lnTo>
                <a:lnTo>
                  <a:pt x="146533" y="10710"/>
                </a:lnTo>
                <a:lnTo>
                  <a:pt x="145830" y="11467"/>
                </a:lnTo>
                <a:lnTo>
                  <a:pt x="145181" y="12279"/>
                </a:lnTo>
                <a:lnTo>
                  <a:pt x="144478" y="13090"/>
                </a:lnTo>
                <a:lnTo>
                  <a:pt x="143883" y="13956"/>
                </a:lnTo>
                <a:lnTo>
                  <a:pt x="143233" y="14875"/>
                </a:lnTo>
                <a:lnTo>
                  <a:pt x="142638" y="15795"/>
                </a:lnTo>
                <a:lnTo>
                  <a:pt x="142043" y="16768"/>
                </a:lnTo>
                <a:lnTo>
                  <a:pt x="141503" y="17796"/>
                </a:lnTo>
                <a:lnTo>
                  <a:pt x="140962" y="18824"/>
                </a:lnTo>
                <a:lnTo>
                  <a:pt x="140421" y="19960"/>
                </a:lnTo>
                <a:lnTo>
                  <a:pt x="139934" y="21096"/>
                </a:lnTo>
                <a:lnTo>
                  <a:pt x="139501" y="22232"/>
                </a:lnTo>
                <a:lnTo>
                  <a:pt x="139068" y="23476"/>
                </a:lnTo>
                <a:lnTo>
                  <a:pt x="138636" y="24774"/>
                </a:lnTo>
                <a:lnTo>
                  <a:pt x="138257" y="26072"/>
                </a:lnTo>
                <a:lnTo>
                  <a:pt x="137932" y="27424"/>
                </a:lnTo>
                <a:lnTo>
                  <a:pt x="137608" y="28831"/>
                </a:lnTo>
                <a:lnTo>
                  <a:pt x="137337" y="30291"/>
                </a:lnTo>
                <a:lnTo>
                  <a:pt x="137121" y="31752"/>
                </a:lnTo>
                <a:lnTo>
                  <a:pt x="136959" y="33320"/>
                </a:lnTo>
                <a:lnTo>
                  <a:pt x="136797" y="34889"/>
                </a:lnTo>
                <a:lnTo>
                  <a:pt x="136147" y="34889"/>
                </a:lnTo>
                <a:lnTo>
                  <a:pt x="135390" y="34835"/>
                </a:lnTo>
                <a:lnTo>
                  <a:pt x="134417" y="34889"/>
                </a:lnTo>
                <a:lnTo>
                  <a:pt x="133281" y="34997"/>
                </a:lnTo>
                <a:lnTo>
                  <a:pt x="131982" y="35159"/>
                </a:lnTo>
                <a:lnTo>
                  <a:pt x="130630" y="35484"/>
                </a:lnTo>
                <a:lnTo>
                  <a:pt x="129927" y="35646"/>
                </a:lnTo>
                <a:lnTo>
                  <a:pt x="129170" y="35917"/>
                </a:lnTo>
                <a:lnTo>
                  <a:pt x="128467" y="36187"/>
                </a:lnTo>
                <a:lnTo>
                  <a:pt x="127709" y="36512"/>
                </a:lnTo>
                <a:lnTo>
                  <a:pt x="127006" y="36890"/>
                </a:lnTo>
                <a:lnTo>
                  <a:pt x="126249" y="37323"/>
                </a:lnTo>
                <a:lnTo>
                  <a:pt x="125546" y="37810"/>
                </a:lnTo>
                <a:lnTo>
                  <a:pt x="124897" y="38351"/>
                </a:lnTo>
                <a:lnTo>
                  <a:pt x="124247" y="38946"/>
                </a:lnTo>
                <a:lnTo>
                  <a:pt x="123652" y="39595"/>
                </a:lnTo>
                <a:lnTo>
                  <a:pt x="123057" y="40352"/>
                </a:lnTo>
                <a:lnTo>
                  <a:pt x="122517" y="41109"/>
                </a:lnTo>
                <a:lnTo>
                  <a:pt x="122030" y="42029"/>
                </a:lnTo>
                <a:lnTo>
                  <a:pt x="121597" y="42949"/>
                </a:lnTo>
                <a:lnTo>
                  <a:pt x="121218" y="43976"/>
                </a:lnTo>
                <a:lnTo>
                  <a:pt x="120894" y="45112"/>
                </a:lnTo>
                <a:lnTo>
                  <a:pt x="120623" y="46302"/>
                </a:lnTo>
                <a:lnTo>
                  <a:pt x="120461" y="47600"/>
                </a:lnTo>
                <a:lnTo>
                  <a:pt x="118622" y="47600"/>
                </a:lnTo>
                <a:lnTo>
                  <a:pt x="117378" y="47655"/>
                </a:lnTo>
                <a:lnTo>
                  <a:pt x="115863" y="47871"/>
                </a:lnTo>
                <a:lnTo>
                  <a:pt x="114186" y="48141"/>
                </a:lnTo>
                <a:lnTo>
                  <a:pt x="113267" y="48358"/>
                </a:lnTo>
                <a:lnTo>
                  <a:pt x="112347" y="48574"/>
                </a:lnTo>
                <a:lnTo>
                  <a:pt x="111374" y="48899"/>
                </a:lnTo>
                <a:lnTo>
                  <a:pt x="110400" y="49223"/>
                </a:lnTo>
                <a:lnTo>
                  <a:pt x="109372" y="49602"/>
                </a:lnTo>
                <a:lnTo>
                  <a:pt x="108399" y="50089"/>
                </a:lnTo>
                <a:lnTo>
                  <a:pt x="107425" y="50575"/>
                </a:lnTo>
                <a:lnTo>
                  <a:pt x="106397" y="51170"/>
                </a:lnTo>
                <a:lnTo>
                  <a:pt x="105478" y="51820"/>
                </a:lnTo>
                <a:lnTo>
                  <a:pt x="104504" y="52577"/>
                </a:lnTo>
                <a:lnTo>
                  <a:pt x="103585" y="53388"/>
                </a:lnTo>
                <a:lnTo>
                  <a:pt x="102719" y="54308"/>
                </a:lnTo>
                <a:lnTo>
                  <a:pt x="101854" y="55281"/>
                </a:lnTo>
                <a:lnTo>
                  <a:pt x="101042" y="56363"/>
                </a:lnTo>
                <a:lnTo>
                  <a:pt x="100285" y="57499"/>
                </a:lnTo>
                <a:lnTo>
                  <a:pt x="99636" y="58797"/>
                </a:lnTo>
                <a:lnTo>
                  <a:pt x="98987" y="60150"/>
                </a:lnTo>
                <a:lnTo>
                  <a:pt x="98446" y="61610"/>
                </a:lnTo>
                <a:lnTo>
                  <a:pt x="97959" y="63233"/>
                </a:lnTo>
                <a:lnTo>
                  <a:pt x="97580" y="64910"/>
                </a:lnTo>
                <a:lnTo>
                  <a:pt x="96553" y="64639"/>
                </a:lnTo>
                <a:lnTo>
                  <a:pt x="95309" y="64369"/>
                </a:lnTo>
                <a:lnTo>
                  <a:pt x="93686" y="64098"/>
                </a:lnTo>
                <a:lnTo>
                  <a:pt x="91685" y="63828"/>
                </a:lnTo>
                <a:lnTo>
                  <a:pt x="90603" y="63774"/>
                </a:lnTo>
                <a:lnTo>
                  <a:pt x="89467" y="63720"/>
                </a:lnTo>
                <a:lnTo>
                  <a:pt x="88223" y="63666"/>
                </a:lnTo>
                <a:lnTo>
                  <a:pt x="86979" y="63720"/>
                </a:lnTo>
                <a:lnTo>
                  <a:pt x="85680" y="63774"/>
                </a:lnTo>
                <a:lnTo>
                  <a:pt x="84328" y="63936"/>
                </a:lnTo>
                <a:lnTo>
                  <a:pt x="82976" y="64152"/>
                </a:lnTo>
                <a:lnTo>
                  <a:pt x="81569" y="64423"/>
                </a:lnTo>
                <a:lnTo>
                  <a:pt x="80163" y="64801"/>
                </a:lnTo>
                <a:lnTo>
                  <a:pt x="78703" y="65234"/>
                </a:lnTo>
                <a:lnTo>
                  <a:pt x="77296" y="65775"/>
                </a:lnTo>
                <a:lnTo>
                  <a:pt x="75890" y="66424"/>
                </a:lnTo>
                <a:lnTo>
                  <a:pt x="74484" y="67181"/>
                </a:lnTo>
                <a:lnTo>
                  <a:pt x="73131" y="68047"/>
                </a:lnTo>
                <a:lnTo>
                  <a:pt x="71779" y="69021"/>
                </a:lnTo>
                <a:lnTo>
                  <a:pt x="70427" y="70102"/>
                </a:lnTo>
                <a:lnTo>
                  <a:pt x="69778" y="70697"/>
                </a:lnTo>
                <a:lnTo>
                  <a:pt x="69183" y="71347"/>
                </a:lnTo>
                <a:lnTo>
                  <a:pt x="68534" y="72050"/>
                </a:lnTo>
                <a:lnTo>
                  <a:pt x="67939" y="72753"/>
                </a:lnTo>
                <a:lnTo>
                  <a:pt x="67344" y="73510"/>
                </a:lnTo>
                <a:lnTo>
                  <a:pt x="66749" y="74267"/>
                </a:lnTo>
                <a:lnTo>
                  <a:pt x="66208" y="75133"/>
                </a:lnTo>
                <a:lnTo>
                  <a:pt x="65667" y="75998"/>
                </a:lnTo>
                <a:lnTo>
                  <a:pt x="65126" y="76864"/>
                </a:lnTo>
                <a:lnTo>
                  <a:pt x="64585" y="77837"/>
                </a:lnTo>
                <a:lnTo>
                  <a:pt x="64098" y="78811"/>
                </a:lnTo>
                <a:lnTo>
                  <a:pt x="63665" y="79839"/>
                </a:lnTo>
                <a:lnTo>
                  <a:pt x="63124" y="79731"/>
                </a:lnTo>
                <a:lnTo>
                  <a:pt x="62475" y="79677"/>
                </a:lnTo>
                <a:lnTo>
                  <a:pt x="61664" y="79568"/>
                </a:lnTo>
                <a:lnTo>
                  <a:pt x="60690" y="79514"/>
                </a:lnTo>
                <a:lnTo>
                  <a:pt x="59500" y="79568"/>
                </a:lnTo>
                <a:lnTo>
                  <a:pt x="58256" y="79677"/>
                </a:lnTo>
                <a:lnTo>
                  <a:pt x="56958" y="79893"/>
                </a:lnTo>
                <a:lnTo>
                  <a:pt x="56255" y="80001"/>
                </a:lnTo>
                <a:lnTo>
                  <a:pt x="55552" y="80218"/>
                </a:lnTo>
                <a:lnTo>
                  <a:pt x="54848" y="80488"/>
                </a:lnTo>
                <a:lnTo>
                  <a:pt x="54091" y="80758"/>
                </a:lnTo>
                <a:lnTo>
                  <a:pt x="53388" y="81083"/>
                </a:lnTo>
                <a:lnTo>
                  <a:pt x="52685" y="81462"/>
                </a:lnTo>
                <a:lnTo>
                  <a:pt x="51982" y="81894"/>
                </a:lnTo>
                <a:lnTo>
                  <a:pt x="51278" y="82381"/>
                </a:lnTo>
                <a:lnTo>
                  <a:pt x="50629" y="82976"/>
                </a:lnTo>
                <a:lnTo>
                  <a:pt x="49980" y="83571"/>
                </a:lnTo>
                <a:lnTo>
                  <a:pt x="49331" y="84274"/>
                </a:lnTo>
                <a:lnTo>
                  <a:pt x="48736" y="85032"/>
                </a:lnTo>
                <a:lnTo>
                  <a:pt x="48141" y="85897"/>
                </a:lnTo>
                <a:lnTo>
                  <a:pt x="47600" y="86817"/>
                </a:lnTo>
                <a:lnTo>
                  <a:pt x="47113" y="87790"/>
                </a:lnTo>
                <a:lnTo>
                  <a:pt x="46627" y="88872"/>
                </a:lnTo>
                <a:lnTo>
                  <a:pt x="45274" y="88602"/>
                </a:lnTo>
                <a:lnTo>
                  <a:pt x="43706" y="88331"/>
                </a:lnTo>
                <a:lnTo>
                  <a:pt x="41596" y="88061"/>
                </a:lnTo>
                <a:lnTo>
                  <a:pt x="39054" y="87898"/>
                </a:lnTo>
                <a:lnTo>
                  <a:pt x="37647" y="87790"/>
                </a:lnTo>
                <a:lnTo>
                  <a:pt x="34564" y="87790"/>
                </a:lnTo>
                <a:lnTo>
                  <a:pt x="32887" y="87844"/>
                </a:lnTo>
                <a:lnTo>
                  <a:pt x="31157" y="87953"/>
                </a:lnTo>
                <a:lnTo>
                  <a:pt x="29372" y="88115"/>
                </a:lnTo>
                <a:lnTo>
                  <a:pt x="27532" y="88385"/>
                </a:lnTo>
                <a:lnTo>
                  <a:pt x="25693" y="88710"/>
                </a:lnTo>
                <a:lnTo>
                  <a:pt x="23800" y="89143"/>
                </a:lnTo>
                <a:lnTo>
                  <a:pt x="21853" y="89629"/>
                </a:lnTo>
                <a:lnTo>
                  <a:pt x="19906" y="90224"/>
                </a:lnTo>
                <a:lnTo>
                  <a:pt x="18012" y="90982"/>
                </a:lnTo>
                <a:lnTo>
                  <a:pt x="16065" y="91793"/>
                </a:lnTo>
                <a:lnTo>
                  <a:pt x="14118" y="92713"/>
                </a:lnTo>
                <a:lnTo>
                  <a:pt x="12225" y="93794"/>
                </a:lnTo>
                <a:lnTo>
                  <a:pt x="11251" y="94389"/>
                </a:lnTo>
                <a:lnTo>
                  <a:pt x="10331" y="95039"/>
                </a:lnTo>
                <a:lnTo>
                  <a:pt x="9412" y="95688"/>
                </a:lnTo>
                <a:lnTo>
                  <a:pt x="8492" y="96391"/>
                </a:lnTo>
                <a:lnTo>
                  <a:pt x="7573" y="97094"/>
                </a:lnTo>
                <a:lnTo>
                  <a:pt x="6653" y="97905"/>
                </a:lnTo>
                <a:lnTo>
                  <a:pt x="5788" y="98663"/>
                </a:lnTo>
                <a:lnTo>
                  <a:pt x="4922" y="99528"/>
                </a:lnTo>
                <a:lnTo>
                  <a:pt x="4057" y="100448"/>
                </a:lnTo>
                <a:lnTo>
                  <a:pt x="3191" y="101367"/>
                </a:lnTo>
                <a:lnTo>
                  <a:pt x="2380" y="102341"/>
                </a:lnTo>
                <a:lnTo>
                  <a:pt x="1569" y="103369"/>
                </a:lnTo>
                <a:lnTo>
                  <a:pt x="757" y="104450"/>
                </a:lnTo>
                <a:lnTo>
                  <a:pt x="0" y="105532"/>
                </a:lnTo>
                <a:lnTo>
                  <a:pt x="0" y="209550"/>
                </a:lnTo>
                <a:lnTo>
                  <a:pt x="170279" y="209550"/>
                </a:lnTo>
                <a:lnTo>
                  <a:pt x="1702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51775" y="3585400"/>
            <a:ext cx="1426575" cy="293950"/>
          </a:xfrm>
          <a:custGeom>
            <a:rect b="b" l="l" r="r" t="t"/>
            <a:pathLst>
              <a:path extrusionOk="0" h="11758" w="57063">
                <a:moveTo>
                  <a:pt x="31750" y="1"/>
                </a:moveTo>
                <a:lnTo>
                  <a:pt x="31150" y="41"/>
                </a:lnTo>
                <a:lnTo>
                  <a:pt x="30551" y="121"/>
                </a:lnTo>
                <a:lnTo>
                  <a:pt x="29991" y="201"/>
                </a:lnTo>
                <a:lnTo>
                  <a:pt x="29431" y="321"/>
                </a:lnTo>
                <a:lnTo>
                  <a:pt x="28871" y="441"/>
                </a:lnTo>
                <a:lnTo>
                  <a:pt x="28351" y="601"/>
                </a:lnTo>
                <a:lnTo>
                  <a:pt x="27392" y="1001"/>
                </a:lnTo>
                <a:lnTo>
                  <a:pt x="26472" y="1440"/>
                </a:lnTo>
                <a:lnTo>
                  <a:pt x="25632" y="1920"/>
                </a:lnTo>
                <a:lnTo>
                  <a:pt x="24912" y="2480"/>
                </a:lnTo>
                <a:lnTo>
                  <a:pt x="24232" y="3000"/>
                </a:lnTo>
                <a:lnTo>
                  <a:pt x="23633" y="3520"/>
                </a:lnTo>
                <a:lnTo>
                  <a:pt x="23073" y="4040"/>
                </a:lnTo>
                <a:lnTo>
                  <a:pt x="22633" y="4519"/>
                </a:lnTo>
                <a:lnTo>
                  <a:pt x="22273" y="4959"/>
                </a:lnTo>
                <a:lnTo>
                  <a:pt x="21793" y="5599"/>
                </a:lnTo>
                <a:lnTo>
                  <a:pt x="21633" y="5839"/>
                </a:lnTo>
                <a:lnTo>
                  <a:pt x="21034" y="5759"/>
                </a:lnTo>
                <a:lnTo>
                  <a:pt x="20474" y="5719"/>
                </a:lnTo>
                <a:lnTo>
                  <a:pt x="19914" y="5759"/>
                </a:lnTo>
                <a:lnTo>
                  <a:pt x="19434" y="5879"/>
                </a:lnTo>
                <a:lnTo>
                  <a:pt x="18954" y="5999"/>
                </a:lnTo>
                <a:lnTo>
                  <a:pt x="18554" y="6199"/>
                </a:lnTo>
                <a:lnTo>
                  <a:pt x="18154" y="6399"/>
                </a:lnTo>
                <a:lnTo>
                  <a:pt x="17795" y="6639"/>
                </a:lnTo>
                <a:lnTo>
                  <a:pt x="17475" y="6879"/>
                </a:lnTo>
                <a:lnTo>
                  <a:pt x="17235" y="7119"/>
                </a:lnTo>
                <a:lnTo>
                  <a:pt x="16795" y="7558"/>
                </a:lnTo>
                <a:lnTo>
                  <a:pt x="16555" y="7878"/>
                </a:lnTo>
                <a:lnTo>
                  <a:pt x="16435" y="7998"/>
                </a:lnTo>
                <a:lnTo>
                  <a:pt x="15515" y="7718"/>
                </a:lnTo>
                <a:lnTo>
                  <a:pt x="14636" y="7478"/>
                </a:lnTo>
                <a:lnTo>
                  <a:pt x="13716" y="7318"/>
                </a:lnTo>
                <a:lnTo>
                  <a:pt x="12876" y="7199"/>
                </a:lnTo>
                <a:lnTo>
                  <a:pt x="12036" y="7159"/>
                </a:lnTo>
                <a:lnTo>
                  <a:pt x="11237" y="7119"/>
                </a:lnTo>
                <a:lnTo>
                  <a:pt x="10437" y="7119"/>
                </a:lnTo>
                <a:lnTo>
                  <a:pt x="9677" y="7199"/>
                </a:lnTo>
                <a:lnTo>
                  <a:pt x="8917" y="7279"/>
                </a:lnTo>
                <a:lnTo>
                  <a:pt x="8198" y="7398"/>
                </a:lnTo>
                <a:lnTo>
                  <a:pt x="7518" y="7558"/>
                </a:lnTo>
                <a:lnTo>
                  <a:pt x="6838" y="7758"/>
                </a:lnTo>
                <a:lnTo>
                  <a:pt x="6238" y="7958"/>
                </a:lnTo>
                <a:lnTo>
                  <a:pt x="5598" y="8158"/>
                </a:lnTo>
                <a:lnTo>
                  <a:pt x="4479" y="8638"/>
                </a:lnTo>
                <a:lnTo>
                  <a:pt x="3479" y="9158"/>
                </a:lnTo>
                <a:lnTo>
                  <a:pt x="2559" y="9718"/>
                </a:lnTo>
                <a:lnTo>
                  <a:pt x="1800" y="10238"/>
                </a:lnTo>
                <a:lnTo>
                  <a:pt x="1160" y="10717"/>
                </a:lnTo>
                <a:lnTo>
                  <a:pt x="680" y="11117"/>
                </a:lnTo>
                <a:lnTo>
                  <a:pt x="320" y="11477"/>
                </a:lnTo>
                <a:lnTo>
                  <a:pt x="0" y="11757"/>
                </a:lnTo>
                <a:lnTo>
                  <a:pt x="57062" y="11757"/>
                </a:lnTo>
                <a:lnTo>
                  <a:pt x="56782" y="10997"/>
                </a:lnTo>
                <a:lnTo>
                  <a:pt x="56462" y="10278"/>
                </a:lnTo>
                <a:lnTo>
                  <a:pt x="56062" y="9638"/>
                </a:lnTo>
                <a:lnTo>
                  <a:pt x="55663" y="9078"/>
                </a:lnTo>
                <a:lnTo>
                  <a:pt x="55223" y="8518"/>
                </a:lnTo>
                <a:lnTo>
                  <a:pt x="54743" y="8038"/>
                </a:lnTo>
                <a:lnTo>
                  <a:pt x="54263" y="7638"/>
                </a:lnTo>
                <a:lnTo>
                  <a:pt x="53703" y="7239"/>
                </a:lnTo>
                <a:lnTo>
                  <a:pt x="53183" y="6919"/>
                </a:lnTo>
                <a:lnTo>
                  <a:pt x="52624" y="6639"/>
                </a:lnTo>
                <a:lnTo>
                  <a:pt x="52024" y="6359"/>
                </a:lnTo>
                <a:lnTo>
                  <a:pt x="51464" y="6159"/>
                </a:lnTo>
                <a:lnTo>
                  <a:pt x="50864" y="5999"/>
                </a:lnTo>
                <a:lnTo>
                  <a:pt x="50264" y="5839"/>
                </a:lnTo>
                <a:lnTo>
                  <a:pt x="49664" y="5719"/>
                </a:lnTo>
                <a:lnTo>
                  <a:pt x="49065" y="5639"/>
                </a:lnTo>
                <a:lnTo>
                  <a:pt x="47945" y="5519"/>
                </a:lnTo>
                <a:lnTo>
                  <a:pt x="46825" y="5479"/>
                </a:lnTo>
                <a:lnTo>
                  <a:pt x="45866" y="5519"/>
                </a:lnTo>
                <a:lnTo>
                  <a:pt x="44946" y="5599"/>
                </a:lnTo>
                <a:lnTo>
                  <a:pt x="44226" y="5679"/>
                </a:lnTo>
                <a:lnTo>
                  <a:pt x="43666" y="5799"/>
                </a:lnTo>
                <a:lnTo>
                  <a:pt x="43187" y="5879"/>
                </a:lnTo>
                <a:lnTo>
                  <a:pt x="43067" y="5599"/>
                </a:lnTo>
                <a:lnTo>
                  <a:pt x="42627" y="4919"/>
                </a:lnTo>
                <a:lnTo>
                  <a:pt x="42267" y="4479"/>
                </a:lnTo>
                <a:lnTo>
                  <a:pt x="41827" y="3960"/>
                </a:lnTo>
                <a:lnTo>
                  <a:pt x="41307" y="3400"/>
                </a:lnTo>
                <a:lnTo>
                  <a:pt x="40667" y="2840"/>
                </a:lnTo>
                <a:lnTo>
                  <a:pt x="39948" y="2280"/>
                </a:lnTo>
                <a:lnTo>
                  <a:pt x="39148" y="1760"/>
                </a:lnTo>
                <a:lnTo>
                  <a:pt x="38668" y="1520"/>
                </a:lnTo>
                <a:lnTo>
                  <a:pt x="38188" y="1280"/>
                </a:lnTo>
                <a:lnTo>
                  <a:pt x="37708" y="1040"/>
                </a:lnTo>
                <a:lnTo>
                  <a:pt x="37148" y="841"/>
                </a:lnTo>
                <a:lnTo>
                  <a:pt x="36589" y="641"/>
                </a:lnTo>
                <a:lnTo>
                  <a:pt x="35989" y="481"/>
                </a:lnTo>
                <a:lnTo>
                  <a:pt x="35349" y="321"/>
                </a:lnTo>
                <a:lnTo>
                  <a:pt x="34709" y="201"/>
                </a:lnTo>
                <a:lnTo>
                  <a:pt x="34029" y="81"/>
                </a:lnTo>
                <a:lnTo>
                  <a:pt x="33310" y="41"/>
                </a:lnTo>
                <a:lnTo>
                  <a:pt x="325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236025" y="542698"/>
            <a:ext cx="1175666" cy="293929"/>
          </a:xfrm>
          <a:custGeom>
            <a:rect b="b" l="l" r="r" t="t"/>
            <a:pathLst>
              <a:path extrusionOk="0" h="22914" w="91652">
                <a:moveTo>
                  <a:pt x="42867" y="1"/>
                </a:moveTo>
                <a:lnTo>
                  <a:pt x="41827" y="41"/>
                </a:lnTo>
                <a:lnTo>
                  <a:pt x="40788" y="121"/>
                </a:lnTo>
                <a:lnTo>
                  <a:pt x="39828" y="281"/>
                </a:lnTo>
                <a:lnTo>
                  <a:pt x="38868" y="481"/>
                </a:lnTo>
                <a:lnTo>
                  <a:pt x="37989" y="721"/>
                </a:lnTo>
                <a:lnTo>
                  <a:pt x="37149" y="1001"/>
                </a:lnTo>
                <a:lnTo>
                  <a:pt x="36349" y="1321"/>
                </a:lnTo>
                <a:lnTo>
                  <a:pt x="35589" y="1720"/>
                </a:lnTo>
                <a:lnTo>
                  <a:pt x="34830" y="2080"/>
                </a:lnTo>
                <a:lnTo>
                  <a:pt x="34150" y="2520"/>
                </a:lnTo>
                <a:lnTo>
                  <a:pt x="33510" y="2960"/>
                </a:lnTo>
                <a:lnTo>
                  <a:pt x="32910" y="3440"/>
                </a:lnTo>
                <a:lnTo>
                  <a:pt x="32350" y="3920"/>
                </a:lnTo>
                <a:lnTo>
                  <a:pt x="31791" y="4400"/>
                </a:lnTo>
                <a:lnTo>
                  <a:pt x="31311" y="4919"/>
                </a:lnTo>
                <a:lnTo>
                  <a:pt x="30831" y="5399"/>
                </a:lnTo>
                <a:lnTo>
                  <a:pt x="30431" y="5919"/>
                </a:lnTo>
                <a:lnTo>
                  <a:pt x="30031" y="6399"/>
                </a:lnTo>
                <a:lnTo>
                  <a:pt x="29311" y="7399"/>
                </a:lnTo>
                <a:lnTo>
                  <a:pt x="28752" y="8278"/>
                </a:lnTo>
                <a:lnTo>
                  <a:pt x="28312" y="9118"/>
                </a:lnTo>
                <a:lnTo>
                  <a:pt x="27952" y="9798"/>
                </a:lnTo>
                <a:lnTo>
                  <a:pt x="27712" y="10318"/>
                </a:lnTo>
                <a:lnTo>
                  <a:pt x="27552" y="10798"/>
                </a:lnTo>
                <a:lnTo>
                  <a:pt x="27192" y="10718"/>
                </a:lnTo>
                <a:lnTo>
                  <a:pt x="26232" y="10598"/>
                </a:lnTo>
                <a:lnTo>
                  <a:pt x="25553" y="10558"/>
                </a:lnTo>
                <a:lnTo>
                  <a:pt x="24793" y="10558"/>
                </a:lnTo>
                <a:lnTo>
                  <a:pt x="23953" y="10598"/>
                </a:lnTo>
                <a:lnTo>
                  <a:pt x="23073" y="10718"/>
                </a:lnTo>
                <a:lnTo>
                  <a:pt x="22154" y="10917"/>
                </a:lnTo>
                <a:lnTo>
                  <a:pt x="21674" y="11037"/>
                </a:lnTo>
                <a:lnTo>
                  <a:pt x="21194" y="11197"/>
                </a:lnTo>
                <a:lnTo>
                  <a:pt x="20714" y="11397"/>
                </a:lnTo>
                <a:lnTo>
                  <a:pt x="20234" y="11597"/>
                </a:lnTo>
                <a:lnTo>
                  <a:pt x="19754" y="11837"/>
                </a:lnTo>
                <a:lnTo>
                  <a:pt x="19275" y="12117"/>
                </a:lnTo>
                <a:lnTo>
                  <a:pt x="18795" y="12437"/>
                </a:lnTo>
                <a:lnTo>
                  <a:pt x="18355" y="12797"/>
                </a:lnTo>
                <a:lnTo>
                  <a:pt x="17915" y="13197"/>
                </a:lnTo>
                <a:lnTo>
                  <a:pt x="17515" y="13597"/>
                </a:lnTo>
                <a:lnTo>
                  <a:pt x="17075" y="14076"/>
                </a:lnTo>
                <a:lnTo>
                  <a:pt x="16715" y="14596"/>
                </a:lnTo>
                <a:lnTo>
                  <a:pt x="16355" y="15196"/>
                </a:lnTo>
                <a:lnTo>
                  <a:pt x="15996" y="15796"/>
                </a:lnTo>
                <a:lnTo>
                  <a:pt x="15436" y="15756"/>
                </a:lnTo>
                <a:lnTo>
                  <a:pt x="14796" y="15716"/>
                </a:lnTo>
                <a:lnTo>
                  <a:pt x="13916" y="15676"/>
                </a:lnTo>
                <a:lnTo>
                  <a:pt x="12917" y="15676"/>
                </a:lnTo>
                <a:lnTo>
                  <a:pt x="11757" y="15756"/>
                </a:lnTo>
                <a:lnTo>
                  <a:pt x="10477" y="15876"/>
                </a:lnTo>
                <a:lnTo>
                  <a:pt x="9158" y="16076"/>
                </a:lnTo>
                <a:lnTo>
                  <a:pt x="8478" y="16196"/>
                </a:lnTo>
                <a:lnTo>
                  <a:pt x="7758" y="16356"/>
                </a:lnTo>
                <a:lnTo>
                  <a:pt x="7078" y="16556"/>
                </a:lnTo>
                <a:lnTo>
                  <a:pt x="6399" y="16796"/>
                </a:lnTo>
                <a:lnTo>
                  <a:pt x="5719" y="17076"/>
                </a:lnTo>
                <a:lnTo>
                  <a:pt x="5079" y="17355"/>
                </a:lnTo>
                <a:lnTo>
                  <a:pt x="4399" y="17715"/>
                </a:lnTo>
                <a:lnTo>
                  <a:pt x="3799" y="18115"/>
                </a:lnTo>
                <a:lnTo>
                  <a:pt x="3200" y="18515"/>
                </a:lnTo>
                <a:lnTo>
                  <a:pt x="2600" y="18995"/>
                </a:lnTo>
                <a:lnTo>
                  <a:pt x="2080" y="19515"/>
                </a:lnTo>
                <a:lnTo>
                  <a:pt x="1560" y="20075"/>
                </a:lnTo>
                <a:lnTo>
                  <a:pt x="1080" y="20714"/>
                </a:lnTo>
                <a:lnTo>
                  <a:pt x="680" y="21394"/>
                </a:lnTo>
                <a:lnTo>
                  <a:pt x="320" y="22114"/>
                </a:lnTo>
                <a:lnTo>
                  <a:pt x="1" y="22914"/>
                </a:lnTo>
                <a:lnTo>
                  <a:pt x="91652" y="22914"/>
                </a:lnTo>
                <a:lnTo>
                  <a:pt x="91332" y="22434"/>
                </a:lnTo>
                <a:lnTo>
                  <a:pt x="90852" y="21874"/>
                </a:lnTo>
                <a:lnTo>
                  <a:pt x="90252" y="21194"/>
                </a:lnTo>
                <a:lnTo>
                  <a:pt x="89412" y="20434"/>
                </a:lnTo>
                <a:lnTo>
                  <a:pt x="88453" y="19555"/>
                </a:lnTo>
                <a:lnTo>
                  <a:pt x="87893" y="19115"/>
                </a:lnTo>
                <a:lnTo>
                  <a:pt x="87253" y="18675"/>
                </a:lnTo>
                <a:lnTo>
                  <a:pt x="86613" y="18235"/>
                </a:lnTo>
                <a:lnTo>
                  <a:pt x="85934" y="17835"/>
                </a:lnTo>
                <a:lnTo>
                  <a:pt x="85174" y="17435"/>
                </a:lnTo>
                <a:lnTo>
                  <a:pt x="84374" y="17036"/>
                </a:lnTo>
                <a:lnTo>
                  <a:pt x="83534" y="16676"/>
                </a:lnTo>
                <a:lnTo>
                  <a:pt x="82655" y="16356"/>
                </a:lnTo>
                <a:lnTo>
                  <a:pt x="81735" y="16036"/>
                </a:lnTo>
                <a:lnTo>
                  <a:pt x="80775" y="15796"/>
                </a:lnTo>
                <a:lnTo>
                  <a:pt x="79735" y="15556"/>
                </a:lnTo>
                <a:lnTo>
                  <a:pt x="78656" y="15396"/>
                </a:lnTo>
                <a:lnTo>
                  <a:pt x="77576" y="15316"/>
                </a:lnTo>
                <a:lnTo>
                  <a:pt x="76417" y="15276"/>
                </a:lnTo>
                <a:lnTo>
                  <a:pt x="75177" y="15276"/>
                </a:lnTo>
                <a:lnTo>
                  <a:pt x="73937" y="15396"/>
                </a:lnTo>
                <a:lnTo>
                  <a:pt x="72658" y="15556"/>
                </a:lnTo>
                <a:lnTo>
                  <a:pt x="71298" y="15796"/>
                </a:lnTo>
                <a:lnTo>
                  <a:pt x="69899" y="16156"/>
                </a:lnTo>
                <a:lnTo>
                  <a:pt x="68459" y="16596"/>
                </a:lnTo>
                <a:lnTo>
                  <a:pt x="68339" y="16276"/>
                </a:lnTo>
                <a:lnTo>
                  <a:pt x="67979" y="15556"/>
                </a:lnTo>
                <a:lnTo>
                  <a:pt x="67699" y="15076"/>
                </a:lnTo>
                <a:lnTo>
                  <a:pt x="67339" y="14556"/>
                </a:lnTo>
                <a:lnTo>
                  <a:pt x="66900" y="13996"/>
                </a:lnTo>
                <a:lnTo>
                  <a:pt x="66380" y="13437"/>
                </a:lnTo>
                <a:lnTo>
                  <a:pt x="65780" y="12877"/>
                </a:lnTo>
                <a:lnTo>
                  <a:pt x="65460" y="12637"/>
                </a:lnTo>
                <a:lnTo>
                  <a:pt x="65100" y="12397"/>
                </a:lnTo>
                <a:lnTo>
                  <a:pt x="64740" y="12157"/>
                </a:lnTo>
                <a:lnTo>
                  <a:pt x="64340" y="11957"/>
                </a:lnTo>
                <a:lnTo>
                  <a:pt x="63900" y="11757"/>
                </a:lnTo>
                <a:lnTo>
                  <a:pt x="63461" y="11597"/>
                </a:lnTo>
                <a:lnTo>
                  <a:pt x="62981" y="11437"/>
                </a:lnTo>
                <a:lnTo>
                  <a:pt x="62461" y="11357"/>
                </a:lnTo>
                <a:lnTo>
                  <a:pt x="61941" y="11277"/>
                </a:lnTo>
                <a:lnTo>
                  <a:pt x="61381" y="11237"/>
                </a:lnTo>
                <a:lnTo>
                  <a:pt x="60821" y="11237"/>
                </a:lnTo>
                <a:lnTo>
                  <a:pt x="60222" y="11277"/>
                </a:lnTo>
                <a:lnTo>
                  <a:pt x="59582" y="11357"/>
                </a:lnTo>
                <a:lnTo>
                  <a:pt x="58902" y="11477"/>
                </a:lnTo>
                <a:lnTo>
                  <a:pt x="58662" y="10957"/>
                </a:lnTo>
                <a:lnTo>
                  <a:pt x="58382" y="10398"/>
                </a:lnTo>
                <a:lnTo>
                  <a:pt x="57982" y="9678"/>
                </a:lnTo>
                <a:lnTo>
                  <a:pt x="57462" y="8798"/>
                </a:lnTo>
                <a:lnTo>
                  <a:pt x="56823" y="7838"/>
                </a:lnTo>
                <a:lnTo>
                  <a:pt x="56063" y="6799"/>
                </a:lnTo>
                <a:lnTo>
                  <a:pt x="55143" y="5759"/>
                </a:lnTo>
                <a:lnTo>
                  <a:pt x="54623" y="5199"/>
                </a:lnTo>
                <a:lnTo>
                  <a:pt x="54104" y="4679"/>
                </a:lnTo>
                <a:lnTo>
                  <a:pt x="53544" y="4160"/>
                </a:lnTo>
                <a:lnTo>
                  <a:pt x="52944" y="3640"/>
                </a:lnTo>
                <a:lnTo>
                  <a:pt x="52304" y="3160"/>
                </a:lnTo>
                <a:lnTo>
                  <a:pt x="51624" y="2680"/>
                </a:lnTo>
                <a:lnTo>
                  <a:pt x="50905" y="2240"/>
                </a:lnTo>
                <a:lnTo>
                  <a:pt x="50145" y="1800"/>
                </a:lnTo>
                <a:lnTo>
                  <a:pt x="49385" y="1441"/>
                </a:lnTo>
                <a:lnTo>
                  <a:pt x="48545" y="1081"/>
                </a:lnTo>
                <a:lnTo>
                  <a:pt x="47706" y="761"/>
                </a:lnTo>
                <a:lnTo>
                  <a:pt x="46826" y="521"/>
                </a:lnTo>
                <a:lnTo>
                  <a:pt x="45906" y="281"/>
                </a:lnTo>
                <a:lnTo>
                  <a:pt x="44946" y="161"/>
                </a:lnTo>
                <a:lnTo>
                  <a:pt x="43907" y="41"/>
                </a:lnTo>
                <a:lnTo>
                  <a:pt x="428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yncopate"/>
              <a:buNone/>
              <a:defRPr b="1" sz="2800">
                <a:solidFill>
                  <a:schemeClr val="accen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●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○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■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●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○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■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●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○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Work Sans"/>
              <a:buChar char="■"/>
              <a:defRPr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ctrTitle"/>
          </p:nvPr>
        </p:nvSpPr>
        <p:spPr>
          <a:xfrm>
            <a:off x="732301" y="1306075"/>
            <a:ext cx="4645800" cy="2052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ENIGMA</a:t>
            </a:r>
            <a:endParaRPr/>
          </a:p>
        </p:txBody>
      </p:sp>
      <p:sp>
        <p:nvSpPr>
          <p:cNvPr id="340" name="Google Shape;340;p37"/>
          <p:cNvSpPr txBox="1"/>
          <p:nvPr>
            <p:ph idx="1" type="subTitle"/>
          </p:nvPr>
        </p:nvSpPr>
        <p:spPr>
          <a:xfrm>
            <a:off x="732350" y="3044825"/>
            <a:ext cx="4645800" cy="792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 projeto CRUD com Java e SQL para a Disciplina de Linguagem de Programação II</a:t>
            </a:r>
            <a:endParaRPr/>
          </a:p>
        </p:txBody>
      </p:sp>
      <p:grpSp>
        <p:nvGrpSpPr>
          <p:cNvPr id="341" name="Google Shape;341;p37"/>
          <p:cNvGrpSpPr/>
          <p:nvPr/>
        </p:nvGrpSpPr>
        <p:grpSpPr>
          <a:xfrm>
            <a:off x="5278313" y="1293075"/>
            <a:ext cx="1567163" cy="3128613"/>
            <a:chOff x="5278313" y="1293075"/>
            <a:chExt cx="1567163" cy="3128613"/>
          </a:xfrm>
        </p:grpSpPr>
        <p:sp>
          <p:nvSpPr>
            <p:cNvPr id="342" name="Google Shape;342;p37"/>
            <p:cNvSpPr/>
            <p:nvPr/>
          </p:nvSpPr>
          <p:spPr>
            <a:xfrm>
              <a:off x="5278313" y="4100563"/>
              <a:ext cx="1288611" cy="321125"/>
            </a:xfrm>
            <a:custGeom>
              <a:rect b="b" l="l" r="r" t="t"/>
              <a:pathLst>
                <a:path extrusionOk="0" h="12845" w="225973">
                  <a:moveTo>
                    <a:pt x="112986" y="0"/>
                  </a:moveTo>
                  <a:lnTo>
                    <a:pt x="101430" y="42"/>
                  </a:lnTo>
                  <a:lnTo>
                    <a:pt x="90206" y="125"/>
                  </a:lnTo>
                  <a:lnTo>
                    <a:pt x="79398" y="291"/>
                  </a:lnTo>
                  <a:lnTo>
                    <a:pt x="69006" y="499"/>
                  </a:lnTo>
                  <a:lnTo>
                    <a:pt x="59112" y="748"/>
                  </a:lnTo>
                  <a:lnTo>
                    <a:pt x="49800" y="1081"/>
                  </a:lnTo>
                  <a:lnTo>
                    <a:pt x="41112" y="1455"/>
                  </a:lnTo>
                  <a:lnTo>
                    <a:pt x="33089" y="1871"/>
                  </a:lnTo>
                  <a:lnTo>
                    <a:pt x="25815" y="2328"/>
                  </a:lnTo>
                  <a:lnTo>
                    <a:pt x="19288" y="2827"/>
                  </a:lnTo>
                  <a:lnTo>
                    <a:pt x="16337" y="3076"/>
                  </a:lnTo>
                  <a:lnTo>
                    <a:pt x="13635" y="3367"/>
                  </a:lnTo>
                  <a:lnTo>
                    <a:pt x="11141" y="3617"/>
                  </a:lnTo>
                  <a:lnTo>
                    <a:pt x="8896" y="3908"/>
                  </a:lnTo>
                  <a:lnTo>
                    <a:pt x="6859" y="4199"/>
                  </a:lnTo>
                  <a:lnTo>
                    <a:pt x="5072" y="4490"/>
                  </a:lnTo>
                  <a:lnTo>
                    <a:pt x="3575" y="4822"/>
                  </a:lnTo>
                  <a:lnTo>
                    <a:pt x="2286" y="5113"/>
                  </a:lnTo>
                  <a:lnTo>
                    <a:pt x="1289" y="5446"/>
                  </a:lnTo>
                  <a:lnTo>
                    <a:pt x="915" y="5612"/>
                  </a:lnTo>
                  <a:lnTo>
                    <a:pt x="582" y="5778"/>
                  </a:lnTo>
                  <a:lnTo>
                    <a:pt x="333" y="5903"/>
                  </a:lnTo>
                  <a:lnTo>
                    <a:pt x="166" y="6069"/>
                  </a:lnTo>
                  <a:lnTo>
                    <a:pt x="42" y="6235"/>
                  </a:lnTo>
                  <a:lnTo>
                    <a:pt x="0" y="6402"/>
                  </a:lnTo>
                  <a:lnTo>
                    <a:pt x="42" y="6568"/>
                  </a:lnTo>
                  <a:lnTo>
                    <a:pt x="166" y="6734"/>
                  </a:lnTo>
                  <a:lnTo>
                    <a:pt x="333" y="6901"/>
                  </a:lnTo>
                  <a:lnTo>
                    <a:pt x="582" y="7067"/>
                  </a:lnTo>
                  <a:lnTo>
                    <a:pt x="915" y="7233"/>
                  </a:lnTo>
                  <a:lnTo>
                    <a:pt x="1289" y="7399"/>
                  </a:lnTo>
                  <a:lnTo>
                    <a:pt x="2286" y="7732"/>
                  </a:lnTo>
                  <a:lnTo>
                    <a:pt x="3575" y="8023"/>
                  </a:lnTo>
                  <a:lnTo>
                    <a:pt x="5072" y="8314"/>
                  </a:lnTo>
                  <a:lnTo>
                    <a:pt x="6859" y="8646"/>
                  </a:lnTo>
                  <a:lnTo>
                    <a:pt x="8896" y="8937"/>
                  </a:lnTo>
                  <a:lnTo>
                    <a:pt x="11141" y="9187"/>
                  </a:lnTo>
                  <a:lnTo>
                    <a:pt x="13635" y="9478"/>
                  </a:lnTo>
                  <a:lnTo>
                    <a:pt x="16337" y="9769"/>
                  </a:lnTo>
                  <a:lnTo>
                    <a:pt x="19288" y="10018"/>
                  </a:lnTo>
                  <a:lnTo>
                    <a:pt x="25815" y="10517"/>
                  </a:lnTo>
                  <a:lnTo>
                    <a:pt x="33089" y="10974"/>
                  </a:lnTo>
                  <a:lnTo>
                    <a:pt x="41112" y="11390"/>
                  </a:lnTo>
                  <a:lnTo>
                    <a:pt x="49800" y="11764"/>
                  </a:lnTo>
                  <a:lnTo>
                    <a:pt x="59112" y="12055"/>
                  </a:lnTo>
                  <a:lnTo>
                    <a:pt x="69006" y="12346"/>
                  </a:lnTo>
                  <a:lnTo>
                    <a:pt x="79398" y="12554"/>
                  </a:lnTo>
                  <a:lnTo>
                    <a:pt x="90206" y="12720"/>
                  </a:lnTo>
                  <a:lnTo>
                    <a:pt x="101430" y="12803"/>
                  </a:lnTo>
                  <a:lnTo>
                    <a:pt x="112986" y="12845"/>
                  </a:lnTo>
                  <a:lnTo>
                    <a:pt x="124543" y="12803"/>
                  </a:lnTo>
                  <a:lnTo>
                    <a:pt x="135767" y="12720"/>
                  </a:lnTo>
                  <a:lnTo>
                    <a:pt x="146575" y="12554"/>
                  </a:lnTo>
                  <a:lnTo>
                    <a:pt x="156967" y="12346"/>
                  </a:lnTo>
                  <a:lnTo>
                    <a:pt x="166819" y="12055"/>
                  </a:lnTo>
                  <a:lnTo>
                    <a:pt x="176131" y="11764"/>
                  </a:lnTo>
                  <a:lnTo>
                    <a:pt x="184860" y="11390"/>
                  </a:lnTo>
                  <a:lnTo>
                    <a:pt x="192883" y="10974"/>
                  </a:lnTo>
                  <a:lnTo>
                    <a:pt x="200158" y="10517"/>
                  </a:lnTo>
                  <a:lnTo>
                    <a:pt x="206643" y="10018"/>
                  </a:lnTo>
                  <a:lnTo>
                    <a:pt x="209594" y="9769"/>
                  </a:lnTo>
                  <a:lnTo>
                    <a:pt x="212338" y="9478"/>
                  </a:lnTo>
                  <a:lnTo>
                    <a:pt x="214832" y="9187"/>
                  </a:lnTo>
                  <a:lnTo>
                    <a:pt x="217077" y="8937"/>
                  </a:lnTo>
                  <a:lnTo>
                    <a:pt x="219114" y="8646"/>
                  </a:lnTo>
                  <a:lnTo>
                    <a:pt x="220860" y="8314"/>
                  </a:lnTo>
                  <a:lnTo>
                    <a:pt x="222398" y="8023"/>
                  </a:lnTo>
                  <a:lnTo>
                    <a:pt x="223645" y="7732"/>
                  </a:lnTo>
                  <a:lnTo>
                    <a:pt x="224643" y="7399"/>
                  </a:lnTo>
                  <a:lnTo>
                    <a:pt x="225058" y="7233"/>
                  </a:lnTo>
                  <a:lnTo>
                    <a:pt x="225391" y="7067"/>
                  </a:lnTo>
                  <a:lnTo>
                    <a:pt x="225640" y="6901"/>
                  </a:lnTo>
                  <a:lnTo>
                    <a:pt x="225807" y="6734"/>
                  </a:lnTo>
                  <a:lnTo>
                    <a:pt x="225931" y="6568"/>
                  </a:lnTo>
                  <a:lnTo>
                    <a:pt x="225973" y="6402"/>
                  </a:lnTo>
                  <a:lnTo>
                    <a:pt x="225931" y="6235"/>
                  </a:lnTo>
                  <a:lnTo>
                    <a:pt x="225807" y="6069"/>
                  </a:lnTo>
                  <a:lnTo>
                    <a:pt x="225640" y="5903"/>
                  </a:lnTo>
                  <a:lnTo>
                    <a:pt x="225391" y="5778"/>
                  </a:lnTo>
                  <a:lnTo>
                    <a:pt x="225058" y="5612"/>
                  </a:lnTo>
                  <a:lnTo>
                    <a:pt x="224643" y="5446"/>
                  </a:lnTo>
                  <a:lnTo>
                    <a:pt x="223645" y="5113"/>
                  </a:lnTo>
                  <a:lnTo>
                    <a:pt x="222398" y="4822"/>
                  </a:lnTo>
                  <a:lnTo>
                    <a:pt x="220860" y="4490"/>
                  </a:lnTo>
                  <a:lnTo>
                    <a:pt x="219114" y="4199"/>
                  </a:lnTo>
                  <a:lnTo>
                    <a:pt x="217077" y="3908"/>
                  </a:lnTo>
                  <a:lnTo>
                    <a:pt x="214832" y="3617"/>
                  </a:lnTo>
                  <a:lnTo>
                    <a:pt x="212338" y="3367"/>
                  </a:lnTo>
                  <a:lnTo>
                    <a:pt x="209594" y="3076"/>
                  </a:lnTo>
                  <a:lnTo>
                    <a:pt x="206643" y="2827"/>
                  </a:lnTo>
                  <a:lnTo>
                    <a:pt x="200158" y="2328"/>
                  </a:lnTo>
                  <a:lnTo>
                    <a:pt x="192883" y="1871"/>
                  </a:lnTo>
                  <a:lnTo>
                    <a:pt x="184860" y="1455"/>
                  </a:lnTo>
                  <a:lnTo>
                    <a:pt x="176131" y="1081"/>
                  </a:lnTo>
                  <a:lnTo>
                    <a:pt x="166819" y="748"/>
                  </a:lnTo>
                  <a:lnTo>
                    <a:pt x="156967" y="499"/>
                  </a:lnTo>
                  <a:lnTo>
                    <a:pt x="146575" y="291"/>
                  </a:lnTo>
                  <a:lnTo>
                    <a:pt x="135767" y="125"/>
                  </a:lnTo>
                  <a:lnTo>
                    <a:pt x="124543" y="42"/>
                  </a:lnTo>
                  <a:lnTo>
                    <a:pt x="11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5898700" y="4220600"/>
              <a:ext cx="379350" cy="81075"/>
            </a:xfrm>
            <a:custGeom>
              <a:rect b="b" l="l" r="r" t="t"/>
              <a:pathLst>
                <a:path extrusionOk="0" h="3243" w="15174">
                  <a:moveTo>
                    <a:pt x="0" y="0"/>
                  </a:moveTo>
                  <a:lnTo>
                    <a:pt x="0" y="3243"/>
                  </a:lnTo>
                  <a:lnTo>
                    <a:pt x="7732" y="3243"/>
                  </a:lnTo>
                  <a:lnTo>
                    <a:pt x="9935" y="3201"/>
                  </a:lnTo>
                  <a:lnTo>
                    <a:pt x="11681" y="3077"/>
                  </a:lnTo>
                  <a:lnTo>
                    <a:pt x="13012" y="2952"/>
                  </a:lnTo>
                  <a:lnTo>
                    <a:pt x="13552" y="2827"/>
                  </a:lnTo>
                  <a:lnTo>
                    <a:pt x="14009" y="2744"/>
                  </a:lnTo>
                  <a:lnTo>
                    <a:pt x="14383" y="2619"/>
                  </a:lnTo>
                  <a:lnTo>
                    <a:pt x="14674" y="2495"/>
                  </a:lnTo>
                  <a:lnTo>
                    <a:pt x="14882" y="2370"/>
                  </a:lnTo>
                  <a:lnTo>
                    <a:pt x="15049" y="2204"/>
                  </a:lnTo>
                  <a:lnTo>
                    <a:pt x="15132" y="2079"/>
                  </a:lnTo>
                  <a:lnTo>
                    <a:pt x="15173" y="1913"/>
                  </a:lnTo>
                  <a:lnTo>
                    <a:pt x="15173" y="1788"/>
                  </a:lnTo>
                  <a:lnTo>
                    <a:pt x="15132" y="1622"/>
                  </a:lnTo>
                  <a:lnTo>
                    <a:pt x="15049" y="1455"/>
                  </a:lnTo>
                  <a:lnTo>
                    <a:pt x="14924" y="1331"/>
                  </a:lnTo>
                  <a:lnTo>
                    <a:pt x="14633" y="1040"/>
                  </a:lnTo>
                  <a:lnTo>
                    <a:pt x="14217" y="749"/>
                  </a:lnTo>
                  <a:lnTo>
                    <a:pt x="13843" y="499"/>
                  </a:lnTo>
                  <a:lnTo>
                    <a:pt x="13095" y="167"/>
                  </a:lnTo>
                  <a:lnTo>
                    <a:pt x="12804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5595225" y="4220600"/>
              <a:ext cx="380400" cy="81075"/>
            </a:xfrm>
            <a:custGeom>
              <a:rect b="b" l="l" r="r" t="t"/>
              <a:pathLst>
                <a:path extrusionOk="0" h="3243" w="15216">
                  <a:moveTo>
                    <a:pt x="1" y="0"/>
                  </a:moveTo>
                  <a:lnTo>
                    <a:pt x="1" y="1622"/>
                  </a:lnTo>
                  <a:lnTo>
                    <a:pt x="43" y="1954"/>
                  </a:lnTo>
                  <a:lnTo>
                    <a:pt x="126" y="2245"/>
                  </a:lnTo>
                  <a:lnTo>
                    <a:pt x="292" y="2536"/>
                  </a:lnTo>
                  <a:lnTo>
                    <a:pt x="500" y="2744"/>
                  </a:lnTo>
                  <a:lnTo>
                    <a:pt x="708" y="2952"/>
                  </a:lnTo>
                  <a:lnTo>
                    <a:pt x="999" y="3118"/>
                  </a:lnTo>
                  <a:lnTo>
                    <a:pt x="1290" y="3201"/>
                  </a:lnTo>
                  <a:lnTo>
                    <a:pt x="1622" y="3243"/>
                  </a:lnTo>
                  <a:lnTo>
                    <a:pt x="7733" y="3243"/>
                  </a:lnTo>
                  <a:lnTo>
                    <a:pt x="9936" y="3201"/>
                  </a:lnTo>
                  <a:lnTo>
                    <a:pt x="11682" y="3077"/>
                  </a:lnTo>
                  <a:lnTo>
                    <a:pt x="13054" y="2952"/>
                  </a:lnTo>
                  <a:lnTo>
                    <a:pt x="13594" y="2827"/>
                  </a:lnTo>
                  <a:lnTo>
                    <a:pt x="14010" y="2744"/>
                  </a:lnTo>
                  <a:lnTo>
                    <a:pt x="14384" y="2619"/>
                  </a:lnTo>
                  <a:lnTo>
                    <a:pt x="14675" y="2495"/>
                  </a:lnTo>
                  <a:lnTo>
                    <a:pt x="14924" y="2370"/>
                  </a:lnTo>
                  <a:lnTo>
                    <a:pt x="15049" y="2204"/>
                  </a:lnTo>
                  <a:lnTo>
                    <a:pt x="15174" y="2079"/>
                  </a:lnTo>
                  <a:lnTo>
                    <a:pt x="15215" y="1913"/>
                  </a:lnTo>
                  <a:lnTo>
                    <a:pt x="15215" y="1788"/>
                  </a:lnTo>
                  <a:lnTo>
                    <a:pt x="15132" y="1622"/>
                  </a:lnTo>
                  <a:lnTo>
                    <a:pt x="15049" y="1455"/>
                  </a:lnTo>
                  <a:lnTo>
                    <a:pt x="14924" y="1331"/>
                  </a:lnTo>
                  <a:lnTo>
                    <a:pt x="14633" y="1040"/>
                  </a:lnTo>
                  <a:lnTo>
                    <a:pt x="14259" y="749"/>
                  </a:lnTo>
                  <a:lnTo>
                    <a:pt x="13844" y="499"/>
                  </a:lnTo>
                  <a:lnTo>
                    <a:pt x="13095" y="167"/>
                  </a:lnTo>
                  <a:lnTo>
                    <a:pt x="12804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5821800" y="1293075"/>
              <a:ext cx="487425" cy="579925"/>
            </a:xfrm>
            <a:custGeom>
              <a:rect b="b" l="l" r="r" t="t"/>
              <a:pathLst>
                <a:path extrusionOk="0" h="23197" w="19497">
                  <a:moveTo>
                    <a:pt x="9603" y="0"/>
                  </a:moveTo>
                  <a:lnTo>
                    <a:pt x="9062" y="42"/>
                  </a:lnTo>
                  <a:lnTo>
                    <a:pt x="8522" y="125"/>
                  </a:lnTo>
                  <a:lnTo>
                    <a:pt x="7940" y="208"/>
                  </a:lnTo>
                  <a:lnTo>
                    <a:pt x="7275" y="416"/>
                  </a:lnTo>
                  <a:lnTo>
                    <a:pt x="6360" y="749"/>
                  </a:lnTo>
                  <a:lnTo>
                    <a:pt x="5903" y="956"/>
                  </a:lnTo>
                  <a:lnTo>
                    <a:pt x="5404" y="1206"/>
                  </a:lnTo>
                  <a:lnTo>
                    <a:pt x="4905" y="1538"/>
                  </a:lnTo>
                  <a:lnTo>
                    <a:pt x="4407" y="1871"/>
                  </a:lnTo>
                  <a:lnTo>
                    <a:pt x="3908" y="2287"/>
                  </a:lnTo>
                  <a:lnTo>
                    <a:pt x="3450" y="2744"/>
                  </a:lnTo>
                  <a:lnTo>
                    <a:pt x="3035" y="3243"/>
                  </a:lnTo>
                  <a:lnTo>
                    <a:pt x="2661" y="3825"/>
                  </a:lnTo>
                  <a:lnTo>
                    <a:pt x="2328" y="4448"/>
                  </a:lnTo>
                  <a:lnTo>
                    <a:pt x="2037" y="5113"/>
                  </a:lnTo>
                  <a:lnTo>
                    <a:pt x="1829" y="5903"/>
                  </a:lnTo>
                  <a:lnTo>
                    <a:pt x="1704" y="6693"/>
                  </a:lnTo>
                  <a:lnTo>
                    <a:pt x="1663" y="7524"/>
                  </a:lnTo>
                  <a:lnTo>
                    <a:pt x="1621" y="8314"/>
                  </a:lnTo>
                  <a:lnTo>
                    <a:pt x="1621" y="9686"/>
                  </a:lnTo>
                  <a:lnTo>
                    <a:pt x="1663" y="10933"/>
                  </a:lnTo>
                  <a:lnTo>
                    <a:pt x="1704" y="12055"/>
                  </a:lnTo>
                  <a:lnTo>
                    <a:pt x="1704" y="12596"/>
                  </a:lnTo>
                  <a:lnTo>
                    <a:pt x="1663" y="13136"/>
                  </a:lnTo>
                  <a:lnTo>
                    <a:pt x="1621" y="13635"/>
                  </a:lnTo>
                  <a:lnTo>
                    <a:pt x="1538" y="14175"/>
                  </a:lnTo>
                  <a:lnTo>
                    <a:pt x="1372" y="14674"/>
                  </a:lnTo>
                  <a:lnTo>
                    <a:pt x="1206" y="15215"/>
                  </a:lnTo>
                  <a:lnTo>
                    <a:pt x="956" y="15755"/>
                  </a:lnTo>
                  <a:lnTo>
                    <a:pt x="624" y="16295"/>
                  </a:lnTo>
                  <a:lnTo>
                    <a:pt x="457" y="16670"/>
                  </a:lnTo>
                  <a:lnTo>
                    <a:pt x="291" y="17085"/>
                  </a:lnTo>
                  <a:lnTo>
                    <a:pt x="166" y="17543"/>
                  </a:lnTo>
                  <a:lnTo>
                    <a:pt x="83" y="18041"/>
                  </a:lnTo>
                  <a:lnTo>
                    <a:pt x="42" y="18540"/>
                  </a:lnTo>
                  <a:lnTo>
                    <a:pt x="0" y="19081"/>
                  </a:lnTo>
                  <a:lnTo>
                    <a:pt x="42" y="19579"/>
                  </a:lnTo>
                  <a:lnTo>
                    <a:pt x="83" y="20120"/>
                  </a:lnTo>
                  <a:lnTo>
                    <a:pt x="166" y="20619"/>
                  </a:lnTo>
                  <a:lnTo>
                    <a:pt x="291" y="21118"/>
                  </a:lnTo>
                  <a:lnTo>
                    <a:pt x="499" y="21533"/>
                  </a:lnTo>
                  <a:lnTo>
                    <a:pt x="707" y="21949"/>
                  </a:lnTo>
                  <a:lnTo>
                    <a:pt x="956" y="22323"/>
                  </a:lnTo>
                  <a:lnTo>
                    <a:pt x="1247" y="22614"/>
                  </a:lnTo>
                  <a:lnTo>
                    <a:pt x="1580" y="22822"/>
                  </a:lnTo>
                  <a:lnTo>
                    <a:pt x="1954" y="22947"/>
                  </a:lnTo>
                  <a:lnTo>
                    <a:pt x="2453" y="23030"/>
                  </a:lnTo>
                  <a:lnTo>
                    <a:pt x="3159" y="23113"/>
                  </a:lnTo>
                  <a:lnTo>
                    <a:pt x="4988" y="23154"/>
                  </a:lnTo>
                  <a:lnTo>
                    <a:pt x="7150" y="23196"/>
                  </a:lnTo>
                  <a:lnTo>
                    <a:pt x="9478" y="23154"/>
                  </a:lnTo>
                  <a:lnTo>
                    <a:pt x="13593" y="23030"/>
                  </a:lnTo>
                  <a:lnTo>
                    <a:pt x="15381" y="22947"/>
                  </a:lnTo>
                  <a:lnTo>
                    <a:pt x="15630" y="22822"/>
                  </a:lnTo>
                  <a:lnTo>
                    <a:pt x="16212" y="22406"/>
                  </a:lnTo>
                  <a:lnTo>
                    <a:pt x="16628" y="22074"/>
                  </a:lnTo>
                  <a:lnTo>
                    <a:pt x="17044" y="21658"/>
                  </a:lnTo>
                  <a:lnTo>
                    <a:pt x="17501" y="21159"/>
                  </a:lnTo>
                  <a:lnTo>
                    <a:pt x="17917" y="20619"/>
                  </a:lnTo>
                  <a:lnTo>
                    <a:pt x="18332" y="19954"/>
                  </a:lnTo>
                  <a:lnTo>
                    <a:pt x="18748" y="19247"/>
                  </a:lnTo>
                  <a:lnTo>
                    <a:pt x="19039" y="18416"/>
                  </a:lnTo>
                  <a:lnTo>
                    <a:pt x="19164" y="18000"/>
                  </a:lnTo>
                  <a:lnTo>
                    <a:pt x="19288" y="17543"/>
                  </a:lnTo>
                  <a:lnTo>
                    <a:pt x="19372" y="17044"/>
                  </a:lnTo>
                  <a:lnTo>
                    <a:pt x="19455" y="16545"/>
                  </a:lnTo>
                  <a:lnTo>
                    <a:pt x="19496" y="16005"/>
                  </a:lnTo>
                  <a:lnTo>
                    <a:pt x="19496" y="15464"/>
                  </a:lnTo>
                  <a:lnTo>
                    <a:pt x="19455" y="14882"/>
                  </a:lnTo>
                  <a:lnTo>
                    <a:pt x="19372" y="14300"/>
                  </a:lnTo>
                  <a:lnTo>
                    <a:pt x="19288" y="13677"/>
                  </a:lnTo>
                  <a:lnTo>
                    <a:pt x="19164" y="13053"/>
                  </a:lnTo>
                  <a:lnTo>
                    <a:pt x="18914" y="12097"/>
                  </a:lnTo>
                  <a:lnTo>
                    <a:pt x="18790" y="11266"/>
                  </a:lnTo>
                  <a:lnTo>
                    <a:pt x="18665" y="10517"/>
                  </a:lnTo>
                  <a:lnTo>
                    <a:pt x="18582" y="9852"/>
                  </a:lnTo>
                  <a:lnTo>
                    <a:pt x="18540" y="8647"/>
                  </a:lnTo>
                  <a:lnTo>
                    <a:pt x="18499" y="7649"/>
                  </a:lnTo>
                  <a:lnTo>
                    <a:pt x="18499" y="6693"/>
                  </a:lnTo>
                  <a:lnTo>
                    <a:pt x="18499" y="6194"/>
                  </a:lnTo>
                  <a:lnTo>
                    <a:pt x="18415" y="5737"/>
                  </a:lnTo>
                  <a:lnTo>
                    <a:pt x="18332" y="5196"/>
                  </a:lnTo>
                  <a:lnTo>
                    <a:pt x="18208" y="4656"/>
                  </a:lnTo>
                  <a:lnTo>
                    <a:pt x="18041" y="4116"/>
                  </a:lnTo>
                  <a:lnTo>
                    <a:pt x="17834" y="3451"/>
                  </a:lnTo>
                  <a:lnTo>
                    <a:pt x="17584" y="2869"/>
                  </a:lnTo>
                  <a:lnTo>
                    <a:pt x="17252" y="2370"/>
                  </a:lnTo>
                  <a:lnTo>
                    <a:pt x="16919" y="1954"/>
                  </a:lnTo>
                  <a:lnTo>
                    <a:pt x="16586" y="1580"/>
                  </a:lnTo>
                  <a:lnTo>
                    <a:pt x="16212" y="1289"/>
                  </a:lnTo>
                  <a:lnTo>
                    <a:pt x="15838" y="1081"/>
                  </a:lnTo>
                  <a:lnTo>
                    <a:pt x="15506" y="915"/>
                  </a:lnTo>
                  <a:lnTo>
                    <a:pt x="15131" y="790"/>
                  </a:lnTo>
                  <a:lnTo>
                    <a:pt x="14799" y="707"/>
                  </a:lnTo>
                  <a:lnTo>
                    <a:pt x="14466" y="624"/>
                  </a:lnTo>
                  <a:lnTo>
                    <a:pt x="13552" y="624"/>
                  </a:lnTo>
                  <a:lnTo>
                    <a:pt x="13427" y="665"/>
                  </a:lnTo>
                  <a:lnTo>
                    <a:pt x="13011" y="499"/>
                  </a:lnTo>
                  <a:lnTo>
                    <a:pt x="12513" y="333"/>
                  </a:lnTo>
                  <a:lnTo>
                    <a:pt x="11847" y="167"/>
                  </a:lnTo>
                  <a:lnTo>
                    <a:pt x="11016" y="42"/>
                  </a:lnTo>
                  <a:lnTo>
                    <a:pt x="10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760225" y="1639125"/>
              <a:ext cx="60300" cy="124750"/>
            </a:xfrm>
            <a:custGeom>
              <a:rect b="b" l="l" r="r" t="t"/>
              <a:pathLst>
                <a:path extrusionOk="0" h="4990" w="2412">
                  <a:moveTo>
                    <a:pt x="1414" y="1"/>
                  </a:moveTo>
                  <a:lnTo>
                    <a:pt x="790" y="999"/>
                  </a:lnTo>
                  <a:lnTo>
                    <a:pt x="333" y="1705"/>
                  </a:lnTo>
                  <a:lnTo>
                    <a:pt x="84" y="2204"/>
                  </a:lnTo>
                  <a:lnTo>
                    <a:pt x="1" y="2537"/>
                  </a:lnTo>
                  <a:lnTo>
                    <a:pt x="1" y="3077"/>
                  </a:lnTo>
                  <a:lnTo>
                    <a:pt x="1" y="3534"/>
                  </a:lnTo>
                  <a:lnTo>
                    <a:pt x="1" y="3742"/>
                  </a:lnTo>
                  <a:lnTo>
                    <a:pt x="42" y="3825"/>
                  </a:lnTo>
                  <a:lnTo>
                    <a:pt x="292" y="4075"/>
                  </a:lnTo>
                  <a:lnTo>
                    <a:pt x="707" y="4490"/>
                  </a:lnTo>
                  <a:lnTo>
                    <a:pt x="1248" y="4989"/>
                  </a:lnTo>
                  <a:lnTo>
                    <a:pt x="1663" y="4283"/>
                  </a:lnTo>
                  <a:lnTo>
                    <a:pt x="1996" y="3659"/>
                  </a:lnTo>
                  <a:lnTo>
                    <a:pt x="2204" y="3077"/>
                  </a:lnTo>
                  <a:lnTo>
                    <a:pt x="2328" y="2537"/>
                  </a:lnTo>
                  <a:lnTo>
                    <a:pt x="2412" y="2079"/>
                  </a:lnTo>
                  <a:lnTo>
                    <a:pt x="2412" y="1705"/>
                  </a:lnTo>
                  <a:lnTo>
                    <a:pt x="2370" y="1331"/>
                  </a:lnTo>
                  <a:lnTo>
                    <a:pt x="2287" y="1040"/>
                  </a:lnTo>
                  <a:lnTo>
                    <a:pt x="2162" y="749"/>
                  </a:lnTo>
                  <a:lnTo>
                    <a:pt x="2037" y="541"/>
                  </a:lnTo>
                  <a:lnTo>
                    <a:pt x="1913" y="375"/>
                  </a:lnTo>
                  <a:lnTo>
                    <a:pt x="1746" y="250"/>
                  </a:lnTo>
                  <a:lnTo>
                    <a:pt x="1539" y="42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773725" y="1673425"/>
              <a:ext cx="58225" cy="125775"/>
            </a:xfrm>
            <a:custGeom>
              <a:rect b="b" l="l" r="r" t="t"/>
              <a:pathLst>
                <a:path extrusionOk="0" h="5031" w="2329">
                  <a:moveTo>
                    <a:pt x="1331" y="1"/>
                  </a:moveTo>
                  <a:lnTo>
                    <a:pt x="1" y="3451"/>
                  </a:lnTo>
                  <a:lnTo>
                    <a:pt x="708" y="4906"/>
                  </a:lnTo>
                  <a:lnTo>
                    <a:pt x="1165" y="5031"/>
                  </a:lnTo>
                  <a:lnTo>
                    <a:pt x="1581" y="4324"/>
                  </a:lnTo>
                  <a:lnTo>
                    <a:pt x="1872" y="3659"/>
                  </a:lnTo>
                  <a:lnTo>
                    <a:pt x="2121" y="3077"/>
                  </a:lnTo>
                  <a:lnTo>
                    <a:pt x="2246" y="2578"/>
                  </a:lnTo>
                  <a:lnTo>
                    <a:pt x="2329" y="2121"/>
                  </a:lnTo>
                  <a:lnTo>
                    <a:pt x="2329" y="1705"/>
                  </a:lnTo>
                  <a:lnTo>
                    <a:pt x="2287" y="1331"/>
                  </a:lnTo>
                  <a:lnTo>
                    <a:pt x="2204" y="1040"/>
                  </a:lnTo>
                  <a:lnTo>
                    <a:pt x="2079" y="791"/>
                  </a:lnTo>
                  <a:lnTo>
                    <a:pt x="1955" y="541"/>
                  </a:lnTo>
                  <a:lnTo>
                    <a:pt x="1788" y="375"/>
                  </a:lnTo>
                  <a:lnTo>
                    <a:pt x="1664" y="250"/>
                  </a:lnTo>
                  <a:lnTo>
                    <a:pt x="1414" y="84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327900" y="1591325"/>
              <a:ext cx="517575" cy="759700"/>
            </a:xfrm>
            <a:custGeom>
              <a:rect b="b" l="l" r="r" t="t"/>
              <a:pathLst>
                <a:path extrusionOk="0" h="30388" w="20703">
                  <a:moveTo>
                    <a:pt x="18125" y="1"/>
                  </a:moveTo>
                  <a:lnTo>
                    <a:pt x="17917" y="42"/>
                  </a:lnTo>
                  <a:lnTo>
                    <a:pt x="17751" y="125"/>
                  </a:lnTo>
                  <a:lnTo>
                    <a:pt x="17626" y="292"/>
                  </a:lnTo>
                  <a:lnTo>
                    <a:pt x="17501" y="583"/>
                  </a:lnTo>
                  <a:lnTo>
                    <a:pt x="17418" y="915"/>
                  </a:lnTo>
                  <a:lnTo>
                    <a:pt x="17377" y="1289"/>
                  </a:lnTo>
                  <a:lnTo>
                    <a:pt x="17294" y="1705"/>
                  </a:lnTo>
                  <a:lnTo>
                    <a:pt x="17003" y="2620"/>
                  </a:lnTo>
                  <a:lnTo>
                    <a:pt x="16628" y="3534"/>
                  </a:lnTo>
                  <a:lnTo>
                    <a:pt x="16213" y="4407"/>
                  </a:lnTo>
                  <a:lnTo>
                    <a:pt x="15755" y="5155"/>
                  </a:lnTo>
                  <a:lnTo>
                    <a:pt x="15506" y="5446"/>
                  </a:lnTo>
                  <a:lnTo>
                    <a:pt x="15298" y="5737"/>
                  </a:lnTo>
                  <a:lnTo>
                    <a:pt x="15090" y="5904"/>
                  </a:lnTo>
                  <a:lnTo>
                    <a:pt x="14883" y="6028"/>
                  </a:lnTo>
                  <a:lnTo>
                    <a:pt x="14716" y="6070"/>
                  </a:lnTo>
                  <a:lnTo>
                    <a:pt x="14550" y="6028"/>
                  </a:lnTo>
                  <a:lnTo>
                    <a:pt x="14425" y="5862"/>
                  </a:lnTo>
                  <a:lnTo>
                    <a:pt x="14301" y="5654"/>
                  </a:lnTo>
                  <a:lnTo>
                    <a:pt x="14217" y="5363"/>
                  </a:lnTo>
                  <a:lnTo>
                    <a:pt x="14134" y="5031"/>
                  </a:lnTo>
                  <a:lnTo>
                    <a:pt x="13760" y="3493"/>
                  </a:lnTo>
                  <a:lnTo>
                    <a:pt x="13677" y="3160"/>
                  </a:lnTo>
                  <a:lnTo>
                    <a:pt x="13594" y="2869"/>
                  </a:lnTo>
                  <a:lnTo>
                    <a:pt x="13469" y="2620"/>
                  </a:lnTo>
                  <a:lnTo>
                    <a:pt x="13303" y="2412"/>
                  </a:lnTo>
                  <a:lnTo>
                    <a:pt x="13178" y="2329"/>
                  </a:lnTo>
                  <a:lnTo>
                    <a:pt x="13053" y="2329"/>
                  </a:lnTo>
                  <a:lnTo>
                    <a:pt x="12970" y="2370"/>
                  </a:lnTo>
                  <a:lnTo>
                    <a:pt x="12762" y="2495"/>
                  </a:lnTo>
                  <a:lnTo>
                    <a:pt x="12513" y="2786"/>
                  </a:lnTo>
                  <a:lnTo>
                    <a:pt x="12430" y="2952"/>
                  </a:lnTo>
                  <a:lnTo>
                    <a:pt x="12305" y="3160"/>
                  </a:lnTo>
                  <a:lnTo>
                    <a:pt x="12180" y="3659"/>
                  </a:lnTo>
                  <a:lnTo>
                    <a:pt x="12139" y="4199"/>
                  </a:lnTo>
                  <a:lnTo>
                    <a:pt x="12139" y="4781"/>
                  </a:lnTo>
                  <a:lnTo>
                    <a:pt x="12180" y="5405"/>
                  </a:lnTo>
                  <a:lnTo>
                    <a:pt x="12264" y="6028"/>
                  </a:lnTo>
                  <a:lnTo>
                    <a:pt x="12430" y="6693"/>
                  </a:lnTo>
                  <a:lnTo>
                    <a:pt x="12555" y="7317"/>
                  </a:lnTo>
                  <a:lnTo>
                    <a:pt x="12929" y="8522"/>
                  </a:lnTo>
                  <a:lnTo>
                    <a:pt x="13261" y="9520"/>
                  </a:lnTo>
                  <a:lnTo>
                    <a:pt x="13635" y="10476"/>
                  </a:lnTo>
                  <a:lnTo>
                    <a:pt x="13095" y="12222"/>
                  </a:lnTo>
                  <a:lnTo>
                    <a:pt x="12555" y="14010"/>
                  </a:lnTo>
                  <a:lnTo>
                    <a:pt x="11848" y="16047"/>
                  </a:lnTo>
                  <a:lnTo>
                    <a:pt x="11100" y="18125"/>
                  </a:lnTo>
                  <a:lnTo>
                    <a:pt x="10767" y="19081"/>
                  </a:lnTo>
                  <a:lnTo>
                    <a:pt x="10393" y="19954"/>
                  </a:lnTo>
                  <a:lnTo>
                    <a:pt x="10060" y="20702"/>
                  </a:lnTo>
                  <a:lnTo>
                    <a:pt x="9728" y="21284"/>
                  </a:lnTo>
                  <a:lnTo>
                    <a:pt x="9478" y="21658"/>
                  </a:lnTo>
                  <a:lnTo>
                    <a:pt x="9354" y="21783"/>
                  </a:lnTo>
                  <a:lnTo>
                    <a:pt x="9229" y="21866"/>
                  </a:lnTo>
                  <a:lnTo>
                    <a:pt x="9021" y="21866"/>
                  </a:lnTo>
                  <a:lnTo>
                    <a:pt x="8813" y="21825"/>
                  </a:lnTo>
                  <a:lnTo>
                    <a:pt x="8605" y="21742"/>
                  </a:lnTo>
                  <a:lnTo>
                    <a:pt x="8398" y="21617"/>
                  </a:lnTo>
                  <a:lnTo>
                    <a:pt x="8190" y="21451"/>
                  </a:lnTo>
                  <a:lnTo>
                    <a:pt x="7982" y="21284"/>
                  </a:lnTo>
                  <a:lnTo>
                    <a:pt x="7649" y="20869"/>
                  </a:lnTo>
                  <a:lnTo>
                    <a:pt x="7317" y="20453"/>
                  </a:lnTo>
                  <a:lnTo>
                    <a:pt x="7109" y="20079"/>
                  </a:lnTo>
                  <a:lnTo>
                    <a:pt x="6901" y="19705"/>
                  </a:lnTo>
                  <a:lnTo>
                    <a:pt x="6444" y="19580"/>
                  </a:lnTo>
                  <a:lnTo>
                    <a:pt x="5321" y="19330"/>
                  </a:lnTo>
                  <a:lnTo>
                    <a:pt x="4615" y="19206"/>
                  </a:lnTo>
                  <a:lnTo>
                    <a:pt x="3825" y="19123"/>
                  </a:lnTo>
                  <a:lnTo>
                    <a:pt x="3035" y="19081"/>
                  </a:lnTo>
                  <a:lnTo>
                    <a:pt x="2245" y="19081"/>
                  </a:lnTo>
                  <a:lnTo>
                    <a:pt x="1913" y="19123"/>
                  </a:lnTo>
                  <a:lnTo>
                    <a:pt x="1539" y="19164"/>
                  </a:lnTo>
                  <a:lnTo>
                    <a:pt x="1206" y="19247"/>
                  </a:lnTo>
                  <a:lnTo>
                    <a:pt x="915" y="19372"/>
                  </a:lnTo>
                  <a:lnTo>
                    <a:pt x="666" y="19538"/>
                  </a:lnTo>
                  <a:lnTo>
                    <a:pt x="458" y="19705"/>
                  </a:lnTo>
                  <a:lnTo>
                    <a:pt x="250" y="19912"/>
                  </a:lnTo>
                  <a:lnTo>
                    <a:pt x="125" y="20203"/>
                  </a:lnTo>
                  <a:lnTo>
                    <a:pt x="42" y="20494"/>
                  </a:lnTo>
                  <a:lnTo>
                    <a:pt x="1" y="20827"/>
                  </a:lnTo>
                  <a:lnTo>
                    <a:pt x="42" y="21201"/>
                  </a:lnTo>
                  <a:lnTo>
                    <a:pt x="167" y="21658"/>
                  </a:lnTo>
                  <a:lnTo>
                    <a:pt x="333" y="22157"/>
                  </a:lnTo>
                  <a:lnTo>
                    <a:pt x="583" y="22698"/>
                  </a:lnTo>
                  <a:lnTo>
                    <a:pt x="915" y="23280"/>
                  </a:lnTo>
                  <a:lnTo>
                    <a:pt x="1331" y="23945"/>
                  </a:lnTo>
                  <a:lnTo>
                    <a:pt x="2245" y="25233"/>
                  </a:lnTo>
                  <a:lnTo>
                    <a:pt x="3118" y="26397"/>
                  </a:lnTo>
                  <a:lnTo>
                    <a:pt x="3991" y="27395"/>
                  </a:lnTo>
                  <a:lnTo>
                    <a:pt x="4864" y="28226"/>
                  </a:lnTo>
                  <a:lnTo>
                    <a:pt x="5696" y="28933"/>
                  </a:lnTo>
                  <a:lnTo>
                    <a:pt x="6111" y="29224"/>
                  </a:lnTo>
                  <a:lnTo>
                    <a:pt x="6485" y="29473"/>
                  </a:lnTo>
                  <a:lnTo>
                    <a:pt x="6901" y="29723"/>
                  </a:lnTo>
                  <a:lnTo>
                    <a:pt x="7275" y="29931"/>
                  </a:lnTo>
                  <a:lnTo>
                    <a:pt x="7691" y="30097"/>
                  </a:lnTo>
                  <a:lnTo>
                    <a:pt x="8065" y="30222"/>
                  </a:lnTo>
                  <a:lnTo>
                    <a:pt x="8439" y="30305"/>
                  </a:lnTo>
                  <a:lnTo>
                    <a:pt x="8813" y="30388"/>
                  </a:lnTo>
                  <a:lnTo>
                    <a:pt x="9853" y="30388"/>
                  </a:lnTo>
                  <a:lnTo>
                    <a:pt x="10185" y="30305"/>
                  </a:lnTo>
                  <a:lnTo>
                    <a:pt x="10518" y="30222"/>
                  </a:lnTo>
                  <a:lnTo>
                    <a:pt x="10850" y="30097"/>
                  </a:lnTo>
                  <a:lnTo>
                    <a:pt x="11183" y="29972"/>
                  </a:lnTo>
                  <a:lnTo>
                    <a:pt x="11474" y="29764"/>
                  </a:lnTo>
                  <a:lnTo>
                    <a:pt x="11806" y="29557"/>
                  </a:lnTo>
                  <a:lnTo>
                    <a:pt x="12097" y="29349"/>
                  </a:lnTo>
                  <a:lnTo>
                    <a:pt x="12388" y="29058"/>
                  </a:lnTo>
                  <a:lnTo>
                    <a:pt x="12638" y="28767"/>
                  </a:lnTo>
                  <a:lnTo>
                    <a:pt x="13178" y="28143"/>
                  </a:lnTo>
                  <a:lnTo>
                    <a:pt x="13428" y="27728"/>
                  </a:lnTo>
                  <a:lnTo>
                    <a:pt x="13677" y="27312"/>
                  </a:lnTo>
                  <a:lnTo>
                    <a:pt x="14176" y="26356"/>
                  </a:lnTo>
                  <a:lnTo>
                    <a:pt x="14592" y="25233"/>
                  </a:lnTo>
                  <a:lnTo>
                    <a:pt x="15007" y="23986"/>
                  </a:lnTo>
                  <a:lnTo>
                    <a:pt x="15381" y="22698"/>
                  </a:lnTo>
                  <a:lnTo>
                    <a:pt x="15714" y="21326"/>
                  </a:lnTo>
                  <a:lnTo>
                    <a:pt x="16005" y="19954"/>
                  </a:lnTo>
                  <a:lnTo>
                    <a:pt x="16296" y="18582"/>
                  </a:lnTo>
                  <a:lnTo>
                    <a:pt x="16753" y="16047"/>
                  </a:lnTo>
                  <a:lnTo>
                    <a:pt x="17086" y="13885"/>
                  </a:lnTo>
                  <a:lnTo>
                    <a:pt x="17335" y="11890"/>
                  </a:lnTo>
                  <a:lnTo>
                    <a:pt x="17834" y="11640"/>
                  </a:lnTo>
                  <a:lnTo>
                    <a:pt x="18291" y="11349"/>
                  </a:lnTo>
                  <a:lnTo>
                    <a:pt x="18665" y="11058"/>
                  </a:lnTo>
                  <a:lnTo>
                    <a:pt x="18956" y="10809"/>
                  </a:lnTo>
                  <a:lnTo>
                    <a:pt x="19414" y="10393"/>
                  </a:lnTo>
                  <a:lnTo>
                    <a:pt x="19538" y="10227"/>
                  </a:lnTo>
                  <a:lnTo>
                    <a:pt x="19954" y="9520"/>
                  </a:lnTo>
                  <a:lnTo>
                    <a:pt x="20287" y="8855"/>
                  </a:lnTo>
                  <a:lnTo>
                    <a:pt x="20494" y="8273"/>
                  </a:lnTo>
                  <a:lnTo>
                    <a:pt x="20619" y="7774"/>
                  </a:lnTo>
                  <a:lnTo>
                    <a:pt x="20702" y="7317"/>
                  </a:lnTo>
                  <a:lnTo>
                    <a:pt x="20702" y="6901"/>
                  </a:lnTo>
                  <a:lnTo>
                    <a:pt x="20661" y="6527"/>
                  </a:lnTo>
                  <a:lnTo>
                    <a:pt x="20578" y="6236"/>
                  </a:lnTo>
                  <a:lnTo>
                    <a:pt x="20453" y="5987"/>
                  </a:lnTo>
                  <a:lnTo>
                    <a:pt x="20328" y="5737"/>
                  </a:lnTo>
                  <a:lnTo>
                    <a:pt x="20203" y="5571"/>
                  </a:lnTo>
                  <a:lnTo>
                    <a:pt x="20037" y="5446"/>
                  </a:lnTo>
                  <a:lnTo>
                    <a:pt x="19829" y="5280"/>
                  </a:lnTo>
                  <a:lnTo>
                    <a:pt x="19705" y="5197"/>
                  </a:lnTo>
                  <a:lnTo>
                    <a:pt x="17959" y="5488"/>
                  </a:lnTo>
                  <a:lnTo>
                    <a:pt x="18333" y="4532"/>
                  </a:lnTo>
                  <a:lnTo>
                    <a:pt x="18624" y="3659"/>
                  </a:lnTo>
                  <a:lnTo>
                    <a:pt x="18790" y="2911"/>
                  </a:lnTo>
                  <a:lnTo>
                    <a:pt x="18915" y="2204"/>
                  </a:lnTo>
                  <a:lnTo>
                    <a:pt x="18915" y="1622"/>
                  </a:lnTo>
                  <a:lnTo>
                    <a:pt x="18873" y="1165"/>
                  </a:lnTo>
                  <a:lnTo>
                    <a:pt x="18790" y="749"/>
                  </a:lnTo>
                  <a:lnTo>
                    <a:pt x="18665" y="416"/>
                  </a:lnTo>
                  <a:lnTo>
                    <a:pt x="18499" y="209"/>
                  </a:lnTo>
                  <a:lnTo>
                    <a:pt x="18333" y="84"/>
                  </a:lnTo>
                  <a:lnTo>
                    <a:pt x="18125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663575" y="1591325"/>
              <a:ext cx="137200" cy="218275"/>
            </a:xfrm>
            <a:custGeom>
              <a:rect b="b" l="l" r="r" t="t"/>
              <a:pathLst>
                <a:path extrusionOk="0" h="8731" w="5488">
                  <a:moveTo>
                    <a:pt x="4698" y="1"/>
                  </a:moveTo>
                  <a:lnTo>
                    <a:pt x="4490" y="42"/>
                  </a:lnTo>
                  <a:lnTo>
                    <a:pt x="4324" y="125"/>
                  </a:lnTo>
                  <a:lnTo>
                    <a:pt x="4199" y="292"/>
                  </a:lnTo>
                  <a:lnTo>
                    <a:pt x="4074" y="583"/>
                  </a:lnTo>
                  <a:lnTo>
                    <a:pt x="3991" y="915"/>
                  </a:lnTo>
                  <a:lnTo>
                    <a:pt x="3950" y="1289"/>
                  </a:lnTo>
                  <a:lnTo>
                    <a:pt x="3867" y="1705"/>
                  </a:lnTo>
                  <a:lnTo>
                    <a:pt x="3576" y="2620"/>
                  </a:lnTo>
                  <a:lnTo>
                    <a:pt x="3201" y="3534"/>
                  </a:lnTo>
                  <a:lnTo>
                    <a:pt x="2786" y="4407"/>
                  </a:lnTo>
                  <a:lnTo>
                    <a:pt x="2328" y="5155"/>
                  </a:lnTo>
                  <a:lnTo>
                    <a:pt x="2079" y="5446"/>
                  </a:lnTo>
                  <a:lnTo>
                    <a:pt x="1871" y="5737"/>
                  </a:lnTo>
                  <a:lnTo>
                    <a:pt x="1663" y="5904"/>
                  </a:lnTo>
                  <a:lnTo>
                    <a:pt x="1456" y="6028"/>
                  </a:lnTo>
                  <a:lnTo>
                    <a:pt x="1289" y="6070"/>
                  </a:lnTo>
                  <a:lnTo>
                    <a:pt x="1123" y="6028"/>
                  </a:lnTo>
                  <a:lnTo>
                    <a:pt x="1040" y="5945"/>
                  </a:lnTo>
                  <a:lnTo>
                    <a:pt x="957" y="5820"/>
                  </a:lnTo>
                  <a:lnTo>
                    <a:pt x="790" y="5446"/>
                  </a:lnTo>
                  <a:lnTo>
                    <a:pt x="666" y="4989"/>
                  </a:lnTo>
                  <a:lnTo>
                    <a:pt x="541" y="4449"/>
                  </a:lnTo>
                  <a:lnTo>
                    <a:pt x="333" y="3409"/>
                  </a:lnTo>
                  <a:lnTo>
                    <a:pt x="167" y="2952"/>
                  </a:lnTo>
                  <a:lnTo>
                    <a:pt x="1" y="2578"/>
                  </a:lnTo>
                  <a:lnTo>
                    <a:pt x="250" y="4823"/>
                  </a:lnTo>
                  <a:lnTo>
                    <a:pt x="458" y="6486"/>
                  </a:lnTo>
                  <a:lnTo>
                    <a:pt x="583" y="7151"/>
                  </a:lnTo>
                  <a:lnTo>
                    <a:pt x="666" y="7566"/>
                  </a:lnTo>
                  <a:lnTo>
                    <a:pt x="749" y="7691"/>
                  </a:lnTo>
                  <a:lnTo>
                    <a:pt x="915" y="7816"/>
                  </a:lnTo>
                  <a:lnTo>
                    <a:pt x="1123" y="7940"/>
                  </a:lnTo>
                  <a:lnTo>
                    <a:pt x="1372" y="8024"/>
                  </a:lnTo>
                  <a:lnTo>
                    <a:pt x="1954" y="8231"/>
                  </a:lnTo>
                  <a:lnTo>
                    <a:pt x="2619" y="8398"/>
                  </a:lnTo>
                  <a:lnTo>
                    <a:pt x="3783" y="8647"/>
                  </a:lnTo>
                  <a:lnTo>
                    <a:pt x="4324" y="8730"/>
                  </a:lnTo>
                  <a:lnTo>
                    <a:pt x="4449" y="8730"/>
                  </a:lnTo>
                  <a:lnTo>
                    <a:pt x="4573" y="8689"/>
                  </a:lnTo>
                  <a:lnTo>
                    <a:pt x="4615" y="8606"/>
                  </a:lnTo>
                  <a:lnTo>
                    <a:pt x="4656" y="8481"/>
                  </a:lnTo>
                  <a:lnTo>
                    <a:pt x="5238" y="5363"/>
                  </a:lnTo>
                  <a:lnTo>
                    <a:pt x="4532" y="5488"/>
                  </a:lnTo>
                  <a:lnTo>
                    <a:pt x="4906" y="4532"/>
                  </a:lnTo>
                  <a:lnTo>
                    <a:pt x="5197" y="3659"/>
                  </a:lnTo>
                  <a:lnTo>
                    <a:pt x="5363" y="2911"/>
                  </a:lnTo>
                  <a:lnTo>
                    <a:pt x="5488" y="2204"/>
                  </a:lnTo>
                  <a:lnTo>
                    <a:pt x="5488" y="1622"/>
                  </a:lnTo>
                  <a:lnTo>
                    <a:pt x="5446" y="1165"/>
                  </a:lnTo>
                  <a:lnTo>
                    <a:pt x="5363" y="749"/>
                  </a:lnTo>
                  <a:lnTo>
                    <a:pt x="5238" y="416"/>
                  </a:lnTo>
                  <a:lnTo>
                    <a:pt x="5072" y="209"/>
                  </a:lnTo>
                  <a:lnTo>
                    <a:pt x="4906" y="8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580425" y="2010150"/>
              <a:ext cx="148650" cy="143425"/>
            </a:xfrm>
            <a:custGeom>
              <a:rect b="b" l="l" r="r" t="t"/>
              <a:pathLst>
                <a:path extrusionOk="0" h="5737" w="5946">
                  <a:moveTo>
                    <a:pt x="1498" y="0"/>
                  </a:moveTo>
                  <a:lnTo>
                    <a:pt x="749" y="2120"/>
                  </a:lnTo>
                  <a:lnTo>
                    <a:pt x="375" y="3035"/>
                  </a:lnTo>
                  <a:lnTo>
                    <a:pt x="1" y="3825"/>
                  </a:lnTo>
                  <a:lnTo>
                    <a:pt x="126" y="4032"/>
                  </a:lnTo>
                  <a:lnTo>
                    <a:pt x="292" y="4199"/>
                  </a:lnTo>
                  <a:lnTo>
                    <a:pt x="666" y="4490"/>
                  </a:lnTo>
                  <a:lnTo>
                    <a:pt x="1082" y="4781"/>
                  </a:lnTo>
                  <a:lnTo>
                    <a:pt x="1539" y="5030"/>
                  </a:lnTo>
                  <a:lnTo>
                    <a:pt x="1996" y="5238"/>
                  </a:lnTo>
                  <a:lnTo>
                    <a:pt x="2454" y="5404"/>
                  </a:lnTo>
                  <a:lnTo>
                    <a:pt x="3285" y="5695"/>
                  </a:lnTo>
                  <a:lnTo>
                    <a:pt x="3451" y="5737"/>
                  </a:lnTo>
                  <a:lnTo>
                    <a:pt x="3659" y="5737"/>
                  </a:lnTo>
                  <a:lnTo>
                    <a:pt x="4200" y="5695"/>
                  </a:lnTo>
                  <a:lnTo>
                    <a:pt x="4782" y="5529"/>
                  </a:lnTo>
                  <a:lnTo>
                    <a:pt x="5447" y="5321"/>
                  </a:lnTo>
                  <a:lnTo>
                    <a:pt x="5945" y="3076"/>
                  </a:lnTo>
                  <a:lnTo>
                    <a:pt x="5363" y="2827"/>
                  </a:lnTo>
                  <a:lnTo>
                    <a:pt x="4823" y="2619"/>
                  </a:lnTo>
                  <a:lnTo>
                    <a:pt x="4324" y="2370"/>
                  </a:lnTo>
                  <a:lnTo>
                    <a:pt x="3909" y="2120"/>
                  </a:lnTo>
                  <a:lnTo>
                    <a:pt x="3119" y="1621"/>
                  </a:lnTo>
                  <a:lnTo>
                    <a:pt x="2537" y="1123"/>
                  </a:lnTo>
                  <a:lnTo>
                    <a:pt x="2079" y="707"/>
                  </a:lnTo>
                  <a:lnTo>
                    <a:pt x="1747" y="333"/>
                  </a:lnTo>
                  <a:lnTo>
                    <a:pt x="1498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328950" y="2067300"/>
              <a:ext cx="187075" cy="174625"/>
            </a:xfrm>
            <a:custGeom>
              <a:rect b="b" l="l" r="r" t="t"/>
              <a:pathLst>
                <a:path extrusionOk="0" h="6985" w="7483">
                  <a:moveTo>
                    <a:pt x="2619" y="1"/>
                  </a:moveTo>
                  <a:lnTo>
                    <a:pt x="2120" y="416"/>
                  </a:lnTo>
                  <a:lnTo>
                    <a:pt x="1538" y="873"/>
                  </a:lnTo>
                  <a:lnTo>
                    <a:pt x="915" y="1372"/>
                  </a:lnTo>
                  <a:lnTo>
                    <a:pt x="250" y="1871"/>
                  </a:lnTo>
                  <a:lnTo>
                    <a:pt x="0" y="2037"/>
                  </a:lnTo>
                  <a:lnTo>
                    <a:pt x="42" y="2328"/>
                  </a:lnTo>
                  <a:lnTo>
                    <a:pt x="125" y="2619"/>
                  </a:lnTo>
                  <a:lnTo>
                    <a:pt x="374" y="3284"/>
                  </a:lnTo>
                  <a:lnTo>
                    <a:pt x="748" y="4033"/>
                  </a:lnTo>
                  <a:lnTo>
                    <a:pt x="1289" y="4906"/>
                  </a:lnTo>
                  <a:lnTo>
                    <a:pt x="2037" y="5987"/>
                  </a:lnTo>
                  <a:lnTo>
                    <a:pt x="2785" y="6984"/>
                  </a:lnTo>
                  <a:lnTo>
                    <a:pt x="3367" y="6610"/>
                  </a:lnTo>
                  <a:lnTo>
                    <a:pt x="3949" y="6194"/>
                  </a:lnTo>
                  <a:lnTo>
                    <a:pt x="4448" y="5737"/>
                  </a:lnTo>
                  <a:lnTo>
                    <a:pt x="4905" y="5321"/>
                  </a:lnTo>
                  <a:lnTo>
                    <a:pt x="5321" y="4864"/>
                  </a:lnTo>
                  <a:lnTo>
                    <a:pt x="5695" y="4407"/>
                  </a:lnTo>
                  <a:lnTo>
                    <a:pt x="6360" y="3575"/>
                  </a:lnTo>
                  <a:lnTo>
                    <a:pt x="6859" y="2827"/>
                  </a:lnTo>
                  <a:lnTo>
                    <a:pt x="7192" y="2204"/>
                  </a:lnTo>
                  <a:lnTo>
                    <a:pt x="7483" y="1663"/>
                  </a:lnTo>
                  <a:lnTo>
                    <a:pt x="6818" y="1206"/>
                  </a:lnTo>
                  <a:lnTo>
                    <a:pt x="5363" y="333"/>
                  </a:lnTo>
                  <a:lnTo>
                    <a:pt x="4739" y="208"/>
                  </a:lnTo>
                  <a:lnTo>
                    <a:pt x="4032" y="125"/>
                  </a:lnTo>
                  <a:lnTo>
                    <a:pt x="3326" y="42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6186575" y="1780475"/>
              <a:ext cx="586150" cy="594475"/>
            </a:xfrm>
            <a:custGeom>
              <a:rect b="b" l="l" r="r" t="t"/>
              <a:pathLst>
                <a:path extrusionOk="0" h="23779" w="23446">
                  <a:moveTo>
                    <a:pt x="3575" y="0"/>
                  </a:moveTo>
                  <a:lnTo>
                    <a:pt x="3159" y="42"/>
                  </a:lnTo>
                  <a:lnTo>
                    <a:pt x="2827" y="83"/>
                  </a:lnTo>
                  <a:lnTo>
                    <a:pt x="2328" y="208"/>
                  </a:lnTo>
                  <a:lnTo>
                    <a:pt x="2162" y="291"/>
                  </a:lnTo>
                  <a:lnTo>
                    <a:pt x="1871" y="458"/>
                  </a:lnTo>
                  <a:lnTo>
                    <a:pt x="1580" y="624"/>
                  </a:lnTo>
                  <a:lnTo>
                    <a:pt x="1330" y="790"/>
                  </a:lnTo>
                  <a:lnTo>
                    <a:pt x="1081" y="998"/>
                  </a:lnTo>
                  <a:lnTo>
                    <a:pt x="873" y="1206"/>
                  </a:lnTo>
                  <a:lnTo>
                    <a:pt x="707" y="1414"/>
                  </a:lnTo>
                  <a:lnTo>
                    <a:pt x="540" y="1663"/>
                  </a:lnTo>
                  <a:lnTo>
                    <a:pt x="416" y="1913"/>
                  </a:lnTo>
                  <a:lnTo>
                    <a:pt x="208" y="2453"/>
                  </a:lnTo>
                  <a:lnTo>
                    <a:pt x="42" y="3076"/>
                  </a:lnTo>
                  <a:lnTo>
                    <a:pt x="0" y="3700"/>
                  </a:lnTo>
                  <a:lnTo>
                    <a:pt x="42" y="4365"/>
                  </a:lnTo>
                  <a:lnTo>
                    <a:pt x="125" y="5030"/>
                  </a:lnTo>
                  <a:lnTo>
                    <a:pt x="250" y="5778"/>
                  </a:lnTo>
                  <a:lnTo>
                    <a:pt x="457" y="6485"/>
                  </a:lnTo>
                  <a:lnTo>
                    <a:pt x="665" y="7233"/>
                  </a:lnTo>
                  <a:lnTo>
                    <a:pt x="956" y="8023"/>
                  </a:lnTo>
                  <a:lnTo>
                    <a:pt x="1289" y="8771"/>
                  </a:lnTo>
                  <a:lnTo>
                    <a:pt x="1663" y="9561"/>
                  </a:lnTo>
                  <a:lnTo>
                    <a:pt x="2037" y="10310"/>
                  </a:lnTo>
                  <a:lnTo>
                    <a:pt x="2827" y="11806"/>
                  </a:lnTo>
                  <a:lnTo>
                    <a:pt x="3700" y="13261"/>
                  </a:lnTo>
                  <a:lnTo>
                    <a:pt x="4531" y="14550"/>
                  </a:lnTo>
                  <a:lnTo>
                    <a:pt x="5321" y="15714"/>
                  </a:lnTo>
                  <a:lnTo>
                    <a:pt x="6527" y="17460"/>
                  </a:lnTo>
                  <a:lnTo>
                    <a:pt x="7025" y="18083"/>
                  </a:lnTo>
                  <a:lnTo>
                    <a:pt x="7192" y="18332"/>
                  </a:lnTo>
                  <a:lnTo>
                    <a:pt x="7690" y="18998"/>
                  </a:lnTo>
                  <a:lnTo>
                    <a:pt x="8480" y="19912"/>
                  </a:lnTo>
                  <a:lnTo>
                    <a:pt x="8938" y="20411"/>
                  </a:lnTo>
                  <a:lnTo>
                    <a:pt x="9478" y="20951"/>
                  </a:lnTo>
                  <a:lnTo>
                    <a:pt x="10060" y="21492"/>
                  </a:lnTo>
                  <a:lnTo>
                    <a:pt x="10683" y="21991"/>
                  </a:lnTo>
                  <a:lnTo>
                    <a:pt x="11390" y="22489"/>
                  </a:lnTo>
                  <a:lnTo>
                    <a:pt x="12097" y="22905"/>
                  </a:lnTo>
                  <a:lnTo>
                    <a:pt x="12845" y="23279"/>
                  </a:lnTo>
                  <a:lnTo>
                    <a:pt x="13219" y="23404"/>
                  </a:lnTo>
                  <a:lnTo>
                    <a:pt x="13593" y="23529"/>
                  </a:lnTo>
                  <a:lnTo>
                    <a:pt x="14009" y="23653"/>
                  </a:lnTo>
                  <a:lnTo>
                    <a:pt x="14383" y="23695"/>
                  </a:lnTo>
                  <a:lnTo>
                    <a:pt x="14799" y="23736"/>
                  </a:lnTo>
                  <a:lnTo>
                    <a:pt x="15215" y="23778"/>
                  </a:lnTo>
                  <a:lnTo>
                    <a:pt x="15630" y="23736"/>
                  </a:lnTo>
                  <a:lnTo>
                    <a:pt x="16004" y="23695"/>
                  </a:lnTo>
                  <a:lnTo>
                    <a:pt x="16379" y="23612"/>
                  </a:lnTo>
                  <a:lnTo>
                    <a:pt x="16753" y="23487"/>
                  </a:lnTo>
                  <a:lnTo>
                    <a:pt x="17085" y="23321"/>
                  </a:lnTo>
                  <a:lnTo>
                    <a:pt x="17418" y="23155"/>
                  </a:lnTo>
                  <a:lnTo>
                    <a:pt x="17709" y="22988"/>
                  </a:lnTo>
                  <a:lnTo>
                    <a:pt x="18041" y="22780"/>
                  </a:lnTo>
                  <a:lnTo>
                    <a:pt x="18582" y="22323"/>
                  </a:lnTo>
                  <a:lnTo>
                    <a:pt x="19081" y="21783"/>
                  </a:lnTo>
                  <a:lnTo>
                    <a:pt x="19538" y="21201"/>
                  </a:lnTo>
                  <a:lnTo>
                    <a:pt x="19954" y="20577"/>
                  </a:lnTo>
                  <a:lnTo>
                    <a:pt x="20328" y="19995"/>
                  </a:lnTo>
                  <a:lnTo>
                    <a:pt x="20619" y="19372"/>
                  </a:lnTo>
                  <a:lnTo>
                    <a:pt x="20910" y="18748"/>
                  </a:lnTo>
                  <a:lnTo>
                    <a:pt x="21117" y="18208"/>
                  </a:lnTo>
                  <a:lnTo>
                    <a:pt x="21450" y="17210"/>
                  </a:lnTo>
                  <a:lnTo>
                    <a:pt x="21616" y="16545"/>
                  </a:lnTo>
                  <a:lnTo>
                    <a:pt x="22074" y="14383"/>
                  </a:lnTo>
                  <a:lnTo>
                    <a:pt x="22614" y="11557"/>
                  </a:lnTo>
                  <a:lnTo>
                    <a:pt x="23113" y="8730"/>
                  </a:lnTo>
                  <a:lnTo>
                    <a:pt x="23321" y="7483"/>
                  </a:lnTo>
                  <a:lnTo>
                    <a:pt x="23445" y="6444"/>
                  </a:lnTo>
                  <a:lnTo>
                    <a:pt x="23445" y="6194"/>
                  </a:lnTo>
                  <a:lnTo>
                    <a:pt x="23362" y="5986"/>
                  </a:lnTo>
                  <a:lnTo>
                    <a:pt x="23196" y="5778"/>
                  </a:lnTo>
                  <a:lnTo>
                    <a:pt x="22988" y="5654"/>
                  </a:lnTo>
                  <a:lnTo>
                    <a:pt x="22157" y="5238"/>
                  </a:lnTo>
                  <a:lnTo>
                    <a:pt x="21658" y="5030"/>
                  </a:lnTo>
                  <a:lnTo>
                    <a:pt x="21076" y="4864"/>
                  </a:lnTo>
                  <a:lnTo>
                    <a:pt x="20452" y="4698"/>
                  </a:lnTo>
                  <a:lnTo>
                    <a:pt x="19787" y="4573"/>
                  </a:lnTo>
                  <a:lnTo>
                    <a:pt x="19081" y="4490"/>
                  </a:lnTo>
                  <a:lnTo>
                    <a:pt x="18415" y="4490"/>
                  </a:lnTo>
                  <a:lnTo>
                    <a:pt x="18166" y="4573"/>
                  </a:lnTo>
                  <a:lnTo>
                    <a:pt x="18000" y="4656"/>
                  </a:lnTo>
                  <a:lnTo>
                    <a:pt x="17833" y="4822"/>
                  </a:lnTo>
                  <a:lnTo>
                    <a:pt x="17709" y="5030"/>
                  </a:lnTo>
                  <a:lnTo>
                    <a:pt x="14674" y="12679"/>
                  </a:lnTo>
                  <a:lnTo>
                    <a:pt x="14300" y="12263"/>
                  </a:lnTo>
                  <a:lnTo>
                    <a:pt x="13801" y="11681"/>
                  </a:lnTo>
                  <a:lnTo>
                    <a:pt x="13261" y="10975"/>
                  </a:lnTo>
                  <a:lnTo>
                    <a:pt x="12637" y="10102"/>
                  </a:lnTo>
                  <a:lnTo>
                    <a:pt x="11972" y="9104"/>
                  </a:lnTo>
                  <a:lnTo>
                    <a:pt x="11224" y="7899"/>
                  </a:lnTo>
                  <a:lnTo>
                    <a:pt x="10393" y="6527"/>
                  </a:lnTo>
                  <a:lnTo>
                    <a:pt x="9561" y="4947"/>
                  </a:lnTo>
                  <a:lnTo>
                    <a:pt x="9229" y="4324"/>
                  </a:lnTo>
                  <a:lnTo>
                    <a:pt x="8896" y="3783"/>
                  </a:lnTo>
                  <a:lnTo>
                    <a:pt x="8563" y="3284"/>
                  </a:lnTo>
                  <a:lnTo>
                    <a:pt x="8231" y="2827"/>
                  </a:lnTo>
                  <a:lnTo>
                    <a:pt x="7898" y="2411"/>
                  </a:lnTo>
                  <a:lnTo>
                    <a:pt x="7566" y="2037"/>
                  </a:lnTo>
                  <a:lnTo>
                    <a:pt x="7233" y="1705"/>
                  </a:lnTo>
                  <a:lnTo>
                    <a:pt x="6942" y="1372"/>
                  </a:lnTo>
                  <a:lnTo>
                    <a:pt x="6277" y="915"/>
                  </a:lnTo>
                  <a:lnTo>
                    <a:pt x="5695" y="541"/>
                  </a:lnTo>
                  <a:lnTo>
                    <a:pt x="5113" y="291"/>
                  </a:lnTo>
                  <a:lnTo>
                    <a:pt x="4531" y="125"/>
                  </a:lnTo>
                  <a:lnTo>
                    <a:pt x="4032" y="42"/>
                  </a:lnTo>
                  <a:lnTo>
                    <a:pt x="3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6232300" y="1946750"/>
              <a:ext cx="196425" cy="362725"/>
            </a:xfrm>
            <a:custGeom>
              <a:rect b="b" l="l" r="r" t="t"/>
              <a:pathLst>
                <a:path extrusionOk="0" h="14509" w="7857">
                  <a:moveTo>
                    <a:pt x="915" y="0"/>
                  </a:moveTo>
                  <a:lnTo>
                    <a:pt x="0" y="3326"/>
                  </a:lnTo>
                  <a:lnTo>
                    <a:pt x="832" y="4864"/>
                  </a:lnTo>
                  <a:lnTo>
                    <a:pt x="1705" y="6361"/>
                  </a:lnTo>
                  <a:lnTo>
                    <a:pt x="2577" y="7732"/>
                  </a:lnTo>
                  <a:lnTo>
                    <a:pt x="3409" y="8938"/>
                  </a:lnTo>
                  <a:lnTo>
                    <a:pt x="4116" y="9977"/>
                  </a:lnTo>
                  <a:lnTo>
                    <a:pt x="4698" y="10767"/>
                  </a:lnTo>
                  <a:lnTo>
                    <a:pt x="5196" y="11432"/>
                  </a:lnTo>
                  <a:lnTo>
                    <a:pt x="5404" y="11723"/>
                  </a:lnTo>
                  <a:lnTo>
                    <a:pt x="5945" y="12430"/>
                  </a:lnTo>
                  <a:lnTo>
                    <a:pt x="6776" y="13386"/>
                  </a:lnTo>
                  <a:lnTo>
                    <a:pt x="7275" y="13968"/>
                  </a:lnTo>
                  <a:lnTo>
                    <a:pt x="7857" y="14508"/>
                  </a:lnTo>
                  <a:lnTo>
                    <a:pt x="7316" y="13594"/>
                  </a:lnTo>
                  <a:lnTo>
                    <a:pt x="6734" y="12596"/>
                  </a:lnTo>
                  <a:lnTo>
                    <a:pt x="6236" y="11557"/>
                  </a:lnTo>
                  <a:lnTo>
                    <a:pt x="5737" y="10434"/>
                  </a:lnTo>
                  <a:lnTo>
                    <a:pt x="5238" y="9312"/>
                  </a:lnTo>
                  <a:lnTo>
                    <a:pt x="4822" y="8148"/>
                  </a:lnTo>
                  <a:lnTo>
                    <a:pt x="4032" y="5945"/>
                  </a:lnTo>
                  <a:lnTo>
                    <a:pt x="3367" y="3908"/>
                  </a:lnTo>
                  <a:lnTo>
                    <a:pt x="2910" y="2287"/>
                  </a:lnTo>
                  <a:lnTo>
                    <a:pt x="2494" y="79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8E38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776850" y="1634975"/>
              <a:ext cx="31200" cy="75900"/>
            </a:xfrm>
            <a:custGeom>
              <a:rect b="b" l="l" r="r" t="t"/>
              <a:pathLst>
                <a:path extrusionOk="0" h="3036" w="1248">
                  <a:moveTo>
                    <a:pt x="333" y="1"/>
                  </a:moveTo>
                  <a:lnTo>
                    <a:pt x="167" y="42"/>
                  </a:lnTo>
                  <a:lnTo>
                    <a:pt x="84" y="125"/>
                  </a:lnTo>
                  <a:lnTo>
                    <a:pt x="42" y="292"/>
                  </a:lnTo>
                  <a:lnTo>
                    <a:pt x="1" y="458"/>
                  </a:lnTo>
                  <a:lnTo>
                    <a:pt x="42" y="666"/>
                  </a:lnTo>
                  <a:lnTo>
                    <a:pt x="125" y="1165"/>
                  </a:lnTo>
                  <a:lnTo>
                    <a:pt x="250" y="1663"/>
                  </a:lnTo>
                  <a:lnTo>
                    <a:pt x="624" y="2619"/>
                  </a:lnTo>
                  <a:lnTo>
                    <a:pt x="790" y="3035"/>
                  </a:lnTo>
                  <a:lnTo>
                    <a:pt x="1248" y="541"/>
                  </a:lnTo>
                  <a:lnTo>
                    <a:pt x="1123" y="416"/>
                  </a:lnTo>
                  <a:lnTo>
                    <a:pt x="832" y="208"/>
                  </a:lnTo>
                  <a:lnTo>
                    <a:pt x="666" y="84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6757100" y="1763850"/>
              <a:ext cx="44725" cy="39500"/>
            </a:xfrm>
            <a:custGeom>
              <a:rect b="b" l="l" r="r" t="t"/>
              <a:pathLst>
                <a:path extrusionOk="0" h="1580" w="1789">
                  <a:moveTo>
                    <a:pt x="1206" y="0"/>
                  </a:moveTo>
                  <a:lnTo>
                    <a:pt x="1040" y="125"/>
                  </a:lnTo>
                  <a:lnTo>
                    <a:pt x="624" y="374"/>
                  </a:lnTo>
                  <a:lnTo>
                    <a:pt x="417" y="541"/>
                  </a:lnTo>
                  <a:lnTo>
                    <a:pt x="209" y="748"/>
                  </a:lnTo>
                  <a:lnTo>
                    <a:pt x="84" y="956"/>
                  </a:lnTo>
                  <a:lnTo>
                    <a:pt x="1" y="1164"/>
                  </a:lnTo>
                  <a:lnTo>
                    <a:pt x="1" y="1247"/>
                  </a:lnTo>
                  <a:lnTo>
                    <a:pt x="42" y="1330"/>
                  </a:lnTo>
                  <a:lnTo>
                    <a:pt x="84" y="1414"/>
                  </a:lnTo>
                  <a:lnTo>
                    <a:pt x="167" y="1455"/>
                  </a:lnTo>
                  <a:lnTo>
                    <a:pt x="417" y="1538"/>
                  </a:lnTo>
                  <a:lnTo>
                    <a:pt x="666" y="1580"/>
                  </a:lnTo>
                  <a:lnTo>
                    <a:pt x="957" y="1580"/>
                  </a:lnTo>
                  <a:lnTo>
                    <a:pt x="1248" y="1538"/>
                  </a:lnTo>
                  <a:lnTo>
                    <a:pt x="1497" y="1455"/>
                  </a:lnTo>
                  <a:lnTo>
                    <a:pt x="1705" y="1414"/>
                  </a:lnTo>
                  <a:lnTo>
                    <a:pt x="1747" y="1330"/>
                  </a:lnTo>
                  <a:lnTo>
                    <a:pt x="1788" y="1289"/>
                  </a:lnTo>
                  <a:lnTo>
                    <a:pt x="1788" y="1081"/>
                  </a:lnTo>
                  <a:lnTo>
                    <a:pt x="1747" y="873"/>
                  </a:lnTo>
                  <a:lnTo>
                    <a:pt x="1622" y="624"/>
                  </a:lnTo>
                  <a:lnTo>
                    <a:pt x="1331" y="208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6718650" y="1798150"/>
              <a:ext cx="73825" cy="28075"/>
            </a:xfrm>
            <a:custGeom>
              <a:rect b="b" l="l" r="r" t="t"/>
              <a:pathLst>
                <a:path extrusionOk="0" h="1123" w="2953">
                  <a:moveTo>
                    <a:pt x="1830" y="0"/>
                  </a:moveTo>
                  <a:lnTo>
                    <a:pt x="1" y="1122"/>
                  </a:lnTo>
                  <a:lnTo>
                    <a:pt x="2952" y="333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378025" y="1772150"/>
              <a:ext cx="1149425" cy="2448475"/>
            </a:xfrm>
            <a:custGeom>
              <a:rect b="b" l="l" r="r" t="t"/>
              <a:pathLst>
                <a:path extrusionOk="0" h="97939" w="45977">
                  <a:moveTo>
                    <a:pt x="24153" y="1"/>
                  </a:moveTo>
                  <a:lnTo>
                    <a:pt x="17751" y="375"/>
                  </a:lnTo>
                  <a:lnTo>
                    <a:pt x="12638" y="40198"/>
                  </a:lnTo>
                  <a:lnTo>
                    <a:pt x="1" y="97938"/>
                  </a:lnTo>
                  <a:lnTo>
                    <a:pt x="45977" y="97938"/>
                  </a:lnTo>
                  <a:lnTo>
                    <a:pt x="40282" y="40198"/>
                  </a:lnTo>
                  <a:lnTo>
                    <a:pt x="36000" y="375"/>
                  </a:lnTo>
                  <a:lnTo>
                    <a:pt x="29598" y="1"/>
                  </a:lnTo>
                  <a:lnTo>
                    <a:pt x="26896" y="375"/>
                  </a:lnTo>
                  <a:lnTo>
                    <a:pt x="24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378025" y="2477800"/>
              <a:ext cx="1149425" cy="1742825"/>
            </a:xfrm>
            <a:custGeom>
              <a:rect b="b" l="l" r="r" t="t"/>
              <a:pathLst>
                <a:path extrusionOk="0" h="69713" w="45977">
                  <a:moveTo>
                    <a:pt x="35086" y="0"/>
                  </a:moveTo>
                  <a:lnTo>
                    <a:pt x="34795" y="125"/>
                  </a:lnTo>
                  <a:lnTo>
                    <a:pt x="34130" y="458"/>
                  </a:lnTo>
                  <a:lnTo>
                    <a:pt x="33631" y="707"/>
                  </a:lnTo>
                  <a:lnTo>
                    <a:pt x="33090" y="1081"/>
                  </a:lnTo>
                  <a:lnTo>
                    <a:pt x="32508" y="1539"/>
                  </a:lnTo>
                  <a:lnTo>
                    <a:pt x="31843" y="2079"/>
                  </a:lnTo>
                  <a:lnTo>
                    <a:pt x="31178" y="2786"/>
                  </a:lnTo>
                  <a:lnTo>
                    <a:pt x="30513" y="3575"/>
                  </a:lnTo>
                  <a:lnTo>
                    <a:pt x="29848" y="4490"/>
                  </a:lnTo>
                  <a:lnTo>
                    <a:pt x="29141" y="5571"/>
                  </a:lnTo>
                  <a:lnTo>
                    <a:pt x="28850" y="6153"/>
                  </a:lnTo>
                  <a:lnTo>
                    <a:pt x="28518" y="6776"/>
                  </a:lnTo>
                  <a:lnTo>
                    <a:pt x="28227" y="7441"/>
                  </a:lnTo>
                  <a:lnTo>
                    <a:pt x="27894" y="8148"/>
                  </a:lnTo>
                  <a:lnTo>
                    <a:pt x="27645" y="8896"/>
                  </a:lnTo>
                  <a:lnTo>
                    <a:pt x="27354" y="9686"/>
                  </a:lnTo>
                  <a:lnTo>
                    <a:pt x="27104" y="10518"/>
                  </a:lnTo>
                  <a:lnTo>
                    <a:pt x="26896" y="11390"/>
                  </a:lnTo>
                  <a:lnTo>
                    <a:pt x="26398" y="13261"/>
                  </a:lnTo>
                  <a:lnTo>
                    <a:pt x="25857" y="15132"/>
                  </a:lnTo>
                  <a:lnTo>
                    <a:pt x="25234" y="17085"/>
                  </a:lnTo>
                  <a:lnTo>
                    <a:pt x="24569" y="19081"/>
                  </a:lnTo>
                  <a:lnTo>
                    <a:pt x="23820" y="21076"/>
                  </a:lnTo>
                  <a:lnTo>
                    <a:pt x="23030" y="23030"/>
                  </a:lnTo>
                  <a:lnTo>
                    <a:pt x="22158" y="25025"/>
                  </a:lnTo>
                  <a:lnTo>
                    <a:pt x="21285" y="26937"/>
                  </a:lnTo>
                  <a:lnTo>
                    <a:pt x="20328" y="28767"/>
                  </a:lnTo>
                  <a:lnTo>
                    <a:pt x="19331" y="30554"/>
                  </a:lnTo>
                  <a:lnTo>
                    <a:pt x="18333" y="32258"/>
                  </a:lnTo>
                  <a:lnTo>
                    <a:pt x="17252" y="33838"/>
                  </a:lnTo>
                  <a:lnTo>
                    <a:pt x="16712" y="34545"/>
                  </a:lnTo>
                  <a:lnTo>
                    <a:pt x="16171" y="35251"/>
                  </a:lnTo>
                  <a:lnTo>
                    <a:pt x="15590" y="35916"/>
                  </a:lnTo>
                  <a:lnTo>
                    <a:pt x="15049" y="36582"/>
                  </a:lnTo>
                  <a:lnTo>
                    <a:pt x="14467" y="37164"/>
                  </a:lnTo>
                  <a:lnTo>
                    <a:pt x="13927" y="37704"/>
                  </a:lnTo>
                  <a:lnTo>
                    <a:pt x="13345" y="38203"/>
                  </a:lnTo>
                  <a:lnTo>
                    <a:pt x="12763" y="38660"/>
                  </a:lnTo>
                  <a:lnTo>
                    <a:pt x="11807" y="39325"/>
                  </a:lnTo>
                  <a:lnTo>
                    <a:pt x="10892" y="39907"/>
                  </a:lnTo>
                  <a:lnTo>
                    <a:pt x="10019" y="40489"/>
                  </a:lnTo>
                  <a:lnTo>
                    <a:pt x="9146" y="40988"/>
                  </a:lnTo>
                  <a:lnTo>
                    <a:pt x="8315" y="41404"/>
                  </a:lnTo>
                  <a:lnTo>
                    <a:pt x="7483" y="41819"/>
                  </a:lnTo>
                  <a:lnTo>
                    <a:pt x="5945" y="42484"/>
                  </a:lnTo>
                  <a:lnTo>
                    <a:pt x="1" y="69712"/>
                  </a:lnTo>
                  <a:lnTo>
                    <a:pt x="45977" y="69712"/>
                  </a:lnTo>
                  <a:lnTo>
                    <a:pt x="40282" y="11972"/>
                  </a:lnTo>
                  <a:lnTo>
                    <a:pt x="39367" y="3284"/>
                  </a:lnTo>
                  <a:lnTo>
                    <a:pt x="350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677325" y="1785675"/>
              <a:ext cx="625650" cy="1064200"/>
            </a:xfrm>
            <a:custGeom>
              <a:rect b="b" l="l" r="r" t="t"/>
              <a:pathLst>
                <a:path extrusionOk="0" h="42568" w="25026">
                  <a:moveTo>
                    <a:pt x="24070" y="0"/>
                  </a:moveTo>
                  <a:lnTo>
                    <a:pt x="21617" y="7067"/>
                  </a:lnTo>
                  <a:lnTo>
                    <a:pt x="18749" y="14051"/>
                  </a:lnTo>
                  <a:lnTo>
                    <a:pt x="13428" y="19164"/>
                  </a:lnTo>
                  <a:lnTo>
                    <a:pt x="10352" y="20702"/>
                  </a:lnTo>
                  <a:lnTo>
                    <a:pt x="8149" y="21783"/>
                  </a:lnTo>
                  <a:lnTo>
                    <a:pt x="7026" y="22365"/>
                  </a:lnTo>
                  <a:lnTo>
                    <a:pt x="6902" y="22365"/>
                  </a:lnTo>
                  <a:lnTo>
                    <a:pt x="6652" y="22281"/>
                  </a:lnTo>
                  <a:lnTo>
                    <a:pt x="5821" y="21907"/>
                  </a:lnTo>
                  <a:lnTo>
                    <a:pt x="3119" y="20535"/>
                  </a:lnTo>
                  <a:lnTo>
                    <a:pt x="666" y="39657"/>
                  </a:lnTo>
                  <a:lnTo>
                    <a:pt x="1" y="42567"/>
                  </a:lnTo>
                  <a:lnTo>
                    <a:pt x="1082" y="42110"/>
                  </a:lnTo>
                  <a:lnTo>
                    <a:pt x="2329" y="41570"/>
                  </a:lnTo>
                  <a:lnTo>
                    <a:pt x="3659" y="40863"/>
                  </a:lnTo>
                  <a:lnTo>
                    <a:pt x="5114" y="40115"/>
                  </a:lnTo>
                  <a:lnTo>
                    <a:pt x="6611" y="39200"/>
                  </a:lnTo>
                  <a:lnTo>
                    <a:pt x="8190" y="38244"/>
                  </a:lnTo>
                  <a:lnTo>
                    <a:pt x="9770" y="37163"/>
                  </a:lnTo>
                  <a:lnTo>
                    <a:pt x="11349" y="36041"/>
                  </a:lnTo>
                  <a:lnTo>
                    <a:pt x="12929" y="34835"/>
                  </a:lnTo>
                  <a:lnTo>
                    <a:pt x="14509" y="33547"/>
                  </a:lnTo>
                  <a:lnTo>
                    <a:pt x="15964" y="32217"/>
                  </a:lnTo>
                  <a:lnTo>
                    <a:pt x="16670" y="31510"/>
                  </a:lnTo>
                  <a:lnTo>
                    <a:pt x="17377" y="30803"/>
                  </a:lnTo>
                  <a:lnTo>
                    <a:pt x="18001" y="30096"/>
                  </a:lnTo>
                  <a:lnTo>
                    <a:pt x="18624" y="29390"/>
                  </a:lnTo>
                  <a:lnTo>
                    <a:pt x="19248" y="28642"/>
                  </a:lnTo>
                  <a:lnTo>
                    <a:pt x="19788" y="27893"/>
                  </a:lnTo>
                  <a:lnTo>
                    <a:pt x="20287" y="27145"/>
                  </a:lnTo>
                  <a:lnTo>
                    <a:pt x="20786" y="26397"/>
                  </a:lnTo>
                  <a:lnTo>
                    <a:pt x="21201" y="25607"/>
                  </a:lnTo>
                  <a:lnTo>
                    <a:pt x="21617" y="24859"/>
                  </a:lnTo>
                  <a:lnTo>
                    <a:pt x="22074" y="23778"/>
                  </a:lnTo>
                  <a:lnTo>
                    <a:pt x="22490" y="22697"/>
                  </a:lnTo>
                  <a:lnTo>
                    <a:pt x="22906" y="21658"/>
                  </a:lnTo>
                  <a:lnTo>
                    <a:pt x="23238" y="20577"/>
                  </a:lnTo>
                  <a:lnTo>
                    <a:pt x="23529" y="19538"/>
                  </a:lnTo>
                  <a:lnTo>
                    <a:pt x="23820" y="18499"/>
                  </a:lnTo>
                  <a:lnTo>
                    <a:pt x="24070" y="17459"/>
                  </a:lnTo>
                  <a:lnTo>
                    <a:pt x="24278" y="16420"/>
                  </a:lnTo>
                  <a:lnTo>
                    <a:pt x="24444" y="15422"/>
                  </a:lnTo>
                  <a:lnTo>
                    <a:pt x="24610" y="14425"/>
                  </a:lnTo>
                  <a:lnTo>
                    <a:pt x="24818" y="12471"/>
                  </a:lnTo>
                  <a:lnTo>
                    <a:pt x="24943" y="10600"/>
                  </a:lnTo>
                  <a:lnTo>
                    <a:pt x="25026" y="8854"/>
                  </a:lnTo>
                  <a:lnTo>
                    <a:pt x="24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719950" y="2195125"/>
              <a:ext cx="589275" cy="387650"/>
            </a:xfrm>
            <a:custGeom>
              <a:rect b="b" l="l" r="r" t="t"/>
              <a:pathLst>
                <a:path extrusionOk="0" h="15506" w="23571">
                  <a:moveTo>
                    <a:pt x="23570" y="1"/>
                  </a:moveTo>
                  <a:lnTo>
                    <a:pt x="3492" y="6943"/>
                  </a:lnTo>
                  <a:lnTo>
                    <a:pt x="915" y="7899"/>
                  </a:lnTo>
                  <a:lnTo>
                    <a:pt x="0" y="15506"/>
                  </a:lnTo>
                  <a:lnTo>
                    <a:pt x="167" y="15464"/>
                  </a:lnTo>
                  <a:lnTo>
                    <a:pt x="1040" y="15464"/>
                  </a:lnTo>
                  <a:lnTo>
                    <a:pt x="1247" y="15423"/>
                  </a:lnTo>
                  <a:lnTo>
                    <a:pt x="1455" y="15298"/>
                  </a:lnTo>
                  <a:lnTo>
                    <a:pt x="3451" y="14217"/>
                  </a:lnTo>
                  <a:lnTo>
                    <a:pt x="5612" y="12929"/>
                  </a:lnTo>
                  <a:lnTo>
                    <a:pt x="7815" y="11598"/>
                  </a:lnTo>
                  <a:lnTo>
                    <a:pt x="9894" y="10268"/>
                  </a:lnTo>
                  <a:lnTo>
                    <a:pt x="13261" y="8065"/>
                  </a:lnTo>
                  <a:lnTo>
                    <a:pt x="14633" y="7192"/>
                  </a:lnTo>
                  <a:lnTo>
                    <a:pt x="15589" y="7317"/>
                  </a:lnTo>
                  <a:lnTo>
                    <a:pt x="16462" y="7317"/>
                  </a:lnTo>
                  <a:lnTo>
                    <a:pt x="17210" y="7275"/>
                  </a:lnTo>
                  <a:lnTo>
                    <a:pt x="17875" y="7150"/>
                  </a:lnTo>
                  <a:lnTo>
                    <a:pt x="18457" y="6943"/>
                  </a:lnTo>
                  <a:lnTo>
                    <a:pt x="18915" y="6693"/>
                  </a:lnTo>
                  <a:lnTo>
                    <a:pt x="19330" y="6402"/>
                  </a:lnTo>
                  <a:lnTo>
                    <a:pt x="19704" y="6070"/>
                  </a:lnTo>
                  <a:lnTo>
                    <a:pt x="19995" y="5737"/>
                  </a:lnTo>
                  <a:lnTo>
                    <a:pt x="20203" y="5405"/>
                  </a:lnTo>
                  <a:lnTo>
                    <a:pt x="20369" y="5114"/>
                  </a:lnTo>
                  <a:lnTo>
                    <a:pt x="20494" y="4823"/>
                  </a:lnTo>
                  <a:lnTo>
                    <a:pt x="20660" y="4407"/>
                  </a:lnTo>
                  <a:lnTo>
                    <a:pt x="20702" y="4241"/>
                  </a:lnTo>
                  <a:lnTo>
                    <a:pt x="20993" y="4074"/>
                  </a:lnTo>
                  <a:lnTo>
                    <a:pt x="21242" y="3908"/>
                  </a:lnTo>
                  <a:lnTo>
                    <a:pt x="21450" y="3700"/>
                  </a:lnTo>
                  <a:lnTo>
                    <a:pt x="21575" y="3492"/>
                  </a:lnTo>
                  <a:lnTo>
                    <a:pt x="21741" y="3118"/>
                  </a:lnTo>
                  <a:lnTo>
                    <a:pt x="21783" y="2952"/>
                  </a:lnTo>
                  <a:lnTo>
                    <a:pt x="21991" y="2786"/>
                  </a:lnTo>
                  <a:lnTo>
                    <a:pt x="22199" y="2578"/>
                  </a:lnTo>
                  <a:lnTo>
                    <a:pt x="22365" y="2328"/>
                  </a:lnTo>
                  <a:lnTo>
                    <a:pt x="22489" y="2037"/>
                  </a:lnTo>
                  <a:lnTo>
                    <a:pt x="22697" y="1539"/>
                  </a:lnTo>
                  <a:lnTo>
                    <a:pt x="22739" y="1331"/>
                  </a:lnTo>
                  <a:lnTo>
                    <a:pt x="22947" y="1164"/>
                  </a:lnTo>
                  <a:lnTo>
                    <a:pt x="23071" y="957"/>
                  </a:lnTo>
                  <a:lnTo>
                    <a:pt x="23362" y="541"/>
                  </a:lnTo>
                  <a:lnTo>
                    <a:pt x="23529" y="167"/>
                  </a:lnTo>
                  <a:lnTo>
                    <a:pt x="23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5697075" y="1762800"/>
              <a:ext cx="592400" cy="908325"/>
            </a:xfrm>
            <a:custGeom>
              <a:rect b="b" l="l" r="r" t="t"/>
              <a:pathLst>
                <a:path extrusionOk="0" h="36333" w="23696">
                  <a:moveTo>
                    <a:pt x="19705" y="1"/>
                  </a:moveTo>
                  <a:lnTo>
                    <a:pt x="18957" y="42"/>
                  </a:lnTo>
                  <a:lnTo>
                    <a:pt x="18749" y="84"/>
                  </a:lnTo>
                  <a:lnTo>
                    <a:pt x="18541" y="209"/>
                  </a:lnTo>
                  <a:lnTo>
                    <a:pt x="18416" y="416"/>
                  </a:lnTo>
                  <a:lnTo>
                    <a:pt x="18375" y="666"/>
                  </a:lnTo>
                  <a:lnTo>
                    <a:pt x="18333" y="2329"/>
                  </a:lnTo>
                  <a:lnTo>
                    <a:pt x="18208" y="3908"/>
                  </a:lnTo>
                  <a:lnTo>
                    <a:pt x="18000" y="5446"/>
                  </a:lnTo>
                  <a:lnTo>
                    <a:pt x="17709" y="6901"/>
                  </a:lnTo>
                  <a:lnTo>
                    <a:pt x="17418" y="8273"/>
                  </a:lnTo>
                  <a:lnTo>
                    <a:pt x="17003" y="9603"/>
                  </a:lnTo>
                  <a:lnTo>
                    <a:pt x="16545" y="10850"/>
                  </a:lnTo>
                  <a:lnTo>
                    <a:pt x="16088" y="12056"/>
                  </a:lnTo>
                  <a:lnTo>
                    <a:pt x="15548" y="13178"/>
                  </a:lnTo>
                  <a:lnTo>
                    <a:pt x="14966" y="14259"/>
                  </a:lnTo>
                  <a:lnTo>
                    <a:pt x="14342" y="15298"/>
                  </a:lnTo>
                  <a:lnTo>
                    <a:pt x="13719" y="16254"/>
                  </a:lnTo>
                  <a:lnTo>
                    <a:pt x="13054" y="17169"/>
                  </a:lnTo>
                  <a:lnTo>
                    <a:pt x="12347" y="18000"/>
                  </a:lnTo>
                  <a:lnTo>
                    <a:pt x="11640" y="18832"/>
                  </a:lnTo>
                  <a:lnTo>
                    <a:pt x="10934" y="19580"/>
                  </a:lnTo>
                  <a:lnTo>
                    <a:pt x="10185" y="20245"/>
                  </a:lnTo>
                  <a:lnTo>
                    <a:pt x="9479" y="20910"/>
                  </a:lnTo>
                  <a:lnTo>
                    <a:pt x="8730" y="21492"/>
                  </a:lnTo>
                  <a:lnTo>
                    <a:pt x="8024" y="22074"/>
                  </a:lnTo>
                  <a:lnTo>
                    <a:pt x="7317" y="22573"/>
                  </a:lnTo>
                  <a:lnTo>
                    <a:pt x="6652" y="23030"/>
                  </a:lnTo>
                  <a:lnTo>
                    <a:pt x="5322" y="23820"/>
                  </a:lnTo>
                  <a:lnTo>
                    <a:pt x="4158" y="24485"/>
                  </a:lnTo>
                  <a:lnTo>
                    <a:pt x="3118" y="24984"/>
                  </a:lnTo>
                  <a:lnTo>
                    <a:pt x="2329" y="25316"/>
                  </a:lnTo>
                  <a:lnTo>
                    <a:pt x="1747" y="25566"/>
                  </a:lnTo>
                  <a:lnTo>
                    <a:pt x="1580" y="25649"/>
                  </a:lnTo>
                  <a:lnTo>
                    <a:pt x="1456" y="25732"/>
                  </a:lnTo>
                  <a:lnTo>
                    <a:pt x="1373" y="25898"/>
                  </a:lnTo>
                  <a:lnTo>
                    <a:pt x="1331" y="26065"/>
                  </a:lnTo>
                  <a:lnTo>
                    <a:pt x="1" y="35626"/>
                  </a:lnTo>
                  <a:lnTo>
                    <a:pt x="1" y="35792"/>
                  </a:lnTo>
                  <a:lnTo>
                    <a:pt x="42" y="35958"/>
                  </a:lnTo>
                  <a:lnTo>
                    <a:pt x="84" y="36083"/>
                  </a:lnTo>
                  <a:lnTo>
                    <a:pt x="209" y="36208"/>
                  </a:lnTo>
                  <a:lnTo>
                    <a:pt x="333" y="36291"/>
                  </a:lnTo>
                  <a:lnTo>
                    <a:pt x="458" y="36332"/>
                  </a:lnTo>
                  <a:lnTo>
                    <a:pt x="791" y="36332"/>
                  </a:lnTo>
                  <a:lnTo>
                    <a:pt x="1996" y="36000"/>
                  </a:lnTo>
                  <a:lnTo>
                    <a:pt x="3118" y="35626"/>
                  </a:lnTo>
                  <a:lnTo>
                    <a:pt x="4241" y="35210"/>
                  </a:lnTo>
                  <a:lnTo>
                    <a:pt x="5322" y="34794"/>
                  </a:lnTo>
                  <a:lnTo>
                    <a:pt x="6361" y="34337"/>
                  </a:lnTo>
                  <a:lnTo>
                    <a:pt x="7359" y="33880"/>
                  </a:lnTo>
                  <a:lnTo>
                    <a:pt x="8315" y="33423"/>
                  </a:lnTo>
                  <a:lnTo>
                    <a:pt x="9271" y="32924"/>
                  </a:lnTo>
                  <a:lnTo>
                    <a:pt x="10144" y="32383"/>
                  </a:lnTo>
                  <a:lnTo>
                    <a:pt x="10975" y="31843"/>
                  </a:lnTo>
                  <a:lnTo>
                    <a:pt x="11807" y="31302"/>
                  </a:lnTo>
                  <a:lnTo>
                    <a:pt x="12596" y="30720"/>
                  </a:lnTo>
                  <a:lnTo>
                    <a:pt x="13345" y="30139"/>
                  </a:lnTo>
                  <a:lnTo>
                    <a:pt x="14051" y="29515"/>
                  </a:lnTo>
                  <a:lnTo>
                    <a:pt x="14716" y="28891"/>
                  </a:lnTo>
                  <a:lnTo>
                    <a:pt x="15382" y="28268"/>
                  </a:lnTo>
                  <a:lnTo>
                    <a:pt x="16005" y="27644"/>
                  </a:lnTo>
                  <a:lnTo>
                    <a:pt x="16587" y="26979"/>
                  </a:lnTo>
                  <a:lnTo>
                    <a:pt x="17127" y="26314"/>
                  </a:lnTo>
                  <a:lnTo>
                    <a:pt x="17668" y="25649"/>
                  </a:lnTo>
                  <a:lnTo>
                    <a:pt x="18167" y="24984"/>
                  </a:lnTo>
                  <a:lnTo>
                    <a:pt x="18624" y="24277"/>
                  </a:lnTo>
                  <a:lnTo>
                    <a:pt x="19081" y="23612"/>
                  </a:lnTo>
                  <a:lnTo>
                    <a:pt x="19497" y="22905"/>
                  </a:lnTo>
                  <a:lnTo>
                    <a:pt x="20287" y="21492"/>
                  </a:lnTo>
                  <a:lnTo>
                    <a:pt x="20952" y="20079"/>
                  </a:lnTo>
                  <a:lnTo>
                    <a:pt x="21534" y="18665"/>
                  </a:lnTo>
                  <a:lnTo>
                    <a:pt x="22033" y="17210"/>
                  </a:lnTo>
                  <a:lnTo>
                    <a:pt x="22448" y="15797"/>
                  </a:lnTo>
                  <a:lnTo>
                    <a:pt x="22823" y="14425"/>
                  </a:lnTo>
                  <a:lnTo>
                    <a:pt x="23114" y="13053"/>
                  </a:lnTo>
                  <a:lnTo>
                    <a:pt x="23321" y="11723"/>
                  </a:lnTo>
                  <a:lnTo>
                    <a:pt x="23488" y="10435"/>
                  </a:lnTo>
                  <a:lnTo>
                    <a:pt x="23612" y="9146"/>
                  </a:lnTo>
                  <a:lnTo>
                    <a:pt x="23695" y="7982"/>
                  </a:lnTo>
                  <a:lnTo>
                    <a:pt x="23695" y="6818"/>
                  </a:lnTo>
                  <a:lnTo>
                    <a:pt x="23695" y="5737"/>
                  </a:lnTo>
                  <a:lnTo>
                    <a:pt x="23695" y="4740"/>
                  </a:lnTo>
                  <a:lnTo>
                    <a:pt x="23612" y="2994"/>
                  </a:lnTo>
                  <a:lnTo>
                    <a:pt x="23446" y="1663"/>
                  </a:lnTo>
                  <a:lnTo>
                    <a:pt x="23321" y="749"/>
                  </a:lnTo>
                  <a:lnTo>
                    <a:pt x="23280" y="541"/>
                  </a:lnTo>
                  <a:lnTo>
                    <a:pt x="23155" y="375"/>
                  </a:lnTo>
                  <a:lnTo>
                    <a:pt x="22989" y="292"/>
                  </a:lnTo>
                  <a:lnTo>
                    <a:pt x="22781" y="209"/>
                  </a:lnTo>
                  <a:lnTo>
                    <a:pt x="21700" y="84"/>
                  </a:lnTo>
                  <a:lnTo>
                    <a:pt x="20661" y="42"/>
                  </a:lnTo>
                  <a:lnTo>
                    <a:pt x="19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644075" y="1914525"/>
              <a:ext cx="315950" cy="444825"/>
            </a:xfrm>
            <a:custGeom>
              <a:rect b="b" l="l" r="r" t="t"/>
              <a:pathLst>
                <a:path extrusionOk="0" h="17793" w="12638">
                  <a:moveTo>
                    <a:pt x="10435" y="1"/>
                  </a:moveTo>
                  <a:lnTo>
                    <a:pt x="6777" y="1664"/>
                  </a:lnTo>
                  <a:lnTo>
                    <a:pt x="2536" y="4449"/>
                  </a:lnTo>
                  <a:lnTo>
                    <a:pt x="1" y="13095"/>
                  </a:lnTo>
                  <a:lnTo>
                    <a:pt x="3991" y="17793"/>
                  </a:lnTo>
                  <a:lnTo>
                    <a:pt x="11474" y="16047"/>
                  </a:lnTo>
                  <a:lnTo>
                    <a:pt x="12638" y="12513"/>
                  </a:lnTo>
                  <a:lnTo>
                    <a:pt x="12181" y="12513"/>
                  </a:lnTo>
                  <a:lnTo>
                    <a:pt x="11100" y="12472"/>
                  </a:lnTo>
                  <a:lnTo>
                    <a:pt x="9686" y="12472"/>
                  </a:lnTo>
                  <a:lnTo>
                    <a:pt x="8938" y="12513"/>
                  </a:lnTo>
                  <a:lnTo>
                    <a:pt x="8232" y="12555"/>
                  </a:lnTo>
                  <a:lnTo>
                    <a:pt x="7691" y="12596"/>
                  </a:lnTo>
                  <a:lnTo>
                    <a:pt x="7442" y="12596"/>
                  </a:lnTo>
                  <a:lnTo>
                    <a:pt x="7275" y="12555"/>
                  </a:lnTo>
                  <a:lnTo>
                    <a:pt x="7109" y="12430"/>
                  </a:lnTo>
                  <a:lnTo>
                    <a:pt x="6984" y="12305"/>
                  </a:lnTo>
                  <a:lnTo>
                    <a:pt x="6943" y="12139"/>
                  </a:lnTo>
                  <a:lnTo>
                    <a:pt x="6901" y="11890"/>
                  </a:lnTo>
                  <a:lnTo>
                    <a:pt x="6943" y="11640"/>
                  </a:lnTo>
                  <a:lnTo>
                    <a:pt x="6984" y="11308"/>
                  </a:lnTo>
                  <a:lnTo>
                    <a:pt x="7275" y="10435"/>
                  </a:lnTo>
                  <a:lnTo>
                    <a:pt x="7691" y="9312"/>
                  </a:lnTo>
                  <a:lnTo>
                    <a:pt x="8315" y="7857"/>
                  </a:lnTo>
                  <a:lnTo>
                    <a:pt x="8772" y="6860"/>
                  </a:lnTo>
                  <a:lnTo>
                    <a:pt x="9146" y="5945"/>
                  </a:lnTo>
                  <a:lnTo>
                    <a:pt x="9437" y="5114"/>
                  </a:lnTo>
                  <a:lnTo>
                    <a:pt x="9686" y="4324"/>
                  </a:lnTo>
                  <a:lnTo>
                    <a:pt x="10102" y="2952"/>
                  </a:lnTo>
                  <a:lnTo>
                    <a:pt x="10310" y="1871"/>
                  </a:lnTo>
                  <a:lnTo>
                    <a:pt x="10435" y="1040"/>
                  </a:lnTo>
                  <a:lnTo>
                    <a:pt x="10476" y="458"/>
                  </a:lnTo>
                  <a:lnTo>
                    <a:pt x="10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705400" y="2219025"/>
              <a:ext cx="534200" cy="375200"/>
            </a:xfrm>
            <a:custGeom>
              <a:rect b="b" l="l" r="r" t="t"/>
              <a:pathLst>
                <a:path extrusionOk="0" h="15008" w="21368">
                  <a:moveTo>
                    <a:pt x="21367" y="1"/>
                  </a:moveTo>
                  <a:lnTo>
                    <a:pt x="4781" y="5737"/>
                  </a:lnTo>
                  <a:lnTo>
                    <a:pt x="4199" y="6028"/>
                  </a:lnTo>
                  <a:lnTo>
                    <a:pt x="3658" y="6319"/>
                  </a:lnTo>
                  <a:lnTo>
                    <a:pt x="2578" y="6776"/>
                  </a:lnTo>
                  <a:lnTo>
                    <a:pt x="1705" y="7109"/>
                  </a:lnTo>
                  <a:lnTo>
                    <a:pt x="1081" y="7358"/>
                  </a:lnTo>
                  <a:lnTo>
                    <a:pt x="0" y="15007"/>
                  </a:lnTo>
                  <a:lnTo>
                    <a:pt x="998" y="14758"/>
                  </a:lnTo>
                  <a:lnTo>
                    <a:pt x="1538" y="14550"/>
                  </a:lnTo>
                  <a:lnTo>
                    <a:pt x="2037" y="14342"/>
                  </a:lnTo>
                  <a:lnTo>
                    <a:pt x="4033" y="13261"/>
                  </a:lnTo>
                  <a:lnTo>
                    <a:pt x="6194" y="11973"/>
                  </a:lnTo>
                  <a:lnTo>
                    <a:pt x="8397" y="10642"/>
                  </a:lnTo>
                  <a:lnTo>
                    <a:pt x="10476" y="9312"/>
                  </a:lnTo>
                  <a:lnTo>
                    <a:pt x="13843" y="7109"/>
                  </a:lnTo>
                  <a:lnTo>
                    <a:pt x="15215" y="6236"/>
                  </a:lnTo>
                  <a:lnTo>
                    <a:pt x="16046" y="6361"/>
                  </a:lnTo>
                  <a:lnTo>
                    <a:pt x="16836" y="6402"/>
                  </a:lnTo>
                  <a:lnTo>
                    <a:pt x="17543" y="6361"/>
                  </a:lnTo>
                  <a:lnTo>
                    <a:pt x="18166" y="6236"/>
                  </a:lnTo>
                  <a:lnTo>
                    <a:pt x="18665" y="5488"/>
                  </a:lnTo>
                  <a:lnTo>
                    <a:pt x="19122" y="4698"/>
                  </a:lnTo>
                  <a:lnTo>
                    <a:pt x="19580" y="3950"/>
                  </a:lnTo>
                  <a:lnTo>
                    <a:pt x="19995" y="3160"/>
                  </a:lnTo>
                  <a:lnTo>
                    <a:pt x="20369" y="2370"/>
                  </a:lnTo>
                  <a:lnTo>
                    <a:pt x="20702" y="1580"/>
                  </a:lnTo>
                  <a:lnTo>
                    <a:pt x="2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170975" y="2218000"/>
              <a:ext cx="107075" cy="64450"/>
            </a:xfrm>
            <a:custGeom>
              <a:rect b="b" l="l" r="r" t="t"/>
              <a:pathLst>
                <a:path extrusionOk="0" h="2578" w="4283">
                  <a:moveTo>
                    <a:pt x="4282" y="0"/>
                  </a:moveTo>
                  <a:lnTo>
                    <a:pt x="3118" y="42"/>
                  </a:lnTo>
                  <a:lnTo>
                    <a:pt x="2245" y="42"/>
                  </a:lnTo>
                  <a:lnTo>
                    <a:pt x="1705" y="83"/>
                  </a:lnTo>
                  <a:lnTo>
                    <a:pt x="1372" y="208"/>
                  </a:lnTo>
                  <a:lnTo>
                    <a:pt x="915" y="499"/>
                  </a:lnTo>
                  <a:lnTo>
                    <a:pt x="541" y="748"/>
                  </a:lnTo>
                  <a:lnTo>
                    <a:pt x="416" y="873"/>
                  </a:lnTo>
                  <a:lnTo>
                    <a:pt x="333" y="956"/>
                  </a:lnTo>
                  <a:lnTo>
                    <a:pt x="250" y="1289"/>
                  </a:lnTo>
                  <a:lnTo>
                    <a:pt x="125" y="1829"/>
                  </a:lnTo>
                  <a:lnTo>
                    <a:pt x="1" y="2577"/>
                  </a:lnTo>
                  <a:lnTo>
                    <a:pt x="832" y="2577"/>
                  </a:lnTo>
                  <a:lnTo>
                    <a:pt x="1539" y="2453"/>
                  </a:lnTo>
                  <a:lnTo>
                    <a:pt x="2162" y="2328"/>
                  </a:lnTo>
                  <a:lnTo>
                    <a:pt x="2661" y="2162"/>
                  </a:lnTo>
                  <a:lnTo>
                    <a:pt x="3077" y="1995"/>
                  </a:lnTo>
                  <a:lnTo>
                    <a:pt x="3409" y="1746"/>
                  </a:lnTo>
                  <a:lnTo>
                    <a:pt x="3700" y="1538"/>
                  </a:lnTo>
                  <a:lnTo>
                    <a:pt x="3908" y="1289"/>
                  </a:lnTo>
                  <a:lnTo>
                    <a:pt x="4074" y="1039"/>
                  </a:lnTo>
                  <a:lnTo>
                    <a:pt x="4158" y="831"/>
                  </a:lnTo>
                  <a:lnTo>
                    <a:pt x="4241" y="624"/>
                  </a:lnTo>
                  <a:lnTo>
                    <a:pt x="4282" y="416"/>
                  </a:lnTo>
                  <a:lnTo>
                    <a:pt x="4282" y="125"/>
                  </a:lnTo>
                  <a:lnTo>
                    <a:pt x="4282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134600" y="2247100"/>
              <a:ext cx="120575" cy="64450"/>
            </a:xfrm>
            <a:custGeom>
              <a:rect b="b" l="l" r="r" t="t"/>
              <a:pathLst>
                <a:path extrusionOk="0" h="2578" w="4823">
                  <a:moveTo>
                    <a:pt x="4823" y="0"/>
                  </a:moveTo>
                  <a:lnTo>
                    <a:pt x="1206" y="748"/>
                  </a:lnTo>
                  <a:lnTo>
                    <a:pt x="1" y="1995"/>
                  </a:lnTo>
                  <a:lnTo>
                    <a:pt x="541" y="2577"/>
                  </a:lnTo>
                  <a:lnTo>
                    <a:pt x="1372" y="2536"/>
                  </a:lnTo>
                  <a:lnTo>
                    <a:pt x="2079" y="2453"/>
                  </a:lnTo>
                  <a:lnTo>
                    <a:pt x="2703" y="2286"/>
                  </a:lnTo>
                  <a:lnTo>
                    <a:pt x="3201" y="2120"/>
                  </a:lnTo>
                  <a:lnTo>
                    <a:pt x="3617" y="1954"/>
                  </a:lnTo>
                  <a:lnTo>
                    <a:pt x="3950" y="1704"/>
                  </a:lnTo>
                  <a:lnTo>
                    <a:pt x="4241" y="1497"/>
                  </a:lnTo>
                  <a:lnTo>
                    <a:pt x="4449" y="1247"/>
                  </a:lnTo>
                  <a:lnTo>
                    <a:pt x="4615" y="998"/>
                  </a:lnTo>
                  <a:lnTo>
                    <a:pt x="4698" y="790"/>
                  </a:lnTo>
                  <a:lnTo>
                    <a:pt x="4781" y="582"/>
                  </a:lnTo>
                  <a:lnTo>
                    <a:pt x="4823" y="374"/>
                  </a:lnTo>
                  <a:lnTo>
                    <a:pt x="4823" y="83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533925" y="2078725"/>
              <a:ext cx="777375" cy="383500"/>
            </a:xfrm>
            <a:custGeom>
              <a:rect b="b" l="l" r="r" t="t"/>
              <a:pathLst>
                <a:path extrusionOk="0" h="15340" w="31095">
                  <a:moveTo>
                    <a:pt x="4573" y="1"/>
                  </a:moveTo>
                  <a:lnTo>
                    <a:pt x="4282" y="42"/>
                  </a:lnTo>
                  <a:lnTo>
                    <a:pt x="3991" y="125"/>
                  </a:lnTo>
                  <a:lnTo>
                    <a:pt x="3700" y="292"/>
                  </a:lnTo>
                  <a:lnTo>
                    <a:pt x="3409" y="541"/>
                  </a:lnTo>
                  <a:lnTo>
                    <a:pt x="3076" y="874"/>
                  </a:lnTo>
                  <a:lnTo>
                    <a:pt x="2785" y="1289"/>
                  </a:lnTo>
                  <a:lnTo>
                    <a:pt x="2453" y="1788"/>
                  </a:lnTo>
                  <a:lnTo>
                    <a:pt x="2120" y="2412"/>
                  </a:lnTo>
                  <a:lnTo>
                    <a:pt x="1829" y="3118"/>
                  </a:lnTo>
                  <a:lnTo>
                    <a:pt x="1247" y="4573"/>
                  </a:lnTo>
                  <a:lnTo>
                    <a:pt x="749" y="5945"/>
                  </a:lnTo>
                  <a:lnTo>
                    <a:pt x="416" y="7234"/>
                  </a:lnTo>
                  <a:lnTo>
                    <a:pt x="167" y="8398"/>
                  </a:lnTo>
                  <a:lnTo>
                    <a:pt x="42" y="9479"/>
                  </a:lnTo>
                  <a:lnTo>
                    <a:pt x="0" y="9977"/>
                  </a:lnTo>
                  <a:lnTo>
                    <a:pt x="0" y="10476"/>
                  </a:lnTo>
                  <a:lnTo>
                    <a:pt x="42" y="10934"/>
                  </a:lnTo>
                  <a:lnTo>
                    <a:pt x="83" y="11391"/>
                  </a:lnTo>
                  <a:lnTo>
                    <a:pt x="167" y="11765"/>
                  </a:lnTo>
                  <a:lnTo>
                    <a:pt x="250" y="12181"/>
                  </a:lnTo>
                  <a:lnTo>
                    <a:pt x="374" y="12555"/>
                  </a:lnTo>
                  <a:lnTo>
                    <a:pt x="541" y="12887"/>
                  </a:lnTo>
                  <a:lnTo>
                    <a:pt x="707" y="13178"/>
                  </a:lnTo>
                  <a:lnTo>
                    <a:pt x="915" y="13511"/>
                  </a:lnTo>
                  <a:lnTo>
                    <a:pt x="1123" y="13760"/>
                  </a:lnTo>
                  <a:lnTo>
                    <a:pt x="1331" y="14010"/>
                  </a:lnTo>
                  <a:lnTo>
                    <a:pt x="1622" y="14259"/>
                  </a:lnTo>
                  <a:lnTo>
                    <a:pt x="1871" y="14467"/>
                  </a:lnTo>
                  <a:lnTo>
                    <a:pt x="2204" y="14633"/>
                  </a:lnTo>
                  <a:lnTo>
                    <a:pt x="2495" y="14799"/>
                  </a:lnTo>
                  <a:lnTo>
                    <a:pt x="2827" y="14924"/>
                  </a:lnTo>
                  <a:lnTo>
                    <a:pt x="3201" y="15049"/>
                  </a:lnTo>
                  <a:lnTo>
                    <a:pt x="3575" y="15174"/>
                  </a:lnTo>
                  <a:lnTo>
                    <a:pt x="3991" y="15215"/>
                  </a:lnTo>
                  <a:lnTo>
                    <a:pt x="4822" y="15298"/>
                  </a:lnTo>
                  <a:lnTo>
                    <a:pt x="5280" y="15340"/>
                  </a:lnTo>
                  <a:lnTo>
                    <a:pt x="5779" y="15298"/>
                  </a:lnTo>
                  <a:lnTo>
                    <a:pt x="6859" y="15132"/>
                  </a:lnTo>
                  <a:lnTo>
                    <a:pt x="8023" y="14924"/>
                  </a:lnTo>
                  <a:lnTo>
                    <a:pt x="9270" y="14550"/>
                  </a:lnTo>
                  <a:lnTo>
                    <a:pt x="10559" y="14176"/>
                  </a:lnTo>
                  <a:lnTo>
                    <a:pt x="11889" y="13719"/>
                  </a:lnTo>
                  <a:lnTo>
                    <a:pt x="13219" y="13220"/>
                  </a:lnTo>
                  <a:lnTo>
                    <a:pt x="14508" y="12679"/>
                  </a:lnTo>
                  <a:lnTo>
                    <a:pt x="16878" y="11682"/>
                  </a:lnTo>
                  <a:lnTo>
                    <a:pt x="18831" y="10767"/>
                  </a:lnTo>
                  <a:lnTo>
                    <a:pt x="20660" y="9894"/>
                  </a:lnTo>
                  <a:lnTo>
                    <a:pt x="21159" y="10185"/>
                  </a:lnTo>
                  <a:lnTo>
                    <a:pt x="21658" y="10393"/>
                  </a:lnTo>
                  <a:lnTo>
                    <a:pt x="22074" y="10559"/>
                  </a:lnTo>
                  <a:lnTo>
                    <a:pt x="22490" y="10684"/>
                  </a:lnTo>
                  <a:lnTo>
                    <a:pt x="23071" y="10767"/>
                  </a:lnTo>
                  <a:lnTo>
                    <a:pt x="23279" y="10809"/>
                  </a:lnTo>
                  <a:lnTo>
                    <a:pt x="24111" y="10767"/>
                  </a:lnTo>
                  <a:lnTo>
                    <a:pt x="24817" y="10684"/>
                  </a:lnTo>
                  <a:lnTo>
                    <a:pt x="25441" y="10559"/>
                  </a:lnTo>
                  <a:lnTo>
                    <a:pt x="25940" y="10393"/>
                  </a:lnTo>
                  <a:lnTo>
                    <a:pt x="26356" y="10185"/>
                  </a:lnTo>
                  <a:lnTo>
                    <a:pt x="26688" y="9977"/>
                  </a:lnTo>
                  <a:lnTo>
                    <a:pt x="26979" y="9728"/>
                  </a:lnTo>
                  <a:lnTo>
                    <a:pt x="27187" y="9479"/>
                  </a:lnTo>
                  <a:lnTo>
                    <a:pt x="27353" y="9271"/>
                  </a:lnTo>
                  <a:lnTo>
                    <a:pt x="27436" y="9021"/>
                  </a:lnTo>
                  <a:lnTo>
                    <a:pt x="27519" y="8813"/>
                  </a:lnTo>
                  <a:lnTo>
                    <a:pt x="27561" y="8606"/>
                  </a:lnTo>
                  <a:lnTo>
                    <a:pt x="27561" y="8356"/>
                  </a:lnTo>
                  <a:lnTo>
                    <a:pt x="27561" y="8232"/>
                  </a:lnTo>
                  <a:lnTo>
                    <a:pt x="26356" y="6901"/>
                  </a:lnTo>
                  <a:lnTo>
                    <a:pt x="27395" y="6693"/>
                  </a:lnTo>
                  <a:lnTo>
                    <a:pt x="28268" y="6444"/>
                  </a:lnTo>
                  <a:lnTo>
                    <a:pt x="28974" y="6195"/>
                  </a:lnTo>
                  <a:lnTo>
                    <a:pt x="29598" y="5904"/>
                  </a:lnTo>
                  <a:lnTo>
                    <a:pt x="30097" y="5613"/>
                  </a:lnTo>
                  <a:lnTo>
                    <a:pt x="30512" y="5280"/>
                  </a:lnTo>
                  <a:lnTo>
                    <a:pt x="30803" y="4989"/>
                  </a:lnTo>
                  <a:lnTo>
                    <a:pt x="30970" y="4698"/>
                  </a:lnTo>
                  <a:lnTo>
                    <a:pt x="31094" y="4449"/>
                  </a:lnTo>
                  <a:lnTo>
                    <a:pt x="31094" y="4241"/>
                  </a:lnTo>
                  <a:lnTo>
                    <a:pt x="31053" y="4033"/>
                  </a:lnTo>
                  <a:lnTo>
                    <a:pt x="30928" y="3908"/>
                  </a:lnTo>
                  <a:lnTo>
                    <a:pt x="30762" y="3784"/>
                  </a:lnTo>
                  <a:lnTo>
                    <a:pt x="30512" y="3784"/>
                  </a:lnTo>
                  <a:lnTo>
                    <a:pt x="30221" y="3825"/>
                  </a:lnTo>
                  <a:lnTo>
                    <a:pt x="29930" y="3950"/>
                  </a:lnTo>
                  <a:lnTo>
                    <a:pt x="27769" y="4490"/>
                  </a:lnTo>
                  <a:lnTo>
                    <a:pt x="26148" y="4864"/>
                  </a:lnTo>
                  <a:lnTo>
                    <a:pt x="25483" y="4989"/>
                  </a:lnTo>
                  <a:lnTo>
                    <a:pt x="25067" y="5031"/>
                  </a:lnTo>
                  <a:lnTo>
                    <a:pt x="24942" y="4989"/>
                  </a:lnTo>
                  <a:lnTo>
                    <a:pt x="24901" y="4989"/>
                  </a:lnTo>
                  <a:lnTo>
                    <a:pt x="25067" y="4864"/>
                  </a:lnTo>
                  <a:lnTo>
                    <a:pt x="25940" y="4573"/>
                  </a:lnTo>
                  <a:lnTo>
                    <a:pt x="26439" y="4366"/>
                  </a:lnTo>
                  <a:lnTo>
                    <a:pt x="26896" y="4116"/>
                  </a:lnTo>
                  <a:lnTo>
                    <a:pt x="27104" y="3991"/>
                  </a:lnTo>
                  <a:lnTo>
                    <a:pt x="27228" y="3908"/>
                  </a:lnTo>
                  <a:lnTo>
                    <a:pt x="27312" y="3784"/>
                  </a:lnTo>
                  <a:lnTo>
                    <a:pt x="27353" y="3659"/>
                  </a:lnTo>
                  <a:lnTo>
                    <a:pt x="27312" y="3576"/>
                  </a:lnTo>
                  <a:lnTo>
                    <a:pt x="27228" y="3493"/>
                  </a:lnTo>
                  <a:lnTo>
                    <a:pt x="27104" y="3368"/>
                  </a:lnTo>
                  <a:lnTo>
                    <a:pt x="26896" y="3285"/>
                  </a:lnTo>
                  <a:lnTo>
                    <a:pt x="26688" y="3202"/>
                  </a:lnTo>
                  <a:lnTo>
                    <a:pt x="26397" y="3160"/>
                  </a:lnTo>
                  <a:lnTo>
                    <a:pt x="26065" y="3160"/>
                  </a:lnTo>
                  <a:lnTo>
                    <a:pt x="25649" y="3202"/>
                  </a:lnTo>
                  <a:lnTo>
                    <a:pt x="25150" y="3285"/>
                  </a:lnTo>
                  <a:lnTo>
                    <a:pt x="24610" y="3409"/>
                  </a:lnTo>
                  <a:lnTo>
                    <a:pt x="24028" y="3617"/>
                  </a:lnTo>
                  <a:lnTo>
                    <a:pt x="23321" y="3908"/>
                  </a:lnTo>
                  <a:lnTo>
                    <a:pt x="22573" y="4282"/>
                  </a:lnTo>
                  <a:lnTo>
                    <a:pt x="21741" y="4740"/>
                  </a:lnTo>
                  <a:lnTo>
                    <a:pt x="20827" y="5322"/>
                  </a:lnTo>
                  <a:lnTo>
                    <a:pt x="19829" y="6028"/>
                  </a:lnTo>
                  <a:lnTo>
                    <a:pt x="18083" y="6527"/>
                  </a:lnTo>
                  <a:lnTo>
                    <a:pt x="16296" y="7026"/>
                  </a:lnTo>
                  <a:lnTo>
                    <a:pt x="14176" y="7608"/>
                  </a:lnTo>
                  <a:lnTo>
                    <a:pt x="12056" y="8107"/>
                  </a:lnTo>
                  <a:lnTo>
                    <a:pt x="11016" y="8315"/>
                  </a:lnTo>
                  <a:lnTo>
                    <a:pt x="10102" y="8523"/>
                  </a:lnTo>
                  <a:lnTo>
                    <a:pt x="9312" y="8606"/>
                  </a:lnTo>
                  <a:lnTo>
                    <a:pt x="8647" y="8689"/>
                  </a:lnTo>
                  <a:lnTo>
                    <a:pt x="8190" y="8689"/>
                  </a:lnTo>
                  <a:lnTo>
                    <a:pt x="8023" y="8647"/>
                  </a:lnTo>
                  <a:lnTo>
                    <a:pt x="7899" y="8564"/>
                  </a:lnTo>
                  <a:lnTo>
                    <a:pt x="7774" y="8398"/>
                  </a:lnTo>
                  <a:lnTo>
                    <a:pt x="7691" y="8190"/>
                  </a:lnTo>
                  <a:lnTo>
                    <a:pt x="7649" y="7982"/>
                  </a:lnTo>
                  <a:lnTo>
                    <a:pt x="7608" y="7733"/>
                  </a:lnTo>
                  <a:lnTo>
                    <a:pt x="7649" y="7483"/>
                  </a:lnTo>
                  <a:lnTo>
                    <a:pt x="7691" y="7234"/>
                  </a:lnTo>
                  <a:lnTo>
                    <a:pt x="7815" y="6693"/>
                  </a:lnTo>
                  <a:lnTo>
                    <a:pt x="8023" y="6236"/>
                  </a:lnTo>
                  <a:lnTo>
                    <a:pt x="8190" y="5820"/>
                  </a:lnTo>
                  <a:lnTo>
                    <a:pt x="8397" y="5446"/>
                  </a:lnTo>
                  <a:lnTo>
                    <a:pt x="8273" y="4989"/>
                  </a:lnTo>
                  <a:lnTo>
                    <a:pt x="7857" y="3908"/>
                  </a:lnTo>
                  <a:lnTo>
                    <a:pt x="7566" y="3243"/>
                  </a:lnTo>
                  <a:lnTo>
                    <a:pt x="7233" y="2537"/>
                  </a:lnTo>
                  <a:lnTo>
                    <a:pt x="6818" y="1871"/>
                  </a:lnTo>
                  <a:lnTo>
                    <a:pt x="6402" y="1206"/>
                  </a:lnTo>
                  <a:lnTo>
                    <a:pt x="6153" y="915"/>
                  </a:lnTo>
                  <a:lnTo>
                    <a:pt x="5945" y="666"/>
                  </a:lnTo>
                  <a:lnTo>
                    <a:pt x="5654" y="458"/>
                  </a:lnTo>
                  <a:lnTo>
                    <a:pt x="5404" y="250"/>
                  </a:lnTo>
                  <a:lnTo>
                    <a:pt x="5155" y="125"/>
                  </a:lnTo>
                  <a:lnTo>
                    <a:pt x="4864" y="42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556775" y="2090175"/>
              <a:ext cx="174625" cy="153825"/>
            </a:xfrm>
            <a:custGeom>
              <a:rect b="b" l="l" r="r" t="t"/>
              <a:pathLst>
                <a:path extrusionOk="0" h="6153" w="6985">
                  <a:moveTo>
                    <a:pt x="2578" y="0"/>
                  </a:moveTo>
                  <a:lnTo>
                    <a:pt x="2370" y="208"/>
                  </a:lnTo>
                  <a:lnTo>
                    <a:pt x="2162" y="416"/>
                  </a:lnTo>
                  <a:lnTo>
                    <a:pt x="1747" y="998"/>
                  </a:lnTo>
                  <a:lnTo>
                    <a:pt x="1331" y="1746"/>
                  </a:lnTo>
                  <a:lnTo>
                    <a:pt x="915" y="2660"/>
                  </a:lnTo>
                  <a:lnTo>
                    <a:pt x="417" y="3866"/>
                  </a:lnTo>
                  <a:lnTo>
                    <a:pt x="1" y="5030"/>
                  </a:lnTo>
                  <a:lnTo>
                    <a:pt x="624" y="5321"/>
                  </a:lnTo>
                  <a:lnTo>
                    <a:pt x="1290" y="5570"/>
                  </a:lnTo>
                  <a:lnTo>
                    <a:pt x="1913" y="5737"/>
                  </a:lnTo>
                  <a:lnTo>
                    <a:pt x="2537" y="5903"/>
                  </a:lnTo>
                  <a:lnTo>
                    <a:pt x="3160" y="6028"/>
                  </a:lnTo>
                  <a:lnTo>
                    <a:pt x="3742" y="6069"/>
                  </a:lnTo>
                  <a:lnTo>
                    <a:pt x="4781" y="6152"/>
                  </a:lnTo>
                  <a:lnTo>
                    <a:pt x="5696" y="6152"/>
                  </a:lnTo>
                  <a:lnTo>
                    <a:pt x="6403" y="6111"/>
                  </a:lnTo>
                  <a:lnTo>
                    <a:pt x="6985" y="6028"/>
                  </a:lnTo>
                  <a:lnTo>
                    <a:pt x="6985" y="5238"/>
                  </a:lnTo>
                  <a:lnTo>
                    <a:pt x="6985" y="3533"/>
                  </a:lnTo>
                  <a:lnTo>
                    <a:pt x="6735" y="2951"/>
                  </a:lnTo>
                  <a:lnTo>
                    <a:pt x="6444" y="2328"/>
                  </a:lnTo>
                  <a:lnTo>
                    <a:pt x="6112" y="1704"/>
                  </a:lnTo>
                  <a:lnTo>
                    <a:pt x="5737" y="1081"/>
                  </a:lnTo>
                  <a:lnTo>
                    <a:pt x="5114" y="873"/>
                  </a:lnTo>
                  <a:lnTo>
                    <a:pt x="4407" y="665"/>
                  </a:lnTo>
                  <a:lnTo>
                    <a:pt x="3659" y="416"/>
                  </a:lnTo>
                  <a:lnTo>
                    <a:pt x="2869" y="125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6156425" y="2224225"/>
              <a:ext cx="121625" cy="35350"/>
            </a:xfrm>
            <a:custGeom>
              <a:rect b="b" l="l" r="r" t="t"/>
              <a:pathLst>
                <a:path extrusionOk="0" h="1414" w="4865">
                  <a:moveTo>
                    <a:pt x="4864" y="0"/>
                  </a:moveTo>
                  <a:lnTo>
                    <a:pt x="4407" y="167"/>
                  </a:lnTo>
                  <a:lnTo>
                    <a:pt x="3243" y="624"/>
                  </a:lnTo>
                  <a:lnTo>
                    <a:pt x="2495" y="873"/>
                  </a:lnTo>
                  <a:lnTo>
                    <a:pt x="1663" y="1081"/>
                  </a:lnTo>
                  <a:lnTo>
                    <a:pt x="832" y="1248"/>
                  </a:lnTo>
                  <a:lnTo>
                    <a:pt x="1" y="1331"/>
                  </a:lnTo>
                  <a:lnTo>
                    <a:pt x="292" y="1372"/>
                  </a:lnTo>
                  <a:lnTo>
                    <a:pt x="624" y="1414"/>
                  </a:lnTo>
                  <a:lnTo>
                    <a:pt x="1123" y="1414"/>
                  </a:lnTo>
                  <a:lnTo>
                    <a:pt x="1788" y="1372"/>
                  </a:lnTo>
                  <a:lnTo>
                    <a:pt x="2619" y="1206"/>
                  </a:lnTo>
                  <a:lnTo>
                    <a:pt x="3617" y="957"/>
                  </a:lnTo>
                  <a:lnTo>
                    <a:pt x="4740" y="582"/>
                  </a:lnTo>
                  <a:lnTo>
                    <a:pt x="4864" y="250"/>
                  </a:lnTo>
                  <a:lnTo>
                    <a:pt x="4864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146025" y="2264750"/>
              <a:ext cx="107075" cy="27050"/>
            </a:xfrm>
            <a:custGeom>
              <a:rect b="b" l="l" r="r" t="t"/>
              <a:pathLst>
                <a:path extrusionOk="0" h="1082" w="4283">
                  <a:moveTo>
                    <a:pt x="4283" y="1"/>
                  </a:moveTo>
                  <a:lnTo>
                    <a:pt x="3992" y="125"/>
                  </a:lnTo>
                  <a:lnTo>
                    <a:pt x="3659" y="292"/>
                  </a:lnTo>
                  <a:lnTo>
                    <a:pt x="3160" y="458"/>
                  </a:lnTo>
                  <a:lnTo>
                    <a:pt x="2537" y="624"/>
                  </a:lnTo>
                  <a:lnTo>
                    <a:pt x="1788" y="791"/>
                  </a:lnTo>
                  <a:lnTo>
                    <a:pt x="957" y="874"/>
                  </a:lnTo>
                  <a:lnTo>
                    <a:pt x="1" y="874"/>
                  </a:lnTo>
                  <a:lnTo>
                    <a:pt x="250" y="957"/>
                  </a:lnTo>
                  <a:lnTo>
                    <a:pt x="583" y="998"/>
                  </a:lnTo>
                  <a:lnTo>
                    <a:pt x="999" y="1082"/>
                  </a:lnTo>
                  <a:lnTo>
                    <a:pt x="1581" y="1082"/>
                  </a:lnTo>
                  <a:lnTo>
                    <a:pt x="2246" y="1040"/>
                  </a:lnTo>
                  <a:lnTo>
                    <a:pt x="2994" y="915"/>
                  </a:lnTo>
                  <a:lnTo>
                    <a:pt x="3867" y="707"/>
                  </a:lnTo>
                  <a:lnTo>
                    <a:pt x="3992" y="500"/>
                  </a:lnTo>
                  <a:lnTo>
                    <a:pt x="4116" y="333"/>
                  </a:lnTo>
                  <a:lnTo>
                    <a:pt x="4283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148125" y="2296975"/>
              <a:ext cx="73800" cy="24975"/>
            </a:xfrm>
            <a:custGeom>
              <a:rect b="b" l="l" r="r" t="t"/>
              <a:pathLst>
                <a:path extrusionOk="0" h="999" w="2952">
                  <a:moveTo>
                    <a:pt x="2951" y="0"/>
                  </a:moveTo>
                  <a:lnTo>
                    <a:pt x="2744" y="125"/>
                  </a:lnTo>
                  <a:lnTo>
                    <a:pt x="2078" y="416"/>
                  </a:lnTo>
                  <a:lnTo>
                    <a:pt x="1621" y="582"/>
                  </a:lnTo>
                  <a:lnTo>
                    <a:pt x="1122" y="749"/>
                  </a:lnTo>
                  <a:lnTo>
                    <a:pt x="582" y="873"/>
                  </a:lnTo>
                  <a:lnTo>
                    <a:pt x="0" y="915"/>
                  </a:lnTo>
                  <a:lnTo>
                    <a:pt x="166" y="956"/>
                  </a:lnTo>
                  <a:lnTo>
                    <a:pt x="416" y="998"/>
                  </a:lnTo>
                  <a:lnTo>
                    <a:pt x="1122" y="998"/>
                  </a:lnTo>
                  <a:lnTo>
                    <a:pt x="1580" y="915"/>
                  </a:lnTo>
                  <a:lnTo>
                    <a:pt x="2120" y="790"/>
                  </a:lnTo>
                  <a:lnTo>
                    <a:pt x="2744" y="582"/>
                  </a:lnTo>
                  <a:lnTo>
                    <a:pt x="2868" y="250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5515225" y="1781500"/>
              <a:ext cx="503000" cy="703600"/>
            </a:xfrm>
            <a:custGeom>
              <a:rect b="b" l="l" r="r" t="t"/>
              <a:pathLst>
                <a:path extrusionOk="0" h="28144" w="20120">
                  <a:moveTo>
                    <a:pt x="11598" y="1"/>
                  </a:moveTo>
                  <a:lnTo>
                    <a:pt x="11016" y="126"/>
                  </a:lnTo>
                  <a:lnTo>
                    <a:pt x="10476" y="333"/>
                  </a:lnTo>
                  <a:lnTo>
                    <a:pt x="9894" y="666"/>
                  </a:lnTo>
                  <a:lnTo>
                    <a:pt x="9353" y="1040"/>
                  </a:lnTo>
                  <a:lnTo>
                    <a:pt x="8813" y="1497"/>
                  </a:lnTo>
                  <a:lnTo>
                    <a:pt x="8314" y="1996"/>
                  </a:lnTo>
                  <a:lnTo>
                    <a:pt x="7815" y="2537"/>
                  </a:lnTo>
                  <a:lnTo>
                    <a:pt x="7316" y="3160"/>
                  </a:lnTo>
                  <a:lnTo>
                    <a:pt x="6817" y="3825"/>
                  </a:lnTo>
                  <a:lnTo>
                    <a:pt x="6360" y="4532"/>
                  </a:lnTo>
                  <a:lnTo>
                    <a:pt x="5903" y="5239"/>
                  </a:lnTo>
                  <a:lnTo>
                    <a:pt x="5446" y="5987"/>
                  </a:lnTo>
                  <a:lnTo>
                    <a:pt x="4656" y="7483"/>
                  </a:lnTo>
                  <a:lnTo>
                    <a:pt x="3908" y="8980"/>
                  </a:lnTo>
                  <a:lnTo>
                    <a:pt x="3284" y="10393"/>
                  </a:lnTo>
                  <a:lnTo>
                    <a:pt x="2744" y="11682"/>
                  </a:lnTo>
                  <a:lnTo>
                    <a:pt x="1995" y="13677"/>
                  </a:lnTo>
                  <a:lnTo>
                    <a:pt x="1704" y="14426"/>
                  </a:lnTo>
                  <a:lnTo>
                    <a:pt x="1455" y="15049"/>
                  </a:lnTo>
                  <a:lnTo>
                    <a:pt x="1206" y="15756"/>
                  </a:lnTo>
                  <a:lnTo>
                    <a:pt x="915" y="16670"/>
                  </a:lnTo>
                  <a:lnTo>
                    <a:pt x="624" y="17793"/>
                  </a:lnTo>
                  <a:lnTo>
                    <a:pt x="333" y="18998"/>
                  </a:lnTo>
                  <a:lnTo>
                    <a:pt x="125" y="20287"/>
                  </a:lnTo>
                  <a:lnTo>
                    <a:pt x="42" y="20952"/>
                  </a:lnTo>
                  <a:lnTo>
                    <a:pt x="0" y="21617"/>
                  </a:lnTo>
                  <a:lnTo>
                    <a:pt x="0" y="22241"/>
                  </a:lnTo>
                  <a:lnTo>
                    <a:pt x="42" y="22906"/>
                  </a:lnTo>
                  <a:lnTo>
                    <a:pt x="125" y="23529"/>
                  </a:lnTo>
                  <a:lnTo>
                    <a:pt x="249" y="24153"/>
                  </a:lnTo>
                  <a:lnTo>
                    <a:pt x="416" y="24776"/>
                  </a:lnTo>
                  <a:lnTo>
                    <a:pt x="624" y="25317"/>
                  </a:lnTo>
                  <a:lnTo>
                    <a:pt x="915" y="25857"/>
                  </a:lnTo>
                  <a:lnTo>
                    <a:pt x="1289" y="26356"/>
                  </a:lnTo>
                  <a:lnTo>
                    <a:pt x="1704" y="26772"/>
                  </a:lnTo>
                  <a:lnTo>
                    <a:pt x="2203" y="27187"/>
                  </a:lnTo>
                  <a:lnTo>
                    <a:pt x="2785" y="27520"/>
                  </a:lnTo>
                  <a:lnTo>
                    <a:pt x="3450" y="27769"/>
                  </a:lnTo>
                  <a:lnTo>
                    <a:pt x="4199" y="27977"/>
                  </a:lnTo>
                  <a:lnTo>
                    <a:pt x="5030" y="28102"/>
                  </a:lnTo>
                  <a:lnTo>
                    <a:pt x="5945" y="28143"/>
                  </a:lnTo>
                  <a:lnTo>
                    <a:pt x="6984" y="28102"/>
                  </a:lnTo>
                  <a:lnTo>
                    <a:pt x="8148" y="27977"/>
                  </a:lnTo>
                  <a:lnTo>
                    <a:pt x="9312" y="27811"/>
                  </a:lnTo>
                  <a:lnTo>
                    <a:pt x="10434" y="27603"/>
                  </a:lnTo>
                  <a:lnTo>
                    <a:pt x="11556" y="27312"/>
                  </a:lnTo>
                  <a:lnTo>
                    <a:pt x="12637" y="27021"/>
                  </a:lnTo>
                  <a:lnTo>
                    <a:pt x="13676" y="26688"/>
                  </a:lnTo>
                  <a:lnTo>
                    <a:pt x="14674" y="26356"/>
                  </a:lnTo>
                  <a:lnTo>
                    <a:pt x="15589" y="26023"/>
                  </a:lnTo>
                  <a:lnTo>
                    <a:pt x="16462" y="25691"/>
                  </a:lnTo>
                  <a:lnTo>
                    <a:pt x="17251" y="25317"/>
                  </a:lnTo>
                  <a:lnTo>
                    <a:pt x="18499" y="24693"/>
                  </a:lnTo>
                  <a:lnTo>
                    <a:pt x="18997" y="24444"/>
                  </a:lnTo>
                  <a:lnTo>
                    <a:pt x="19372" y="24194"/>
                  </a:lnTo>
                  <a:lnTo>
                    <a:pt x="19621" y="23986"/>
                  </a:lnTo>
                  <a:lnTo>
                    <a:pt x="19746" y="23862"/>
                  </a:lnTo>
                  <a:lnTo>
                    <a:pt x="19912" y="23363"/>
                  </a:lnTo>
                  <a:lnTo>
                    <a:pt x="20037" y="22864"/>
                  </a:lnTo>
                  <a:lnTo>
                    <a:pt x="20078" y="22365"/>
                  </a:lnTo>
                  <a:lnTo>
                    <a:pt x="20120" y="21908"/>
                  </a:lnTo>
                  <a:lnTo>
                    <a:pt x="20078" y="21451"/>
                  </a:lnTo>
                  <a:lnTo>
                    <a:pt x="20037" y="21035"/>
                  </a:lnTo>
                  <a:lnTo>
                    <a:pt x="19954" y="20619"/>
                  </a:lnTo>
                  <a:lnTo>
                    <a:pt x="19829" y="20245"/>
                  </a:lnTo>
                  <a:lnTo>
                    <a:pt x="19663" y="19871"/>
                  </a:lnTo>
                  <a:lnTo>
                    <a:pt x="19538" y="19539"/>
                  </a:lnTo>
                  <a:lnTo>
                    <a:pt x="19205" y="18915"/>
                  </a:lnTo>
                  <a:lnTo>
                    <a:pt x="18873" y="18416"/>
                  </a:lnTo>
                  <a:lnTo>
                    <a:pt x="18540" y="18042"/>
                  </a:lnTo>
                  <a:lnTo>
                    <a:pt x="18374" y="17917"/>
                  </a:lnTo>
                  <a:lnTo>
                    <a:pt x="18208" y="17834"/>
                  </a:lnTo>
                  <a:lnTo>
                    <a:pt x="18000" y="17793"/>
                  </a:lnTo>
                  <a:lnTo>
                    <a:pt x="17792" y="17834"/>
                  </a:lnTo>
                  <a:lnTo>
                    <a:pt x="15672" y="18582"/>
                  </a:lnTo>
                  <a:lnTo>
                    <a:pt x="13967" y="19123"/>
                  </a:lnTo>
                  <a:lnTo>
                    <a:pt x="12596" y="19455"/>
                  </a:lnTo>
                  <a:lnTo>
                    <a:pt x="11556" y="19663"/>
                  </a:lnTo>
                  <a:lnTo>
                    <a:pt x="10850" y="19788"/>
                  </a:lnTo>
                  <a:lnTo>
                    <a:pt x="10351" y="19788"/>
                  </a:lnTo>
                  <a:lnTo>
                    <a:pt x="10226" y="19746"/>
                  </a:lnTo>
                  <a:lnTo>
                    <a:pt x="10102" y="19705"/>
                  </a:lnTo>
                  <a:lnTo>
                    <a:pt x="10060" y="19663"/>
                  </a:lnTo>
                  <a:lnTo>
                    <a:pt x="10060" y="19622"/>
                  </a:lnTo>
                  <a:lnTo>
                    <a:pt x="10102" y="19331"/>
                  </a:lnTo>
                  <a:lnTo>
                    <a:pt x="10185" y="18998"/>
                  </a:lnTo>
                  <a:lnTo>
                    <a:pt x="10268" y="18582"/>
                  </a:lnTo>
                  <a:lnTo>
                    <a:pt x="10392" y="18000"/>
                  </a:lnTo>
                  <a:lnTo>
                    <a:pt x="10559" y="17294"/>
                  </a:lnTo>
                  <a:lnTo>
                    <a:pt x="10891" y="16255"/>
                  </a:lnTo>
                  <a:lnTo>
                    <a:pt x="11390" y="14966"/>
                  </a:lnTo>
                  <a:lnTo>
                    <a:pt x="12055" y="13345"/>
                  </a:lnTo>
                  <a:lnTo>
                    <a:pt x="12928" y="11474"/>
                  </a:lnTo>
                  <a:lnTo>
                    <a:pt x="13510" y="10435"/>
                  </a:lnTo>
                  <a:lnTo>
                    <a:pt x="14092" y="9312"/>
                  </a:lnTo>
                  <a:lnTo>
                    <a:pt x="14425" y="8689"/>
                  </a:lnTo>
                  <a:lnTo>
                    <a:pt x="14716" y="8149"/>
                  </a:lnTo>
                  <a:lnTo>
                    <a:pt x="14965" y="7567"/>
                  </a:lnTo>
                  <a:lnTo>
                    <a:pt x="15131" y="7068"/>
                  </a:lnTo>
                  <a:lnTo>
                    <a:pt x="15339" y="6569"/>
                  </a:lnTo>
                  <a:lnTo>
                    <a:pt x="15464" y="6070"/>
                  </a:lnTo>
                  <a:lnTo>
                    <a:pt x="15547" y="5613"/>
                  </a:lnTo>
                  <a:lnTo>
                    <a:pt x="15630" y="5197"/>
                  </a:lnTo>
                  <a:lnTo>
                    <a:pt x="15672" y="4366"/>
                  </a:lnTo>
                  <a:lnTo>
                    <a:pt x="15672" y="3659"/>
                  </a:lnTo>
                  <a:lnTo>
                    <a:pt x="15547" y="3035"/>
                  </a:lnTo>
                  <a:lnTo>
                    <a:pt x="15381" y="2495"/>
                  </a:lnTo>
                  <a:lnTo>
                    <a:pt x="15173" y="2038"/>
                  </a:lnTo>
                  <a:lnTo>
                    <a:pt x="14965" y="1622"/>
                  </a:lnTo>
                  <a:lnTo>
                    <a:pt x="14716" y="1290"/>
                  </a:lnTo>
                  <a:lnTo>
                    <a:pt x="14466" y="1040"/>
                  </a:lnTo>
                  <a:lnTo>
                    <a:pt x="14092" y="708"/>
                  </a:lnTo>
                  <a:lnTo>
                    <a:pt x="13926" y="583"/>
                  </a:lnTo>
                  <a:lnTo>
                    <a:pt x="13635" y="417"/>
                  </a:lnTo>
                  <a:lnTo>
                    <a:pt x="13344" y="292"/>
                  </a:lnTo>
                  <a:lnTo>
                    <a:pt x="13053" y="167"/>
                  </a:lnTo>
                  <a:lnTo>
                    <a:pt x="12762" y="84"/>
                  </a:lnTo>
                  <a:lnTo>
                    <a:pt x="1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5980800" y="1619400"/>
              <a:ext cx="139275" cy="247350"/>
            </a:xfrm>
            <a:custGeom>
              <a:rect b="b" l="l" r="r" t="t"/>
              <a:pathLst>
                <a:path extrusionOk="0" h="9894" w="5571">
                  <a:moveTo>
                    <a:pt x="541" y="0"/>
                  </a:moveTo>
                  <a:lnTo>
                    <a:pt x="0" y="6901"/>
                  </a:lnTo>
                  <a:lnTo>
                    <a:pt x="0" y="7192"/>
                  </a:lnTo>
                  <a:lnTo>
                    <a:pt x="0" y="7483"/>
                  </a:lnTo>
                  <a:lnTo>
                    <a:pt x="83" y="7774"/>
                  </a:lnTo>
                  <a:lnTo>
                    <a:pt x="167" y="8065"/>
                  </a:lnTo>
                  <a:lnTo>
                    <a:pt x="250" y="8314"/>
                  </a:lnTo>
                  <a:lnTo>
                    <a:pt x="374" y="8563"/>
                  </a:lnTo>
                  <a:lnTo>
                    <a:pt x="541" y="8813"/>
                  </a:lnTo>
                  <a:lnTo>
                    <a:pt x="749" y="9021"/>
                  </a:lnTo>
                  <a:lnTo>
                    <a:pt x="915" y="9228"/>
                  </a:lnTo>
                  <a:lnTo>
                    <a:pt x="1164" y="9395"/>
                  </a:lnTo>
                  <a:lnTo>
                    <a:pt x="1372" y="9519"/>
                  </a:lnTo>
                  <a:lnTo>
                    <a:pt x="1622" y="9686"/>
                  </a:lnTo>
                  <a:lnTo>
                    <a:pt x="1912" y="9769"/>
                  </a:lnTo>
                  <a:lnTo>
                    <a:pt x="2162" y="9852"/>
                  </a:lnTo>
                  <a:lnTo>
                    <a:pt x="2453" y="9894"/>
                  </a:lnTo>
                  <a:lnTo>
                    <a:pt x="3076" y="9894"/>
                  </a:lnTo>
                  <a:lnTo>
                    <a:pt x="3367" y="9852"/>
                  </a:lnTo>
                  <a:lnTo>
                    <a:pt x="3658" y="9769"/>
                  </a:lnTo>
                  <a:lnTo>
                    <a:pt x="3908" y="9686"/>
                  </a:lnTo>
                  <a:lnTo>
                    <a:pt x="4157" y="9519"/>
                  </a:lnTo>
                  <a:lnTo>
                    <a:pt x="4407" y="9395"/>
                  </a:lnTo>
                  <a:lnTo>
                    <a:pt x="4615" y="9228"/>
                  </a:lnTo>
                  <a:lnTo>
                    <a:pt x="4822" y="9021"/>
                  </a:lnTo>
                  <a:lnTo>
                    <a:pt x="4989" y="8813"/>
                  </a:lnTo>
                  <a:lnTo>
                    <a:pt x="5155" y="8563"/>
                  </a:lnTo>
                  <a:lnTo>
                    <a:pt x="5280" y="8314"/>
                  </a:lnTo>
                  <a:lnTo>
                    <a:pt x="5404" y="8065"/>
                  </a:lnTo>
                  <a:lnTo>
                    <a:pt x="5487" y="7774"/>
                  </a:lnTo>
                  <a:lnTo>
                    <a:pt x="5529" y="7483"/>
                  </a:lnTo>
                  <a:lnTo>
                    <a:pt x="5571" y="7192"/>
                  </a:lnTo>
                  <a:lnTo>
                    <a:pt x="5529" y="6901"/>
                  </a:lnTo>
                  <a:lnTo>
                    <a:pt x="4989" y="0"/>
                  </a:lnTo>
                  <a:lnTo>
                    <a:pt x="2785" y="166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5981825" y="1706675"/>
              <a:ext cx="137225" cy="96675"/>
            </a:xfrm>
            <a:custGeom>
              <a:rect b="b" l="l" r="r" t="t"/>
              <a:pathLst>
                <a:path extrusionOk="0" h="3867" w="5489">
                  <a:moveTo>
                    <a:pt x="209" y="1"/>
                  </a:moveTo>
                  <a:lnTo>
                    <a:pt x="1" y="2620"/>
                  </a:lnTo>
                  <a:lnTo>
                    <a:pt x="500" y="2994"/>
                  </a:lnTo>
                  <a:lnTo>
                    <a:pt x="957" y="3285"/>
                  </a:lnTo>
                  <a:lnTo>
                    <a:pt x="1456" y="3534"/>
                  </a:lnTo>
                  <a:lnTo>
                    <a:pt x="1913" y="3701"/>
                  </a:lnTo>
                  <a:lnTo>
                    <a:pt x="2412" y="3784"/>
                  </a:lnTo>
                  <a:lnTo>
                    <a:pt x="2869" y="3867"/>
                  </a:lnTo>
                  <a:lnTo>
                    <a:pt x="3701" y="3867"/>
                  </a:lnTo>
                  <a:lnTo>
                    <a:pt x="4075" y="3825"/>
                  </a:lnTo>
                  <a:lnTo>
                    <a:pt x="4449" y="3742"/>
                  </a:lnTo>
                  <a:lnTo>
                    <a:pt x="4989" y="3617"/>
                  </a:lnTo>
                  <a:lnTo>
                    <a:pt x="5363" y="3493"/>
                  </a:lnTo>
                  <a:lnTo>
                    <a:pt x="5488" y="3410"/>
                  </a:lnTo>
                  <a:lnTo>
                    <a:pt x="4698" y="1872"/>
                  </a:lnTo>
                  <a:lnTo>
                    <a:pt x="4283" y="1290"/>
                  </a:lnTo>
                  <a:lnTo>
                    <a:pt x="2828" y="791"/>
                  </a:lnTo>
                  <a:lnTo>
                    <a:pt x="1497" y="37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5994300" y="1619400"/>
              <a:ext cx="122650" cy="142400"/>
            </a:xfrm>
            <a:custGeom>
              <a:rect b="b" l="l" r="r" t="t"/>
              <a:pathLst>
                <a:path extrusionOk="0" h="5696" w="4906">
                  <a:moveTo>
                    <a:pt x="1" y="0"/>
                  </a:moveTo>
                  <a:lnTo>
                    <a:pt x="1" y="166"/>
                  </a:lnTo>
                  <a:lnTo>
                    <a:pt x="42" y="624"/>
                  </a:lnTo>
                  <a:lnTo>
                    <a:pt x="167" y="1330"/>
                  </a:lnTo>
                  <a:lnTo>
                    <a:pt x="250" y="1704"/>
                  </a:lnTo>
                  <a:lnTo>
                    <a:pt x="375" y="2120"/>
                  </a:lnTo>
                  <a:lnTo>
                    <a:pt x="541" y="2577"/>
                  </a:lnTo>
                  <a:lnTo>
                    <a:pt x="749" y="3035"/>
                  </a:lnTo>
                  <a:lnTo>
                    <a:pt x="998" y="3492"/>
                  </a:lnTo>
                  <a:lnTo>
                    <a:pt x="1289" y="3908"/>
                  </a:lnTo>
                  <a:lnTo>
                    <a:pt x="1663" y="4323"/>
                  </a:lnTo>
                  <a:lnTo>
                    <a:pt x="2079" y="4697"/>
                  </a:lnTo>
                  <a:lnTo>
                    <a:pt x="2578" y="5030"/>
                  </a:lnTo>
                  <a:lnTo>
                    <a:pt x="3160" y="5321"/>
                  </a:lnTo>
                  <a:lnTo>
                    <a:pt x="3617" y="5529"/>
                  </a:lnTo>
                  <a:lnTo>
                    <a:pt x="4075" y="5612"/>
                  </a:lnTo>
                  <a:lnTo>
                    <a:pt x="4532" y="5695"/>
                  </a:lnTo>
                  <a:lnTo>
                    <a:pt x="4906" y="5695"/>
                  </a:lnTo>
                  <a:lnTo>
                    <a:pt x="4490" y="374"/>
                  </a:lnTo>
                  <a:lnTo>
                    <a:pt x="4366" y="333"/>
                  </a:lnTo>
                  <a:lnTo>
                    <a:pt x="4075" y="291"/>
                  </a:lnTo>
                  <a:lnTo>
                    <a:pt x="2245" y="16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5908050" y="1367900"/>
              <a:ext cx="335700" cy="355450"/>
            </a:xfrm>
            <a:custGeom>
              <a:rect b="b" l="l" r="r" t="t"/>
              <a:pathLst>
                <a:path extrusionOk="0" h="14218" w="13428">
                  <a:moveTo>
                    <a:pt x="8148" y="0"/>
                  </a:moveTo>
                  <a:lnTo>
                    <a:pt x="7566" y="42"/>
                  </a:lnTo>
                  <a:lnTo>
                    <a:pt x="6984" y="167"/>
                  </a:lnTo>
                  <a:lnTo>
                    <a:pt x="6444" y="291"/>
                  </a:lnTo>
                  <a:lnTo>
                    <a:pt x="5903" y="458"/>
                  </a:lnTo>
                  <a:lnTo>
                    <a:pt x="5363" y="624"/>
                  </a:lnTo>
                  <a:lnTo>
                    <a:pt x="4864" y="873"/>
                  </a:lnTo>
                  <a:lnTo>
                    <a:pt x="4448" y="1123"/>
                  </a:lnTo>
                  <a:lnTo>
                    <a:pt x="4074" y="1372"/>
                  </a:lnTo>
                  <a:lnTo>
                    <a:pt x="3783" y="1621"/>
                  </a:lnTo>
                  <a:lnTo>
                    <a:pt x="3534" y="1912"/>
                  </a:lnTo>
                  <a:lnTo>
                    <a:pt x="3326" y="2203"/>
                  </a:lnTo>
                  <a:lnTo>
                    <a:pt x="3160" y="2536"/>
                  </a:lnTo>
                  <a:lnTo>
                    <a:pt x="3035" y="2827"/>
                  </a:lnTo>
                  <a:lnTo>
                    <a:pt x="2827" y="3409"/>
                  </a:lnTo>
                  <a:lnTo>
                    <a:pt x="2702" y="3949"/>
                  </a:lnTo>
                  <a:lnTo>
                    <a:pt x="2661" y="4407"/>
                  </a:lnTo>
                  <a:lnTo>
                    <a:pt x="2661" y="4822"/>
                  </a:lnTo>
                  <a:lnTo>
                    <a:pt x="2453" y="4573"/>
                  </a:lnTo>
                  <a:lnTo>
                    <a:pt x="2245" y="4407"/>
                  </a:lnTo>
                  <a:lnTo>
                    <a:pt x="2037" y="4240"/>
                  </a:lnTo>
                  <a:lnTo>
                    <a:pt x="1829" y="4116"/>
                  </a:lnTo>
                  <a:lnTo>
                    <a:pt x="1580" y="4033"/>
                  </a:lnTo>
                  <a:lnTo>
                    <a:pt x="1372" y="3991"/>
                  </a:lnTo>
                  <a:lnTo>
                    <a:pt x="1164" y="3991"/>
                  </a:lnTo>
                  <a:lnTo>
                    <a:pt x="957" y="4033"/>
                  </a:lnTo>
                  <a:lnTo>
                    <a:pt x="749" y="4116"/>
                  </a:lnTo>
                  <a:lnTo>
                    <a:pt x="541" y="4199"/>
                  </a:lnTo>
                  <a:lnTo>
                    <a:pt x="375" y="4365"/>
                  </a:lnTo>
                  <a:lnTo>
                    <a:pt x="250" y="4573"/>
                  </a:lnTo>
                  <a:lnTo>
                    <a:pt x="125" y="4864"/>
                  </a:lnTo>
                  <a:lnTo>
                    <a:pt x="42" y="5155"/>
                  </a:lnTo>
                  <a:lnTo>
                    <a:pt x="0" y="5529"/>
                  </a:lnTo>
                  <a:lnTo>
                    <a:pt x="0" y="5945"/>
                  </a:lnTo>
                  <a:lnTo>
                    <a:pt x="0" y="6319"/>
                  </a:lnTo>
                  <a:lnTo>
                    <a:pt x="125" y="6693"/>
                  </a:lnTo>
                  <a:lnTo>
                    <a:pt x="250" y="7026"/>
                  </a:lnTo>
                  <a:lnTo>
                    <a:pt x="416" y="7316"/>
                  </a:lnTo>
                  <a:lnTo>
                    <a:pt x="582" y="7524"/>
                  </a:lnTo>
                  <a:lnTo>
                    <a:pt x="832" y="7732"/>
                  </a:lnTo>
                  <a:lnTo>
                    <a:pt x="1040" y="7898"/>
                  </a:lnTo>
                  <a:lnTo>
                    <a:pt x="1289" y="8065"/>
                  </a:lnTo>
                  <a:lnTo>
                    <a:pt x="1746" y="8231"/>
                  </a:lnTo>
                  <a:lnTo>
                    <a:pt x="2162" y="8356"/>
                  </a:lnTo>
                  <a:lnTo>
                    <a:pt x="2578" y="8397"/>
                  </a:lnTo>
                  <a:lnTo>
                    <a:pt x="2786" y="9021"/>
                  </a:lnTo>
                  <a:lnTo>
                    <a:pt x="3035" y="9686"/>
                  </a:lnTo>
                  <a:lnTo>
                    <a:pt x="3368" y="10476"/>
                  </a:lnTo>
                  <a:lnTo>
                    <a:pt x="3825" y="11349"/>
                  </a:lnTo>
                  <a:lnTo>
                    <a:pt x="4074" y="11764"/>
                  </a:lnTo>
                  <a:lnTo>
                    <a:pt x="4324" y="12180"/>
                  </a:lnTo>
                  <a:lnTo>
                    <a:pt x="4615" y="12596"/>
                  </a:lnTo>
                  <a:lnTo>
                    <a:pt x="4947" y="12928"/>
                  </a:lnTo>
                  <a:lnTo>
                    <a:pt x="5280" y="13261"/>
                  </a:lnTo>
                  <a:lnTo>
                    <a:pt x="5612" y="13552"/>
                  </a:lnTo>
                  <a:lnTo>
                    <a:pt x="5986" y="13760"/>
                  </a:lnTo>
                  <a:lnTo>
                    <a:pt x="6444" y="13968"/>
                  </a:lnTo>
                  <a:lnTo>
                    <a:pt x="6901" y="14092"/>
                  </a:lnTo>
                  <a:lnTo>
                    <a:pt x="7441" y="14175"/>
                  </a:lnTo>
                  <a:lnTo>
                    <a:pt x="7982" y="14217"/>
                  </a:lnTo>
                  <a:lnTo>
                    <a:pt x="8564" y="14175"/>
                  </a:lnTo>
                  <a:lnTo>
                    <a:pt x="9104" y="14092"/>
                  </a:lnTo>
                  <a:lnTo>
                    <a:pt x="9686" y="13926"/>
                  </a:lnTo>
                  <a:lnTo>
                    <a:pt x="10268" y="13677"/>
                  </a:lnTo>
                  <a:lnTo>
                    <a:pt x="10809" y="13386"/>
                  </a:lnTo>
                  <a:lnTo>
                    <a:pt x="11307" y="13012"/>
                  </a:lnTo>
                  <a:lnTo>
                    <a:pt x="11765" y="12554"/>
                  </a:lnTo>
                  <a:lnTo>
                    <a:pt x="12222" y="12014"/>
                  </a:lnTo>
                  <a:lnTo>
                    <a:pt x="12596" y="11390"/>
                  </a:lnTo>
                  <a:lnTo>
                    <a:pt x="12762" y="11016"/>
                  </a:lnTo>
                  <a:lnTo>
                    <a:pt x="12887" y="10642"/>
                  </a:lnTo>
                  <a:lnTo>
                    <a:pt x="13012" y="10268"/>
                  </a:lnTo>
                  <a:lnTo>
                    <a:pt x="13136" y="9852"/>
                  </a:lnTo>
                  <a:lnTo>
                    <a:pt x="13303" y="8979"/>
                  </a:lnTo>
                  <a:lnTo>
                    <a:pt x="13386" y="8189"/>
                  </a:lnTo>
                  <a:lnTo>
                    <a:pt x="13427" y="7400"/>
                  </a:lnTo>
                  <a:lnTo>
                    <a:pt x="13427" y="6651"/>
                  </a:lnTo>
                  <a:lnTo>
                    <a:pt x="13386" y="5945"/>
                  </a:lnTo>
                  <a:lnTo>
                    <a:pt x="13344" y="5280"/>
                  </a:lnTo>
                  <a:lnTo>
                    <a:pt x="13220" y="4698"/>
                  </a:lnTo>
                  <a:lnTo>
                    <a:pt x="13095" y="4116"/>
                  </a:lnTo>
                  <a:lnTo>
                    <a:pt x="12845" y="3160"/>
                  </a:lnTo>
                  <a:lnTo>
                    <a:pt x="12554" y="2453"/>
                  </a:lnTo>
                  <a:lnTo>
                    <a:pt x="12388" y="2037"/>
                  </a:lnTo>
                  <a:lnTo>
                    <a:pt x="12305" y="1871"/>
                  </a:lnTo>
                  <a:lnTo>
                    <a:pt x="12014" y="1414"/>
                  </a:lnTo>
                  <a:lnTo>
                    <a:pt x="11681" y="1040"/>
                  </a:lnTo>
                  <a:lnTo>
                    <a:pt x="11266" y="749"/>
                  </a:lnTo>
                  <a:lnTo>
                    <a:pt x="10809" y="499"/>
                  </a:lnTo>
                  <a:lnTo>
                    <a:pt x="10351" y="291"/>
                  </a:lnTo>
                  <a:lnTo>
                    <a:pt x="9811" y="125"/>
                  </a:lnTo>
                  <a:lnTo>
                    <a:pt x="9270" y="42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926750" y="1497800"/>
              <a:ext cx="31200" cy="47825"/>
            </a:xfrm>
            <a:custGeom>
              <a:rect b="b" l="l" r="r" t="t"/>
              <a:pathLst>
                <a:path extrusionOk="0" h="1913" w="1248">
                  <a:moveTo>
                    <a:pt x="541" y="0"/>
                  </a:moveTo>
                  <a:lnTo>
                    <a:pt x="375" y="42"/>
                  </a:lnTo>
                  <a:lnTo>
                    <a:pt x="209" y="125"/>
                  </a:lnTo>
                  <a:lnTo>
                    <a:pt x="125" y="208"/>
                  </a:lnTo>
                  <a:lnTo>
                    <a:pt x="84" y="291"/>
                  </a:lnTo>
                  <a:lnTo>
                    <a:pt x="1" y="541"/>
                  </a:lnTo>
                  <a:lnTo>
                    <a:pt x="1" y="832"/>
                  </a:lnTo>
                  <a:lnTo>
                    <a:pt x="84" y="1123"/>
                  </a:lnTo>
                  <a:lnTo>
                    <a:pt x="250" y="1414"/>
                  </a:lnTo>
                  <a:lnTo>
                    <a:pt x="375" y="1539"/>
                  </a:lnTo>
                  <a:lnTo>
                    <a:pt x="499" y="1663"/>
                  </a:lnTo>
                  <a:lnTo>
                    <a:pt x="666" y="1746"/>
                  </a:lnTo>
                  <a:lnTo>
                    <a:pt x="832" y="1830"/>
                  </a:lnTo>
                  <a:lnTo>
                    <a:pt x="1040" y="1871"/>
                  </a:lnTo>
                  <a:lnTo>
                    <a:pt x="1248" y="1913"/>
                  </a:lnTo>
                  <a:lnTo>
                    <a:pt x="1123" y="1830"/>
                  </a:lnTo>
                  <a:lnTo>
                    <a:pt x="832" y="1663"/>
                  </a:lnTo>
                  <a:lnTo>
                    <a:pt x="666" y="1497"/>
                  </a:lnTo>
                  <a:lnTo>
                    <a:pt x="541" y="1331"/>
                  </a:lnTo>
                  <a:lnTo>
                    <a:pt x="416" y="1164"/>
                  </a:lnTo>
                  <a:lnTo>
                    <a:pt x="333" y="957"/>
                  </a:lnTo>
                  <a:lnTo>
                    <a:pt x="292" y="749"/>
                  </a:lnTo>
                  <a:lnTo>
                    <a:pt x="292" y="582"/>
                  </a:lnTo>
                  <a:lnTo>
                    <a:pt x="375" y="458"/>
                  </a:lnTo>
                  <a:lnTo>
                    <a:pt x="458" y="333"/>
                  </a:lnTo>
                  <a:lnTo>
                    <a:pt x="583" y="291"/>
                  </a:lnTo>
                  <a:lnTo>
                    <a:pt x="749" y="250"/>
                  </a:lnTo>
                  <a:lnTo>
                    <a:pt x="915" y="250"/>
                  </a:lnTo>
                  <a:lnTo>
                    <a:pt x="1123" y="291"/>
                  </a:lnTo>
                  <a:lnTo>
                    <a:pt x="1040" y="250"/>
                  </a:lnTo>
                  <a:lnTo>
                    <a:pt x="832" y="84"/>
                  </a:lnTo>
                  <a:lnTo>
                    <a:pt x="707" y="4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088875" y="1527925"/>
              <a:ext cx="29125" cy="46800"/>
            </a:xfrm>
            <a:custGeom>
              <a:rect b="b" l="l" r="r" t="t"/>
              <a:pathLst>
                <a:path extrusionOk="0" h="1872" w="1165">
                  <a:moveTo>
                    <a:pt x="458" y="1"/>
                  </a:moveTo>
                  <a:lnTo>
                    <a:pt x="333" y="43"/>
                  </a:lnTo>
                  <a:lnTo>
                    <a:pt x="250" y="84"/>
                  </a:lnTo>
                  <a:lnTo>
                    <a:pt x="167" y="209"/>
                  </a:lnTo>
                  <a:lnTo>
                    <a:pt x="84" y="334"/>
                  </a:lnTo>
                  <a:lnTo>
                    <a:pt x="1" y="625"/>
                  </a:lnTo>
                  <a:lnTo>
                    <a:pt x="42" y="999"/>
                  </a:lnTo>
                  <a:lnTo>
                    <a:pt x="125" y="1373"/>
                  </a:lnTo>
                  <a:lnTo>
                    <a:pt x="292" y="1622"/>
                  </a:lnTo>
                  <a:lnTo>
                    <a:pt x="375" y="1747"/>
                  </a:lnTo>
                  <a:lnTo>
                    <a:pt x="499" y="1830"/>
                  </a:lnTo>
                  <a:lnTo>
                    <a:pt x="624" y="1872"/>
                  </a:lnTo>
                  <a:lnTo>
                    <a:pt x="707" y="1872"/>
                  </a:lnTo>
                  <a:lnTo>
                    <a:pt x="832" y="1830"/>
                  </a:lnTo>
                  <a:lnTo>
                    <a:pt x="915" y="1747"/>
                  </a:lnTo>
                  <a:lnTo>
                    <a:pt x="998" y="1664"/>
                  </a:lnTo>
                  <a:lnTo>
                    <a:pt x="1081" y="1539"/>
                  </a:lnTo>
                  <a:lnTo>
                    <a:pt x="1164" y="1206"/>
                  </a:lnTo>
                  <a:lnTo>
                    <a:pt x="1164" y="832"/>
                  </a:lnTo>
                  <a:lnTo>
                    <a:pt x="1081" y="625"/>
                  </a:lnTo>
                  <a:lnTo>
                    <a:pt x="1040" y="666"/>
                  </a:lnTo>
                  <a:lnTo>
                    <a:pt x="957" y="708"/>
                  </a:lnTo>
                  <a:lnTo>
                    <a:pt x="832" y="666"/>
                  </a:lnTo>
                  <a:lnTo>
                    <a:pt x="707" y="625"/>
                  </a:lnTo>
                  <a:lnTo>
                    <a:pt x="624" y="541"/>
                  </a:lnTo>
                  <a:lnTo>
                    <a:pt x="583" y="417"/>
                  </a:lnTo>
                  <a:lnTo>
                    <a:pt x="583" y="334"/>
                  </a:lnTo>
                  <a:lnTo>
                    <a:pt x="624" y="250"/>
                  </a:lnTo>
                  <a:lnTo>
                    <a:pt x="707" y="167"/>
                  </a:lnTo>
                  <a:lnTo>
                    <a:pt x="790" y="84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067050" y="1499875"/>
              <a:ext cx="59275" cy="26000"/>
            </a:xfrm>
            <a:custGeom>
              <a:rect b="b" l="l" r="r" t="t"/>
              <a:pathLst>
                <a:path extrusionOk="0" h="1040" w="2371">
                  <a:moveTo>
                    <a:pt x="1331" y="1"/>
                  </a:moveTo>
                  <a:lnTo>
                    <a:pt x="1040" y="42"/>
                  </a:lnTo>
                  <a:lnTo>
                    <a:pt x="749" y="125"/>
                  </a:lnTo>
                  <a:lnTo>
                    <a:pt x="541" y="292"/>
                  </a:lnTo>
                  <a:lnTo>
                    <a:pt x="333" y="458"/>
                  </a:lnTo>
                  <a:lnTo>
                    <a:pt x="208" y="624"/>
                  </a:lnTo>
                  <a:lnTo>
                    <a:pt x="84" y="790"/>
                  </a:lnTo>
                  <a:lnTo>
                    <a:pt x="42" y="915"/>
                  </a:lnTo>
                  <a:lnTo>
                    <a:pt x="1" y="1040"/>
                  </a:lnTo>
                  <a:lnTo>
                    <a:pt x="375" y="832"/>
                  </a:lnTo>
                  <a:lnTo>
                    <a:pt x="749" y="666"/>
                  </a:lnTo>
                  <a:lnTo>
                    <a:pt x="957" y="583"/>
                  </a:lnTo>
                  <a:lnTo>
                    <a:pt x="1165" y="541"/>
                  </a:lnTo>
                  <a:lnTo>
                    <a:pt x="1372" y="499"/>
                  </a:lnTo>
                  <a:lnTo>
                    <a:pt x="1580" y="499"/>
                  </a:lnTo>
                  <a:lnTo>
                    <a:pt x="1954" y="541"/>
                  </a:lnTo>
                  <a:lnTo>
                    <a:pt x="2121" y="583"/>
                  </a:lnTo>
                  <a:lnTo>
                    <a:pt x="2245" y="624"/>
                  </a:lnTo>
                  <a:lnTo>
                    <a:pt x="2370" y="666"/>
                  </a:lnTo>
                  <a:lnTo>
                    <a:pt x="2370" y="666"/>
                  </a:lnTo>
                  <a:lnTo>
                    <a:pt x="2287" y="541"/>
                  </a:lnTo>
                  <a:lnTo>
                    <a:pt x="2204" y="416"/>
                  </a:lnTo>
                  <a:lnTo>
                    <a:pt x="2079" y="292"/>
                  </a:lnTo>
                  <a:lnTo>
                    <a:pt x="1996" y="208"/>
                  </a:lnTo>
                  <a:lnTo>
                    <a:pt x="1871" y="167"/>
                  </a:lnTo>
                  <a:lnTo>
                    <a:pt x="1788" y="84"/>
                  </a:lnTo>
                  <a:lnTo>
                    <a:pt x="1622" y="42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192800" y="1518575"/>
              <a:ext cx="28075" cy="46800"/>
            </a:xfrm>
            <a:custGeom>
              <a:rect b="b" l="l" r="r" t="t"/>
              <a:pathLst>
                <a:path extrusionOk="0" h="1872" w="1123">
                  <a:moveTo>
                    <a:pt x="416" y="1"/>
                  </a:moveTo>
                  <a:lnTo>
                    <a:pt x="291" y="42"/>
                  </a:lnTo>
                  <a:lnTo>
                    <a:pt x="208" y="84"/>
                  </a:lnTo>
                  <a:lnTo>
                    <a:pt x="125" y="209"/>
                  </a:lnTo>
                  <a:lnTo>
                    <a:pt x="84" y="333"/>
                  </a:lnTo>
                  <a:lnTo>
                    <a:pt x="1" y="624"/>
                  </a:lnTo>
                  <a:lnTo>
                    <a:pt x="1" y="999"/>
                  </a:lnTo>
                  <a:lnTo>
                    <a:pt x="84" y="1373"/>
                  </a:lnTo>
                  <a:lnTo>
                    <a:pt x="250" y="1622"/>
                  </a:lnTo>
                  <a:lnTo>
                    <a:pt x="375" y="1747"/>
                  </a:lnTo>
                  <a:lnTo>
                    <a:pt x="458" y="1830"/>
                  </a:lnTo>
                  <a:lnTo>
                    <a:pt x="582" y="1871"/>
                  </a:lnTo>
                  <a:lnTo>
                    <a:pt x="707" y="1871"/>
                  </a:lnTo>
                  <a:lnTo>
                    <a:pt x="790" y="1830"/>
                  </a:lnTo>
                  <a:lnTo>
                    <a:pt x="915" y="1747"/>
                  </a:lnTo>
                  <a:lnTo>
                    <a:pt x="998" y="1664"/>
                  </a:lnTo>
                  <a:lnTo>
                    <a:pt x="1040" y="1539"/>
                  </a:lnTo>
                  <a:lnTo>
                    <a:pt x="1123" y="1206"/>
                  </a:lnTo>
                  <a:lnTo>
                    <a:pt x="1123" y="832"/>
                  </a:lnTo>
                  <a:lnTo>
                    <a:pt x="1081" y="624"/>
                  </a:lnTo>
                  <a:lnTo>
                    <a:pt x="998" y="666"/>
                  </a:lnTo>
                  <a:lnTo>
                    <a:pt x="790" y="666"/>
                  </a:lnTo>
                  <a:lnTo>
                    <a:pt x="707" y="624"/>
                  </a:lnTo>
                  <a:lnTo>
                    <a:pt x="624" y="541"/>
                  </a:lnTo>
                  <a:lnTo>
                    <a:pt x="582" y="417"/>
                  </a:lnTo>
                  <a:lnTo>
                    <a:pt x="582" y="333"/>
                  </a:lnTo>
                  <a:lnTo>
                    <a:pt x="624" y="250"/>
                  </a:lnTo>
                  <a:lnTo>
                    <a:pt x="666" y="167"/>
                  </a:lnTo>
                  <a:lnTo>
                    <a:pt x="749" y="84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169925" y="1490525"/>
              <a:ext cx="59275" cy="26000"/>
            </a:xfrm>
            <a:custGeom>
              <a:rect b="b" l="l" r="r" t="t"/>
              <a:pathLst>
                <a:path extrusionOk="0" h="1040" w="2371">
                  <a:moveTo>
                    <a:pt x="1373" y="0"/>
                  </a:moveTo>
                  <a:lnTo>
                    <a:pt x="1040" y="42"/>
                  </a:lnTo>
                  <a:lnTo>
                    <a:pt x="791" y="125"/>
                  </a:lnTo>
                  <a:lnTo>
                    <a:pt x="541" y="291"/>
                  </a:lnTo>
                  <a:lnTo>
                    <a:pt x="334" y="458"/>
                  </a:lnTo>
                  <a:lnTo>
                    <a:pt x="209" y="624"/>
                  </a:lnTo>
                  <a:lnTo>
                    <a:pt x="126" y="790"/>
                  </a:lnTo>
                  <a:lnTo>
                    <a:pt x="43" y="915"/>
                  </a:lnTo>
                  <a:lnTo>
                    <a:pt x="1" y="1040"/>
                  </a:lnTo>
                  <a:lnTo>
                    <a:pt x="1" y="1040"/>
                  </a:lnTo>
                  <a:lnTo>
                    <a:pt x="417" y="832"/>
                  </a:lnTo>
                  <a:lnTo>
                    <a:pt x="749" y="666"/>
                  </a:lnTo>
                  <a:lnTo>
                    <a:pt x="957" y="582"/>
                  </a:lnTo>
                  <a:lnTo>
                    <a:pt x="1165" y="541"/>
                  </a:lnTo>
                  <a:lnTo>
                    <a:pt x="1373" y="499"/>
                  </a:lnTo>
                  <a:lnTo>
                    <a:pt x="1581" y="499"/>
                  </a:lnTo>
                  <a:lnTo>
                    <a:pt x="1955" y="541"/>
                  </a:lnTo>
                  <a:lnTo>
                    <a:pt x="2121" y="582"/>
                  </a:lnTo>
                  <a:lnTo>
                    <a:pt x="2246" y="624"/>
                  </a:lnTo>
                  <a:lnTo>
                    <a:pt x="2370" y="666"/>
                  </a:lnTo>
                  <a:lnTo>
                    <a:pt x="2329" y="541"/>
                  </a:lnTo>
                  <a:lnTo>
                    <a:pt x="2246" y="416"/>
                  </a:lnTo>
                  <a:lnTo>
                    <a:pt x="2079" y="291"/>
                  </a:lnTo>
                  <a:lnTo>
                    <a:pt x="1996" y="208"/>
                  </a:lnTo>
                  <a:lnTo>
                    <a:pt x="1913" y="167"/>
                  </a:lnTo>
                  <a:lnTo>
                    <a:pt x="1788" y="84"/>
                  </a:lnTo>
                  <a:lnTo>
                    <a:pt x="1664" y="42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5875825" y="1334650"/>
              <a:ext cx="379350" cy="437525"/>
            </a:xfrm>
            <a:custGeom>
              <a:rect b="b" l="l" r="r" t="t"/>
              <a:pathLst>
                <a:path extrusionOk="0" h="17501" w="15174">
                  <a:moveTo>
                    <a:pt x="6984" y="0"/>
                  </a:moveTo>
                  <a:lnTo>
                    <a:pt x="3617" y="1164"/>
                  </a:lnTo>
                  <a:lnTo>
                    <a:pt x="3160" y="1871"/>
                  </a:lnTo>
                  <a:lnTo>
                    <a:pt x="2121" y="3492"/>
                  </a:lnTo>
                  <a:lnTo>
                    <a:pt x="1539" y="4490"/>
                  </a:lnTo>
                  <a:lnTo>
                    <a:pt x="998" y="5446"/>
                  </a:lnTo>
                  <a:lnTo>
                    <a:pt x="500" y="6360"/>
                  </a:lnTo>
                  <a:lnTo>
                    <a:pt x="209" y="7150"/>
                  </a:lnTo>
                  <a:lnTo>
                    <a:pt x="84" y="7441"/>
                  </a:lnTo>
                  <a:lnTo>
                    <a:pt x="42" y="7732"/>
                  </a:lnTo>
                  <a:lnTo>
                    <a:pt x="1" y="8023"/>
                  </a:lnTo>
                  <a:lnTo>
                    <a:pt x="1" y="8272"/>
                  </a:lnTo>
                  <a:lnTo>
                    <a:pt x="42" y="8730"/>
                  </a:lnTo>
                  <a:lnTo>
                    <a:pt x="125" y="9104"/>
                  </a:lnTo>
                  <a:lnTo>
                    <a:pt x="292" y="9395"/>
                  </a:lnTo>
                  <a:lnTo>
                    <a:pt x="416" y="9603"/>
                  </a:lnTo>
                  <a:lnTo>
                    <a:pt x="541" y="9769"/>
                  </a:lnTo>
                  <a:lnTo>
                    <a:pt x="874" y="11598"/>
                  </a:lnTo>
                  <a:lnTo>
                    <a:pt x="1082" y="13219"/>
                  </a:lnTo>
                  <a:lnTo>
                    <a:pt x="1289" y="14757"/>
                  </a:lnTo>
                  <a:lnTo>
                    <a:pt x="1331" y="15381"/>
                  </a:lnTo>
                  <a:lnTo>
                    <a:pt x="1456" y="15921"/>
                  </a:lnTo>
                  <a:lnTo>
                    <a:pt x="1539" y="16171"/>
                  </a:lnTo>
                  <a:lnTo>
                    <a:pt x="1664" y="16420"/>
                  </a:lnTo>
                  <a:lnTo>
                    <a:pt x="1788" y="16628"/>
                  </a:lnTo>
                  <a:lnTo>
                    <a:pt x="1913" y="16794"/>
                  </a:lnTo>
                  <a:lnTo>
                    <a:pt x="2079" y="16960"/>
                  </a:lnTo>
                  <a:lnTo>
                    <a:pt x="2287" y="17127"/>
                  </a:lnTo>
                  <a:lnTo>
                    <a:pt x="2536" y="17251"/>
                  </a:lnTo>
                  <a:lnTo>
                    <a:pt x="2786" y="17335"/>
                  </a:lnTo>
                  <a:lnTo>
                    <a:pt x="3118" y="17418"/>
                  </a:lnTo>
                  <a:lnTo>
                    <a:pt x="3451" y="17459"/>
                  </a:lnTo>
                  <a:lnTo>
                    <a:pt x="3825" y="17501"/>
                  </a:lnTo>
                  <a:lnTo>
                    <a:pt x="4698" y="17501"/>
                  </a:lnTo>
                  <a:lnTo>
                    <a:pt x="5031" y="17459"/>
                  </a:lnTo>
                  <a:lnTo>
                    <a:pt x="5363" y="17376"/>
                  </a:lnTo>
                  <a:lnTo>
                    <a:pt x="5613" y="17293"/>
                  </a:lnTo>
                  <a:lnTo>
                    <a:pt x="5862" y="17210"/>
                  </a:lnTo>
                  <a:lnTo>
                    <a:pt x="6028" y="17085"/>
                  </a:lnTo>
                  <a:lnTo>
                    <a:pt x="6153" y="16919"/>
                  </a:lnTo>
                  <a:lnTo>
                    <a:pt x="6236" y="16753"/>
                  </a:lnTo>
                  <a:lnTo>
                    <a:pt x="6319" y="16628"/>
                  </a:lnTo>
                  <a:lnTo>
                    <a:pt x="6319" y="16420"/>
                  </a:lnTo>
                  <a:lnTo>
                    <a:pt x="6319" y="16254"/>
                  </a:lnTo>
                  <a:lnTo>
                    <a:pt x="6319" y="16087"/>
                  </a:lnTo>
                  <a:lnTo>
                    <a:pt x="6195" y="15713"/>
                  </a:lnTo>
                  <a:lnTo>
                    <a:pt x="6028" y="15381"/>
                  </a:lnTo>
                  <a:lnTo>
                    <a:pt x="5904" y="15214"/>
                  </a:lnTo>
                  <a:lnTo>
                    <a:pt x="5821" y="14965"/>
                  </a:lnTo>
                  <a:lnTo>
                    <a:pt x="5696" y="14342"/>
                  </a:lnTo>
                  <a:lnTo>
                    <a:pt x="5613" y="13552"/>
                  </a:lnTo>
                  <a:lnTo>
                    <a:pt x="5571" y="12720"/>
                  </a:lnTo>
                  <a:lnTo>
                    <a:pt x="5571" y="11889"/>
                  </a:lnTo>
                  <a:lnTo>
                    <a:pt x="5654" y="11099"/>
                  </a:lnTo>
                  <a:lnTo>
                    <a:pt x="5696" y="10725"/>
                  </a:lnTo>
                  <a:lnTo>
                    <a:pt x="5779" y="10434"/>
                  </a:lnTo>
                  <a:lnTo>
                    <a:pt x="5904" y="10143"/>
                  </a:lnTo>
                  <a:lnTo>
                    <a:pt x="6028" y="9935"/>
                  </a:lnTo>
                  <a:lnTo>
                    <a:pt x="6111" y="9727"/>
                  </a:lnTo>
                  <a:lnTo>
                    <a:pt x="6195" y="9478"/>
                  </a:lnTo>
                  <a:lnTo>
                    <a:pt x="6236" y="9228"/>
                  </a:lnTo>
                  <a:lnTo>
                    <a:pt x="6236" y="8937"/>
                  </a:lnTo>
                  <a:lnTo>
                    <a:pt x="6195" y="8314"/>
                  </a:lnTo>
                  <a:lnTo>
                    <a:pt x="6195" y="7732"/>
                  </a:lnTo>
                  <a:lnTo>
                    <a:pt x="6236" y="7441"/>
                  </a:lnTo>
                  <a:lnTo>
                    <a:pt x="6319" y="7150"/>
                  </a:lnTo>
                  <a:lnTo>
                    <a:pt x="6402" y="6901"/>
                  </a:lnTo>
                  <a:lnTo>
                    <a:pt x="6569" y="6651"/>
                  </a:lnTo>
                  <a:lnTo>
                    <a:pt x="6777" y="6443"/>
                  </a:lnTo>
                  <a:lnTo>
                    <a:pt x="7026" y="6277"/>
                  </a:lnTo>
                  <a:lnTo>
                    <a:pt x="7400" y="6152"/>
                  </a:lnTo>
                  <a:lnTo>
                    <a:pt x="7857" y="6069"/>
                  </a:lnTo>
                  <a:lnTo>
                    <a:pt x="8315" y="5986"/>
                  </a:lnTo>
                  <a:lnTo>
                    <a:pt x="8730" y="5903"/>
                  </a:lnTo>
                  <a:lnTo>
                    <a:pt x="9063" y="5820"/>
                  </a:lnTo>
                  <a:lnTo>
                    <a:pt x="9395" y="5695"/>
                  </a:lnTo>
                  <a:lnTo>
                    <a:pt x="9894" y="5487"/>
                  </a:lnTo>
                  <a:lnTo>
                    <a:pt x="10268" y="5238"/>
                  </a:lnTo>
                  <a:lnTo>
                    <a:pt x="10476" y="4988"/>
                  </a:lnTo>
                  <a:lnTo>
                    <a:pt x="10601" y="4822"/>
                  </a:lnTo>
                  <a:lnTo>
                    <a:pt x="10684" y="4614"/>
                  </a:lnTo>
                  <a:lnTo>
                    <a:pt x="10975" y="4822"/>
                  </a:lnTo>
                  <a:lnTo>
                    <a:pt x="11308" y="4988"/>
                  </a:lnTo>
                  <a:lnTo>
                    <a:pt x="11640" y="5113"/>
                  </a:lnTo>
                  <a:lnTo>
                    <a:pt x="12014" y="5238"/>
                  </a:lnTo>
                  <a:lnTo>
                    <a:pt x="12721" y="5363"/>
                  </a:lnTo>
                  <a:lnTo>
                    <a:pt x="13386" y="5446"/>
                  </a:lnTo>
                  <a:lnTo>
                    <a:pt x="14509" y="5446"/>
                  </a:lnTo>
                  <a:lnTo>
                    <a:pt x="14966" y="5404"/>
                  </a:lnTo>
                  <a:lnTo>
                    <a:pt x="15049" y="4656"/>
                  </a:lnTo>
                  <a:lnTo>
                    <a:pt x="15132" y="4032"/>
                  </a:lnTo>
                  <a:lnTo>
                    <a:pt x="15174" y="3533"/>
                  </a:lnTo>
                  <a:lnTo>
                    <a:pt x="15132" y="3326"/>
                  </a:lnTo>
                  <a:lnTo>
                    <a:pt x="15091" y="3118"/>
                  </a:lnTo>
                  <a:lnTo>
                    <a:pt x="14966" y="2619"/>
                  </a:lnTo>
                  <a:lnTo>
                    <a:pt x="14758" y="2079"/>
                  </a:lnTo>
                  <a:lnTo>
                    <a:pt x="14592" y="1788"/>
                  </a:lnTo>
                  <a:lnTo>
                    <a:pt x="14342" y="1330"/>
                  </a:lnTo>
                  <a:lnTo>
                    <a:pt x="14134" y="1206"/>
                  </a:lnTo>
                  <a:lnTo>
                    <a:pt x="13677" y="1039"/>
                  </a:lnTo>
                  <a:lnTo>
                    <a:pt x="12264" y="582"/>
                  </a:lnTo>
                  <a:lnTo>
                    <a:pt x="10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970400" y="1563275"/>
              <a:ext cx="277500" cy="231775"/>
            </a:xfrm>
            <a:custGeom>
              <a:rect b="b" l="l" r="r" t="t"/>
              <a:pathLst>
                <a:path extrusionOk="0" h="9271" w="11100">
                  <a:moveTo>
                    <a:pt x="1663" y="0"/>
                  </a:moveTo>
                  <a:lnTo>
                    <a:pt x="1248" y="83"/>
                  </a:lnTo>
                  <a:lnTo>
                    <a:pt x="832" y="291"/>
                  </a:lnTo>
                  <a:lnTo>
                    <a:pt x="458" y="458"/>
                  </a:lnTo>
                  <a:lnTo>
                    <a:pt x="125" y="707"/>
                  </a:lnTo>
                  <a:lnTo>
                    <a:pt x="1" y="3949"/>
                  </a:lnTo>
                  <a:lnTo>
                    <a:pt x="42" y="4157"/>
                  </a:lnTo>
                  <a:lnTo>
                    <a:pt x="250" y="4739"/>
                  </a:lnTo>
                  <a:lnTo>
                    <a:pt x="624" y="5612"/>
                  </a:lnTo>
                  <a:lnTo>
                    <a:pt x="874" y="6069"/>
                  </a:lnTo>
                  <a:lnTo>
                    <a:pt x="1123" y="6568"/>
                  </a:lnTo>
                  <a:lnTo>
                    <a:pt x="1456" y="7067"/>
                  </a:lnTo>
                  <a:lnTo>
                    <a:pt x="1871" y="7524"/>
                  </a:lnTo>
                  <a:lnTo>
                    <a:pt x="2287" y="7982"/>
                  </a:lnTo>
                  <a:lnTo>
                    <a:pt x="2786" y="8397"/>
                  </a:lnTo>
                  <a:lnTo>
                    <a:pt x="3326" y="8730"/>
                  </a:lnTo>
                  <a:lnTo>
                    <a:pt x="3617" y="8896"/>
                  </a:lnTo>
                  <a:lnTo>
                    <a:pt x="3908" y="9021"/>
                  </a:lnTo>
                  <a:lnTo>
                    <a:pt x="4241" y="9146"/>
                  </a:lnTo>
                  <a:lnTo>
                    <a:pt x="4573" y="9187"/>
                  </a:lnTo>
                  <a:lnTo>
                    <a:pt x="4906" y="9270"/>
                  </a:lnTo>
                  <a:lnTo>
                    <a:pt x="5987" y="9270"/>
                  </a:lnTo>
                  <a:lnTo>
                    <a:pt x="6361" y="9187"/>
                  </a:lnTo>
                  <a:lnTo>
                    <a:pt x="6693" y="9104"/>
                  </a:lnTo>
                  <a:lnTo>
                    <a:pt x="7317" y="8896"/>
                  </a:lnTo>
                  <a:lnTo>
                    <a:pt x="7899" y="8564"/>
                  </a:lnTo>
                  <a:lnTo>
                    <a:pt x="8439" y="8190"/>
                  </a:lnTo>
                  <a:lnTo>
                    <a:pt x="8897" y="7774"/>
                  </a:lnTo>
                  <a:lnTo>
                    <a:pt x="9354" y="7275"/>
                  </a:lnTo>
                  <a:lnTo>
                    <a:pt x="9728" y="6776"/>
                  </a:lnTo>
                  <a:lnTo>
                    <a:pt x="10060" y="6236"/>
                  </a:lnTo>
                  <a:lnTo>
                    <a:pt x="10393" y="5695"/>
                  </a:lnTo>
                  <a:lnTo>
                    <a:pt x="10601" y="5155"/>
                  </a:lnTo>
                  <a:lnTo>
                    <a:pt x="10809" y="4615"/>
                  </a:lnTo>
                  <a:lnTo>
                    <a:pt x="10975" y="4116"/>
                  </a:lnTo>
                  <a:lnTo>
                    <a:pt x="11058" y="3658"/>
                  </a:lnTo>
                  <a:lnTo>
                    <a:pt x="11100" y="3243"/>
                  </a:lnTo>
                  <a:lnTo>
                    <a:pt x="11100" y="2869"/>
                  </a:lnTo>
                  <a:lnTo>
                    <a:pt x="10227" y="2328"/>
                  </a:lnTo>
                  <a:lnTo>
                    <a:pt x="9603" y="1954"/>
                  </a:lnTo>
                  <a:lnTo>
                    <a:pt x="9187" y="1705"/>
                  </a:lnTo>
                  <a:lnTo>
                    <a:pt x="8772" y="1663"/>
                  </a:lnTo>
                  <a:lnTo>
                    <a:pt x="8024" y="1580"/>
                  </a:lnTo>
                  <a:lnTo>
                    <a:pt x="7192" y="1580"/>
                  </a:lnTo>
                  <a:lnTo>
                    <a:pt x="6485" y="1622"/>
                  </a:lnTo>
                  <a:lnTo>
                    <a:pt x="6153" y="1663"/>
                  </a:lnTo>
                  <a:lnTo>
                    <a:pt x="5820" y="1788"/>
                  </a:lnTo>
                  <a:lnTo>
                    <a:pt x="5114" y="2037"/>
                  </a:lnTo>
                  <a:lnTo>
                    <a:pt x="4365" y="2287"/>
                  </a:lnTo>
                  <a:lnTo>
                    <a:pt x="4033" y="2411"/>
                  </a:lnTo>
                  <a:lnTo>
                    <a:pt x="3700" y="2453"/>
                  </a:lnTo>
                  <a:lnTo>
                    <a:pt x="3368" y="2494"/>
                  </a:lnTo>
                  <a:lnTo>
                    <a:pt x="3077" y="2453"/>
                  </a:lnTo>
                  <a:lnTo>
                    <a:pt x="2786" y="2370"/>
                  </a:lnTo>
                  <a:lnTo>
                    <a:pt x="2578" y="2204"/>
                  </a:lnTo>
                  <a:lnTo>
                    <a:pt x="2412" y="1996"/>
                  </a:lnTo>
                  <a:lnTo>
                    <a:pt x="2328" y="1663"/>
                  </a:lnTo>
                  <a:lnTo>
                    <a:pt x="2245" y="1247"/>
                  </a:lnTo>
                  <a:lnTo>
                    <a:pt x="2287" y="707"/>
                  </a:lnTo>
                  <a:lnTo>
                    <a:pt x="2287" y="416"/>
                  </a:lnTo>
                  <a:lnTo>
                    <a:pt x="2245" y="250"/>
                  </a:lnTo>
                  <a:lnTo>
                    <a:pt x="2121" y="125"/>
                  </a:lnTo>
                  <a:lnTo>
                    <a:pt x="1996" y="42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106550" y="1648500"/>
              <a:ext cx="85225" cy="31200"/>
            </a:xfrm>
            <a:custGeom>
              <a:rect b="b" l="l" r="r" t="t"/>
              <a:pathLst>
                <a:path extrusionOk="0" h="1248" w="3409">
                  <a:moveTo>
                    <a:pt x="0" y="0"/>
                  </a:moveTo>
                  <a:lnTo>
                    <a:pt x="83" y="125"/>
                  </a:lnTo>
                  <a:lnTo>
                    <a:pt x="250" y="374"/>
                  </a:lnTo>
                  <a:lnTo>
                    <a:pt x="541" y="748"/>
                  </a:lnTo>
                  <a:lnTo>
                    <a:pt x="707" y="873"/>
                  </a:lnTo>
                  <a:lnTo>
                    <a:pt x="915" y="1039"/>
                  </a:lnTo>
                  <a:lnTo>
                    <a:pt x="1123" y="1164"/>
                  </a:lnTo>
                  <a:lnTo>
                    <a:pt x="1414" y="1206"/>
                  </a:lnTo>
                  <a:lnTo>
                    <a:pt x="1663" y="1247"/>
                  </a:lnTo>
                  <a:lnTo>
                    <a:pt x="1996" y="1206"/>
                  </a:lnTo>
                  <a:lnTo>
                    <a:pt x="2328" y="1081"/>
                  </a:lnTo>
                  <a:lnTo>
                    <a:pt x="2661" y="831"/>
                  </a:lnTo>
                  <a:lnTo>
                    <a:pt x="3035" y="540"/>
                  </a:lnTo>
                  <a:lnTo>
                    <a:pt x="3409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145000" y="1535200"/>
              <a:ext cx="41600" cy="60300"/>
            </a:xfrm>
            <a:custGeom>
              <a:rect b="b" l="l" r="r" t="t"/>
              <a:pathLst>
                <a:path extrusionOk="0" h="2412" w="1664">
                  <a:moveTo>
                    <a:pt x="250" y="1"/>
                  </a:moveTo>
                  <a:lnTo>
                    <a:pt x="125" y="1123"/>
                  </a:lnTo>
                  <a:lnTo>
                    <a:pt x="0" y="1872"/>
                  </a:lnTo>
                  <a:lnTo>
                    <a:pt x="0" y="2121"/>
                  </a:lnTo>
                  <a:lnTo>
                    <a:pt x="0" y="2287"/>
                  </a:lnTo>
                  <a:lnTo>
                    <a:pt x="42" y="2370"/>
                  </a:lnTo>
                  <a:lnTo>
                    <a:pt x="125" y="2412"/>
                  </a:lnTo>
                  <a:lnTo>
                    <a:pt x="541" y="2370"/>
                  </a:lnTo>
                  <a:lnTo>
                    <a:pt x="1123" y="2287"/>
                  </a:lnTo>
                  <a:lnTo>
                    <a:pt x="1414" y="2204"/>
                  </a:lnTo>
                  <a:lnTo>
                    <a:pt x="1622" y="2121"/>
                  </a:lnTo>
                  <a:lnTo>
                    <a:pt x="1663" y="2038"/>
                  </a:lnTo>
                  <a:lnTo>
                    <a:pt x="1663" y="1996"/>
                  </a:lnTo>
                  <a:lnTo>
                    <a:pt x="1622" y="1913"/>
                  </a:lnTo>
                  <a:lnTo>
                    <a:pt x="1580" y="1830"/>
                  </a:lnTo>
                  <a:lnTo>
                    <a:pt x="1372" y="1622"/>
                  </a:lnTo>
                  <a:lnTo>
                    <a:pt x="1123" y="1373"/>
                  </a:lnTo>
                  <a:lnTo>
                    <a:pt x="707" y="74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6096150" y="1762800"/>
              <a:ext cx="129925" cy="400125"/>
            </a:xfrm>
            <a:custGeom>
              <a:rect b="b" l="l" r="r" t="t"/>
              <a:pathLst>
                <a:path extrusionOk="0" h="16005" w="5197">
                  <a:moveTo>
                    <a:pt x="3867" y="1"/>
                  </a:moveTo>
                  <a:lnTo>
                    <a:pt x="3908" y="874"/>
                  </a:lnTo>
                  <a:lnTo>
                    <a:pt x="3908" y="2287"/>
                  </a:lnTo>
                  <a:lnTo>
                    <a:pt x="3908" y="3160"/>
                  </a:lnTo>
                  <a:lnTo>
                    <a:pt x="3825" y="4116"/>
                  </a:lnTo>
                  <a:lnTo>
                    <a:pt x="3742" y="5197"/>
                  </a:lnTo>
                  <a:lnTo>
                    <a:pt x="3617" y="6319"/>
                  </a:lnTo>
                  <a:lnTo>
                    <a:pt x="3409" y="7483"/>
                  </a:lnTo>
                  <a:lnTo>
                    <a:pt x="3160" y="8730"/>
                  </a:lnTo>
                  <a:lnTo>
                    <a:pt x="2869" y="9936"/>
                  </a:lnTo>
                  <a:lnTo>
                    <a:pt x="2453" y="11183"/>
                  </a:lnTo>
                  <a:lnTo>
                    <a:pt x="1996" y="12430"/>
                  </a:lnTo>
                  <a:lnTo>
                    <a:pt x="1455" y="13677"/>
                  </a:lnTo>
                  <a:lnTo>
                    <a:pt x="1123" y="14259"/>
                  </a:lnTo>
                  <a:lnTo>
                    <a:pt x="790" y="14883"/>
                  </a:lnTo>
                  <a:lnTo>
                    <a:pt x="416" y="15423"/>
                  </a:lnTo>
                  <a:lnTo>
                    <a:pt x="1" y="16005"/>
                  </a:lnTo>
                  <a:lnTo>
                    <a:pt x="250" y="15839"/>
                  </a:lnTo>
                  <a:lnTo>
                    <a:pt x="541" y="15631"/>
                  </a:lnTo>
                  <a:lnTo>
                    <a:pt x="873" y="15340"/>
                  </a:lnTo>
                  <a:lnTo>
                    <a:pt x="1289" y="14883"/>
                  </a:lnTo>
                  <a:lnTo>
                    <a:pt x="1746" y="14342"/>
                  </a:lnTo>
                  <a:lnTo>
                    <a:pt x="2245" y="13677"/>
                  </a:lnTo>
                  <a:lnTo>
                    <a:pt x="2744" y="12846"/>
                  </a:lnTo>
                  <a:lnTo>
                    <a:pt x="3243" y="11890"/>
                  </a:lnTo>
                  <a:lnTo>
                    <a:pt x="3742" y="10767"/>
                  </a:lnTo>
                  <a:lnTo>
                    <a:pt x="3950" y="10144"/>
                  </a:lnTo>
                  <a:lnTo>
                    <a:pt x="4157" y="9437"/>
                  </a:lnTo>
                  <a:lnTo>
                    <a:pt x="4365" y="8730"/>
                  </a:lnTo>
                  <a:lnTo>
                    <a:pt x="4573" y="7982"/>
                  </a:lnTo>
                  <a:lnTo>
                    <a:pt x="4698" y="7151"/>
                  </a:lnTo>
                  <a:lnTo>
                    <a:pt x="4864" y="6319"/>
                  </a:lnTo>
                  <a:lnTo>
                    <a:pt x="4989" y="5405"/>
                  </a:lnTo>
                  <a:lnTo>
                    <a:pt x="5072" y="4449"/>
                  </a:lnTo>
                  <a:lnTo>
                    <a:pt x="5155" y="3409"/>
                  </a:lnTo>
                  <a:lnTo>
                    <a:pt x="5197" y="2370"/>
                  </a:lnTo>
                  <a:lnTo>
                    <a:pt x="5197" y="1248"/>
                  </a:lnTo>
                  <a:lnTo>
                    <a:pt x="5197" y="42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7"/>
          <p:cNvGrpSpPr/>
          <p:nvPr/>
        </p:nvGrpSpPr>
        <p:grpSpPr>
          <a:xfrm>
            <a:off x="7025480" y="1281650"/>
            <a:ext cx="1573906" cy="3206550"/>
            <a:chOff x="7025480" y="1281650"/>
            <a:chExt cx="1573906" cy="3206550"/>
          </a:xfrm>
        </p:grpSpPr>
        <p:sp>
          <p:nvSpPr>
            <p:cNvPr id="387" name="Google Shape;387;p37"/>
            <p:cNvSpPr/>
            <p:nvPr/>
          </p:nvSpPr>
          <p:spPr>
            <a:xfrm>
              <a:off x="7310775" y="4167075"/>
              <a:ext cx="1288611" cy="321125"/>
            </a:xfrm>
            <a:custGeom>
              <a:rect b="b" l="l" r="r" t="t"/>
              <a:pathLst>
                <a:path extrusionOk="0" h="12845" w="225973">
                  <a:moveTo>
                    <a:pt x="112986" y="0"/>
                  </a:moveTo>
                  <a:lnTo>
                    <a:pt x="101430" y="42"/>
                  </a:lnTo>
                  <a:lnTo>
                    <a:pt x="90206" y="125"/>
                  </a:lnTo>
                  <a:lnTo>
                    <a:pt x="79398" y="291"/>
                  </a:lnTo>
                  <a:lnTo>
                    <a:pt x="69006" y="499"/>
                  </a:lnTo>
                  <a:lnTo>
                    <a:pt x="59112" y="748"/>
                  </a:lnTo>
                  <a:lnTo>
                    <a:pt x="49800" y="1081"/>
                  </a:lnTo>
                  <a:lnTo>
                    <a:pt x="41112" y="1455"/>
                  </a:lnTo>
                  <a:lnTo>
                    <a:pt x="33089" y="1871"/>
                  </a:lnTo>
                  <a:lnTo>
                    <a:pt x="25815" y="2328"/>
                  </a:lnTo>
                  <a:lnTo>
                    <a:pt x="19288" y="2827"/>
                  </a:lnTo>
                  <a:lnTo>
                    <a:pt x="16337" y="3076"/>
                  </a:lnTo>
                  <a:lnTo>
                    <a:pt x="13635" y="3367"/>
                  </a:lnTo>
                  <a:lnTo>
                    <a:pt x="11141" y="3617"/>
                  </a:lnTo>
                  <a:lnTo>
                    <a:pt x="8896" y="3908"/>
                  </a:lnTo>
                  <a:lnTo>
                    <a:pt x="6859" y="4199"/>
                  </a:lnTo>
                  <a:lnTo>
                    <a:pt x="5072" y="4490"/>
                  </a:lnTo>
                  <a:lnTo>
                    <a:pt x="3575" y="4822"/>
                  </a:lnTo>
                  <a:lnTo>
                    <a:pt x="2286" y="5113"/>
                  </a:lnTo>
                  <a:lnTo>
                    <a:pt x="1289" y="5446"/>
                  </a:lnTo>
                  <a:lnTo>
                    <a:pt x="915" y="5612"/>
                  </a:lnTo>
                  <a:lnTo>
                    <a:pt x="582" y="5778"/>
                  </a:lnTo>
                  <a:lnTo>
                    <a:pt x="333" y="5903"/>
                  </a:lnTo>
                  <a:lnTo>
                    <a:pt x="166" y="6069"/>
                  </a:lnTo>
                  <a:lnTo>
                    <a:pt x="42" y="6235"/>
                  </a:lnTo>
                  <a:lnTo>
                    <a:pt x="0" y="6402"/>
                  </a:lnTo>
                  <a:lnTo>
                    <a:pt x="42" y="6568"/>
                  </a:lnTo>
                  <a:lnTo>
                    <a:pt x="166" y="6734"/>
                  </a:lnTo>
                  <a:lnTo>
                    <a:pt x="333" y="6901"/>
                  </a:lnTo>
                  <a:lnTo>
                    <a:pt x="582" y="7067"/>
                  </a:lnTo>
                  <a:lnTo>
                    <a:pt x="915" y="7233"/>
                  </a:lnTo>
                  <a:lnTo>
                    <a:pt x="1289" y="7399"/>
                  </a:lnTo>
                  <a:lnTo>
                    <a:pt x="2286" y="7732"/>
                  </a:lnTo>
                  <a:lnTo>
                    <a:pt x="3575" y="8023"/>
                  </a:lnTo>
                  <a:lnTo>
                    <a:pt x="5072" y="8314"/>
                  </a:lnTo>
                  <a:lnTo>
                    <a:pt x="6859" y="8646"/>
                  </a:lnTo>
                  <a:lnTo>
                    <a:pt x="8896" y="8937"/>
                  </a:lnTo>
                  <a:lnTo>
                    <a:pt x="11141" y="9187"/>
                  </a:lnTo>
                  <a:lnTo>
                    <a:pt x="13635" y="9478"/>
                  </a:lnTo>
                  <a:lnTo>
                    <a:pt x="16337" y="9769"/>
                  </a:lnTo>
                  <a:lnTo>
                    <a:pt x="19288" y="10018"/>
                  </a:lnTo>
                  <a:lnTo>
                    <a:pt x="25815" y="10517"/>
                  </a:lnTo>
                  <a:lnTo>
                    <a:pt x="33089" y="10974"/>
                  </a:lnTo>
                  <a:lnTo>
                    <a:pt x="41112" y="11390"/>
                  </a:lnTo>
                  <a:lnTo>
                    <a:pt x="49800" y="11764"/>
                  </a:lnTo>
                  <a:lnTo>
                    <a:pt x="59112" y="12055"/>
                  </a:lnTo>
                  <a:lnTo>
                    <a:pt x="69006" y="12346"/>
                  </a:lnTo>
                  <a:lnTo>
                    <a:pt x="79398" y="12554"/>
                  </a:lnTo>
                  <a:lnTo>
                    <a:pt x="90206" y="12720"/>
                  </a:lnTo>
                  <a:lnTo>
                    <a:pt x="101430" y="12803"/>
                  </a:lnTo>
                  <a:lnTo>
                    <a:pt x="112986" y="12845"/>
                  </a:lnTo>
                  <a:lnTo>
                    <a:pt x="124543" y="12803"/>
                  </a:lnTo>
                  <a:lnTo>
                    <a:pt x="135767" y="12720"/>
                  </a:lnTo>
                  <a:lnTo>
                    <a:pt x="146575" y="12554"/>
                  </a:lnTo>
                  <a:lnTo>
                    <a:pt x="156967" y="12346"/>
                  </a:lnTo>
                  <a:lnTo>
                    <a:pt x="166819" y="12055"/>
                  </a:lnTo>
                  <a:lnTo>
                    <a:pt x="176131" y="11764"/>
                  </a:lnTo>
                  <a:lnTo>
                    <a:pt x="184860" y="11390"/>
                  </a:lnTo>
                  <a:lnTo>
                    <a:pt x="192883" y="10974"/>
                  </a:lnTo>
                  <a:lnTo>
                    <a:pt x="200158" y="10517"/>
                  </a:lnTo>
                  <a:lnTo>
                    <a:pt x="206643" y="10018"/>
                  </a:lnTo>
                  <a:lnTo>
                    <a:pt x="209594" y="9769"/>
                  </a:lnTo>
                  <a:lnTo>
                    <a:pt x="212338" y="9478"/>
                  </a:lnTo>
                  <a:lnTo>
                    <a:pt x="214832" y="9187"/>
                  </a:lnTo>
                  <a:lnTo>
                    <a:pt x="217077" y="8937"/>
                  </a:lnTo>
                  <a:lnTo>
                    <a:pt x="219114" y="8646"/>
                  </a:lnTo>
                  <a:lnTo>
                    <a:pt x="220860" y="8314"/>
                  </a:lnTo>
                  <a:lnTo>
                    <a:pt x="222398" y="8023"/>
                  </a:lnTo>
                  <a:lnTo>
                    <a:pt x="223645" y="7732"/>
                  </a:lnTo>
                  <a:lnTo>
                    <a:pt x="224643" y="7399"/>
                  </a:lnTo>
                  <a:lnTo>
                    <a:pt x="225058" y="7233"/>
                  </a:lnTo>
                  <a:lnTo>
                    <a:pt x="225391" y="7067"/>
                  </a:lnTo>
                  <a:lnTo>
                    <a:pt x="225640" y="6901"/>
                  </a:lnTo>
                  <a:lnTo>
                    <a:pt x="225807" y="6734"/>
                  </a:lnTo>
                  <a:lnTo>
                    <a:pt x="225931" y="6568"/>
                  </a:lnTo>
                  <a:lnTo>
                    <a:pt x="225973" y="6402"/>
                  </a:lnTo>
                  <a:lnTo>
                    <a:pt x="225931" y="6235"/>
                  </a:lnTo>
                  <a:lnTo>
                    <a:pt x="225807" y="6069"/>
                  </a:lnTo>
                  <a:lnTo>
                    <a:pt x="225640" y="5903"/>
                  </a:lnTo>
                  <a:lnTo>
                    <a:pt x="225391" y="5778"/>
                  </a:lnTo>
                  <a:lnTo>
                    <a:pt x="225058" y="5612"/>
                  </a:lnTo>
                  <a:lnTo>
                    <a:pt x="224643" y="5446"/>
                  </a:lnTo>
                  <a:lnTo>
                    <a:pt x="223645" y="5113"/>
                  </a:lnTo>
                  <a:lnTo>
                    <a:pt x="222398" y="4822"/>
                  </a:lnTo>
                  <a:lnTo>
                    <a:pt x="220860" y="4490"/>
                  </a:lnTo>
                  <a:lnTo>
                    <a:pt x="219114" y="4199"/>
                  </a:lnTo>
                  <a:lnTo>
                    <a:pt x="217077" y="3908"/>
                  </a:lnTo>
                  <a:lnTo>
                    <a:pt x="214832" y="3617"/>
                  </a:lnTo>
                  <a:lnTo>
                    <a:pt x="212338" y="3367"/>
                  </a:lnTo>
                  <a:lnTo>
                    <a:pt x="209594" y="3076"/>
                  </a:lnTo>
                  <a:lnTo>
                    <a:pt x="206643" y="2827"/>
                  </a:lnTo>
                  <a:lnTo>
                    <a:pt x="200158" y="2328"/>
                  </a:lnTo>
                  <a:lnTo>
                    <a:pt x="192883" y="1871"/>
                  </a:lnTo>
                  <a:lnTo>
                    <a:pt x="184860" y="1455"/>
                  </a:lnTo>
                  <a:lnTo>
                    <a:pt x="176131" y="1081"/>
                  </a:lnTo>
                  <a:lnTo>
                    <a:pt x="166819" y="748"/>
                  </a:lnTo>
                  <a:lnTo>
                    <a:pt x="156967" y="499"/>
                  </a:lnTo>
                  <a:lnTo>
                    <a:pt x="146575" y="291"/>
                  </a:lnTo>
                  <a:lnTo>
                    <a:pt x="135767" y="125"/>
                  </a:lnTo>
                  <a:lnTo>
                    <a:pt x="124543" y="42"/>
                  </a:lnTo>
                  <a:lnTo>
                    <a:pt x="11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4412961">
              <a:off x="6928817" y="1771632"/>
              <a:ext cx="609023" cy="253610"/>
            </a:xfrm>
            <a:custGeom>
              <a:rect b="b" l="l" r="r" t="t"/>
              <a:pathLst>
                <a:path extrusionOk="0" h="10144" w="24360">
                  <a:moveTo>
                    <a:pt x="4490" y="0"/>
                  </a:moveTo>
                  <a:lnTo>
                    <a:pt x="4074" y="42"/>
                  </a:lnTo>
                  <a:lnTo>
                    <a:pt x="3908" y="83"/>
                  </a:lnTo>
                  <a:lnTo>
                    <a:pt x="3824" y="167"/>
                  </a:lnTo>
                  <a:lnTo>
                    <a:pt x="3783" y="250"/>
                  </a:lnTo>
                  <a:lnTo>
                    <a:pt x="3783" y="374"/>
                  </a:lnTo>
                  <a:lnTo>
                    <a:pt x="3866" y="541"/>
                  </a:lnTo>
                  <a:lnTo>
                    <a:pt x="3991" y="665"/>
                  </a:lnTo>
                  <a:lnTo>
                    <a:pt x="4282" y="915"/>
                  </a:lnTo>
                  <a:lnTo>
                    <a:pt x="4656" y="1164"/>
                  </a:lnTo>
                  <a:lnTo>
                    <a:pt x="5113" y="1414"/>
                  </a:lnTo>
                  <a:lnTo>
                    <a:pt x="5529" y="1705"/>
                  </a:lnTo>
                  <a:lnTo>
                    <a:pt x="5945" y="1996"/>
                  </a:lnTo>
                  <a:lnTo>
                    <a:pt x="6277" y="2287"/>
                  </a:lnTo>
                  <a:lnTo>
                    <a:pt x="6402" y="2411"/>
                  </a:lnTo>
                  <a:lnTo>
                    <a:pt x="6485" y="2578"/>
                  </a:lnTo>
                  <a:lnTo>
                    <a:pt x="6526" y="2744"/>
                  </a:lnTo>
                  <a:lnTo>
                    <a:pt x="6526" y="2910"/>
                  </a:lnTo>
                  <a:lnTo>
                    <a:pt x="6485" y="3035"/>
                  </a:lnTo>
                  <a:lnTo>
                    <a:pt x="6402" y="3160"/>
                  </a:lnTo>
                  <a:lnTo>
                    <a:pt x="6277" y="3243"/>
                  </a:lnTo>
                  <a:lnTo>
                    <a:pt x="6152" y="3326"/>
                  </a:lnTo>
                  <a:lnTo>
                    <a:pt x="5778" y="3492"/>
                  </a:lnTo>
                  <a:lnTo>
                    <a:pt x="5321" y="3534"/>
                  </a:lnTo>
                  <a:lnTo>
                    <a:pt x="4864" y="3534"/>
                  </a:lnTo>
                  <a:lnTo>
                    <a:pt x="4365" y="3492"/>
                  </a:lnTo>
                  <a:lnTo>
                    <a:pt x="3908" y="3367"/>
                  </a:lnTo>
                  <a:lnTo>
                    <a:pt x="3409" y="3118"/>
                  </a:lnTo>
                  <a:lnTo>
                    <a:pt x="2827" y="2869"/>
                  </a:lnTo>
                  <a:lnTo>
                    <a:pt x="1746" y="2370"/>
                  </a:lnTo>
                  <a:lnTo>
                    <a:pt x="1206" y="2120"/>
                  </a:lnTo>
                  <a:lnTo>
                    <a:pt x="748" y="1996"/>
                  </a:lnTo>
                  <a:lnTo>
                    <a:pt x="540" y="1954"/>
                  </a:lnTo>
                  <a:lnTo>
                    <a:pt x="208" y="1954"/>
                  </a:lnTo>
                  <a:lnTo>
                    <a:pt x="42" y="2037"/>
                  </a:lnTo>
                  <a:lnTo>
                    <a:pt x="0" y="2079"/>
                  </a:lnTo>
                  <a:lnTo>
                    <a:pt x="0" y="2162"/>
                  </a:lnTo>
                  <a:lnTo>
                    <a:pt x="0" y="2328"/>
                  </a:lnTo>
                  <a:lnTo>
                    <a:pt x="125" y="2578"/>
                  </a:lnTo>
                  <a:lnTo>
                    <a:pt x="291" y="2869"/>
                  </a:lnTo>
                  <a:lnTo>
                    <a:pt x="540" y="3201"/>
                  </a:lnTo>
                  <a:lnTo>
                    <a:pt x="831" y="3575"/>
                  </a:lnTo>
                  <a:lnTo>
                    <a:pt x="1538" y="4365"/>
                  </a:lnTo>
                  <a:lnTo>
                    <a:pt x="2411" y="5196"/>
                  </a:lnTo>
                  <a:lnTo>
                    <a:pt x="3326" y="6028"/>
                  </a:lnTo>
                  <a:lnTo>
                    <a:pt x="4282" y="6735"/>
                  </a:lnTo>
                  <a:lnTo>
                    <a:pt x="4697" y="7026"/>
                  </a:lnTo>
                  <a:lnTo>
                    <a:pt x="5113" y="7275"/>
                  </a:lnTo>
                  <a:lnTo>
                    <a:pt x="5529" y="7441"/>
                  </a:lnTo>
                  <a:lnTo>
                    <a:pt x="5986" y="7608"/>
                  </a:lnTo>
                  <a:lnTo>
                    <a:pt x="6485" y="7691"/>
                  </a:lnTo>
                  <a:lnTo>
                    <a:pt x="6984" y="7732"/>
                  </a:lnTo>
                  <a:lnTo>
                    <a:pt x="8148" y="7732"/>
                  </a:lnTo>
                  <a:lnTo>
                    <a:pt x="9353" y="7691"/>
                  </a:lnTo>
                  <a:lnTo>
                    <a:pt x="10642" y="7649"/>
                  </a:lnTo>
                  <a:lnTo>
                    <a:pt x="11265" y="7691"/>
                  </a:lnTo>
                  <a:lnTo>
                    <a:pt x="11889" y="7732"/>
                  </a:lnTo>
                  <a:lnTo>
                    <a:pt x="12554" y="7774"/>
                  </a:lnTo>
                  <a:lnTo>
                    <a:pt x="13178" y="7898"/>
                  </a:lnTo>
                  <a:lnTo>
                    <a:pt x="13760" y="8106"/>
                  </a:lnTo>
                  <a:lnTo>
                    <a:pt x="14342" y="8314"/>
                  </a:lnTo>
                  <a:lnTo>
                    <a:pt x="14965" y="8605"/>
                  </a:lnTo>
                  <a:lnTo>
                    <a:pt x="15672" y="8855"/>
                  </a:lnTo>
                  <a:lnTo>
                    <a:pt x="16462" y="9104"/>
                  </a:lnTo>
                  <a:lnTo>
                    <a:pt x="17293" y="9312"/>
                  </a:lnTo>
                  <a:lnTo>
                    <a:pt x="18166" y="9561"/>
                  </a:lnTo>
                  <a:lnTo>
                    <a:pt x="19039" y="9728"/>
                  </a:lnTo>
                  <a:lnTo>
                    <a:pt x="19912" y="9894"/>
                  </a:lnTo>
                  <a:lnTo>
                    <a:pt x="20743" y="10019"/>
                  </a:lnTo>
                  <a:lnTo>
                    <a:pt x="21533" y="10102"/>
                  </a:lnTo>
                  <a:lnTo>
                    <a:pt x="22281" y="10143"/>
                  </a:lnTo>
                  <a:lnTo>
                    <a:pt x="22905" y="10143"/>
                  </a:lnTo>
                  <a:lnTo>
                    <a:pt x="23487" y="10060"/>
                  </a:lnTo>
                  <a:lnTo>
                    <a:pt x="23903" y="9935"/>
                  </a:lnTo>
                  <a:lnTo>
                    <a:pt x="24069" y="9852"/>
                  </a:lnTo>
                  <a:lnTo>
                    <a:pt x="24194" y="9728"/>
                  </a:lnTo>
                  <a:lnTo>
                    <a:pt x="24318" y="9603"/>
                  </a:lnTo>
                  <a:lnTo>
                    <a:pt x="24360" y="9478"/>
                  </a:lnTo>
                  <a:lnTo>
                    <a:pt x="24360" y="9312"/>
                  </a:lnTo>
                  <a:lnTo>
                    <a:pt x="24318" y="9146"/>
                  </a:lnTo>
                  <a:lnTo>
                    <a:pt x="24027" y="8314"/>
                  </a:lnTo>
                  <a:lnTo>
                    <a:pt x="23612" y="7441"/>
                  </a:lnTo>
                  <a:lnTo>
                    <a:pt x="23196" y="6568"/>
                  </a:lnTo>
                  <a:lnTo>
                    <a:pt x="22739" y="5737"/>
                  </a:lnTo>
                  <a:lnTo>
                    <a:pt x="22032" y="4365"/>
                  </a:lnTo>
                  <a:lnTo>
                    <a:pt x="21699" y="3825"/>
                  </a:lnTo>
                  <a:lnTo>
                    <a:pt x="18000" y="4531"/>
                  </a:lnTo>
                  <a:lnTo>
                    <a:pt x="17251" y="4615"/>
                  </a:lnTo>
                  <a:lnTo>
                    <a:pt x="16420" y="4698"/>
                  </a:lnTo>
                  <a:lnTo>
                    <a:pt x="14549" y="4698"/>
                  </a:lnTo>
                  <a:lnTo>
                    <a:pt x="13635" y="4656"/>
                  </a:lnTo>
                  <a:lnTo>
                    <a:pt x="12845" y="4615"/>
                  </a:lnTo>
                  <a:lnTo>
                    <a:pt x="12222" y="4490"/>
                  </a:lnTo>
                  <a:lnTo>
                    <a:pt x="11847" y="4365"/>
                  </a:lnTo>
                  <a:lnTo>
                    <a:pt x="11473" y="4116"/>
                  </a:lnTo>
                  <a:lnTo>
                    <a:pt x="10933" y="3617"/>
                  </a:lnTo>
                  <a:lnTo>
                    <a:pt x="9603" y="2328"/>
                  </a:lnTo>
                  <a:lnTo>
                    <a:pt x="8896" y="1622"/>
                  </a:lnTo>
                  <a:lnTo>
                    <a:pt x="8231" y="998"/>
                  </a:lnTo>
                  <a:lnTo>
                    <a:pt x="7607" y="582"/>
                  </a:lnTo>
                  <a:lnTo>
                    <a:pt x="7358" y="416"/>
                  </a:lnTo>
                  <a:lnTo>
                    <a:pt x="7150" y="333"/>
                  </a:lnTo>
                  <a:lnTo>
                    <a:pt x="6194" y="167"/>
                  </a:lnTo>
                  <a:lnTo>
                    <a:pt x="5612" y="8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 rot="4412961">
              <a:off x="7307840" y="1625910"/>
              <a:ext cx="110204" cy="52002"/>
            </a:xfrm>
            <a:custGeom>
              <a:rect b="b" l="l" r="r" t="t"/>
              <a:pathLst>
                <a:path extrusionOk="0" h="2080" w="4408">
                  <a:moveTo>
                    <a:pt x="1" y="1"/>
                  </a:moveTo>
                  <a:lnTo>
                    <a:pt x="292" y="375"/>
                  </a:lnTo>
                  <a:lnTo>
                    <a:pt x="624" y="832"/>
                  </a:lnTo>
                  <a:lnTo>
                    <a:pt x="1497" y="1747"/>
                  </a:lnTo>
                  <a:lnTo>
                    <a:pt x="4407" y="2079"/>
                  </a:lnTo>
                  <a:lnTo>
                    <a:pt x="4407" y="20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 rot="4412961">
              <a:off x="7193210" y="1749399"/>
              <a:ext cx="69653" cy="53027"/>
            </a:xfrm>
            <a:custGeom>
              <a:rect b="b" l="l" r="r" t="t"/>
              <a:pathLst>
                <a:path extrusionOk="0" h="2121" w="2786">
                  <a:moveTo>
                    <a:pt x="499" y="0"/>
                  </a:moveTo>
                  <a:lnTo>
                    <a:pt x="458" y="166"/>
                  </a:lnTo>
                  <a:lnTo>
                    <a:pt x="333" y="374"/>
                  </a:lnTo>
                  <a:lnTo>
                    <a:pt x="208" y="540"/>
                  </a:lnTo>
                  <a:lnTo>
                    <a:pt x="1" y="665"/>
                  </a:lnTo>
                  <a:lnTo>
                    <a:pt x="167" y="998"/>
                  </a:lnTo>
                  <a:lnTo>
                    <a:pt x="375" y="1289"/>
                  </a:lnTo>
                  <a:lnTo>
                    <a:pt x="583" y="1538"/>
                  </a:lnTo>
                  <a:lnTo>
                    <a:pt x="832" y="1704"/>
                  </a:lnTo>
                  <a:lnTo>
                    <a:pt x="1040" y="1871"/>
                  </a:lnTo>
                  <a:lnTo>
                    <a:pt x="1289" y="1954"/>
                  </a:lnTo>
                  <a:lnTo>
                    <a:pt x="1497" y="2037"/>
                  </a:lnTo>
                  <a:lnTo>
                    <a:pt x="1747" y="2078"/>
                  </a:lnTo>
                  <a:lnTo>
                    <a:pt x="2162" y="2120"/>
                  </a:lnTo>
                  <a:lnTo>
                    <a:pt x="2495" y="2078"/>
                  </a:lnTo>
                  <a:lnTo>
                    <a:pt x="2786" y="1995"/>
                  </a:lnTo>
                  <a:lnTo>
                    <a:pt x="2453" y="1995"/>
                  </a:lnTo>
                  <a:lnTo>
                    <a:pt x="2204" y="1912"/>
                  </a:lnTo>
                  <a:lnTo>
                    <a:pt x="1954" y="1871"/>
                  </a:lnTo>
                  <a:lnTo>
                    <a:pt x="1705" y="1746"/>
                  </a:lnTo>
                  <a:lnTo>
                    <a:pt x="1497" y="1621"/>
                  </a:lnTo>
                  <a:lnTo>
                    <a:pt x="1331" y="1497"/>
                  </a:lnTo>
                  <a:lnTo>
                    <a:pt x="1040" y="1206"/>
                  </a:lnTo>
                  <a:lnTo>
                    <a:pt x="790" y="873"/>
                  </a:lnTo>
                  <a:lnTo>
                    <a:pt x="666" y="540"/>
                  </a:lnTo>
                  <a:lnTo>
                    <a:pt x="541" y="249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 rot="4412961">
              <a:off x="7246920" y="1625985"/>
              <a:ext cx="162131" cy="105004"/>
            </a:xfrm>
            <a:custGeom>
              <a:rect b="b" l="l" r="r" t="t"/>
              <a:pathLst>
                <a:path extrusionOk="0" h="4200" w="6485">
                  <a:moveTo>
                    <a:pt x="249" y="1"/>
                  </a:moveTo>
                  <a:lnTo>
                    <a:pt x="83" y="84"/>
                  </a:lnTo>
                  <a:lnTo>
                    <a:pt x="42" y="125"/>
                  </a:lnTo>
                  <a:lnTo>
                    <a:pt x="0" y="208"/>
                  </a:lnTo>
                  <a:lnTo>
                    <a:pt x="42" y="292"/>
                  </a:lnTo>
                  <a:lnTo>
                    <a:pt x="83" y="416"/>
                  </a:lnTo>
                  <a:lnTo>
                    <a:pt x="208" y="624"/>
                  </a:lnTo>
                  <a:lnTo>
                    <a:pt x="457" y="832"/>
                  </a:lnTo>
                  <a:lnTo>
                    <a:pt x="1164" y="1372"/>
                  </a:lnTo>
                  <a:lnTo>
                    <a:pt x="2037" y="1996"/>
                  </a:lnTo>
                  <a:lnTo>
                    <a:pt x="3035" y="2578"/>
                  </a:lnTo>
                  <a:lnTo>
                    <a:pt x="4864" y="3617"/>
                  </a:lnTo>
                  <a:lnTo>
                    <a:pt x="5654" y="4033"/>
                  </a:lnTo>
                  <a:lnTo>
                    <a:pt x="6485" y="4199"/>
                  </a:lnTo>
                  <a:lnTo>
                    <a:pt x="4822" y="1497"/>
                  </a:lnTo>
                  <a:lnTo>
                    <a:pt x="3949" y="1123"/>
                  </a:lnTo>
                  <a:lnTo>
                    <a:pt x="3118" y="790"/>
                  </a:lnTo>
                  <a:lnTo>
                    <a:pt x="2162" y="458"/>
                  </a:lnTo>
                  <a:lnTo>
                    <a:pt x="1247" y="167"/>
                  </a:lnTo>
                  <a:lnTo>
                    <a:pt x="873" y="84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 rot="4412961">
              <a:off x="7272332" y="1648178"/>
              <a:ext cx="117454" cy="44702"/>
            </a:xfrm>
            <a:custGeom>
              <a:rect b="b" l="l" r="r" t="t"/>
              <a:pathLst>
                <a:path extrusionOk="0" h="1788" w="4698">
                  <a:moveTo>
                    <a:pt x="1" y="0"/>
                  </a:moveTo>
                  <a:lnTo>
                    <a:pt x="499" y="374"/>
                  </a:lnTo>
                  <a:lnTo>
                    <a:pt x="1123" y="790"/>
                  </a:lnTo>
                  <a:lnTo>
                    <a:pt x="1165" y="790"/>
                  </a:lnTo>
                  <a:lnTo>
                    <a:pt x="1871" y="1039"/>
                  </a:lnTo>
                  <a:lnTo>
                    <a:pt x="3326" y="1497"/>
                  </a:lnTo>
                  <a:lnTo>
                    <a:pt x="4033" y="1705"/>
                  </a:lnTo>
                  <a:lnTo>
                    <a:pt x="4532" y="1788"/>
                  </a:lnTo>
                  <a:lnTo>
                    <a:pt x="4698" y="1788"/>
                  </a:lnTo>
                  <a:lnTo>
                    <a:pt x="4698" y="1746"/>
                  </a:lnTo>
                  <a:lnTo>
                    <a:pt x="4656" y="1663"/>
                  </a:lnTo>
                  <a:lnTo>
                    <a:pt x="4449" y="1497"/>
                  </a:lnTo>
                  <a:lnTo>
                    <a:pt x="4158" y="1330"/>
                  </a:lnTo>
                  <a:lnTo>
                    <a:pt x="3825" y="1164"/>
                  </a:lnTo>
                  <a:lnTo>
                    <a:pt x="3160" y="832"/>
                  </a:lnTo>
                  <a:lnTo>
                    <a:pt x="2412" y="582"/>
                  </a:lnTo>
                  <a:lnTo>
                    <a:pt x="1705" y="374"/>
                  </a:lnTo>
                  <a:lnTo>
                    <a:pt x="499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 rot="4412961">
              <a:off x="7236150" y="1664680"/>
              <a:ext cx="168406" cy="60302"/>
            </a:xfrm>
            <a:custGeom>
              <a:rect b="b" l="l" r="r" t="t"/>
              <a:pathLst>
                <a:path extrusionOk="0" h="2412" w="6736">
                  <a:moveTo>
                    <a:pt x="250" y="0"/>
                  </a:moveTo>
                  <a:lnTo>
                    <a:pt x="84" y="42"/>
                  </a:lnTo>
                  <a:lnTo>
                    <a:pt x="42" y="84"/>
                  </a:lnTo>
                  <a:lnTo>
                    <a:pt x="1" y="125"/>
                  </a:lnTo>
                  <a:lnTo>
                    <a:pt x="42" y="208"/>
                  </a:lnTo>
                  <a:lnTo>
                    <a:pt x="42" y="291"/>
                  </a:lnTo>
                  <a:lnTo>
                    <a:pt x="209" y="458"/>
                  </a:lnTo>
                  <a:lnTo>
                    <a:pt x="416" y="624"/>
                  </a:lnTo>
                  <a:lnTo>
                    <a:pt x="707" y="832"/>
                  </a:lnTo>
                  <a:lnTo>
                    <a:pt x="1082" y="998"/>
                  </a:lnTo>
                  <a:lnTo>
                    <a:pt x="1913" y="1372"/>
                  </a:lnTo>
                  <a:lnTo>
                    <a:pt x="2827" y="1705"/>
                  </a:lnTo>
                  <a:lnTo>
                    <a:pt x="3742" y="1996"/>
                  </a:lnTo>
                  <a:lnTo>
                    <a:pt x="4532" y="2204"/>
                  </a:lnTo>
                  <a:lnTo>
                    <a:pt x="5280" y="2411"/>
                  </a:lnTo>
                  <a:lnTo>
                    <a:pt x="6735" y="2079"/>
                  </a:lnTo>
                  <a:lnTo>
                    <a:pt x="4199" y="915"/>
                  </a:lnTo>
                  <a:lnTo>
                    <a:pt x="3493" y="665"/>
                  </a:lnTo>
                  <a:lnTo>
                    <a:pt x="2786" y="458"/>
                  </a:lnTo>
                  <a:lnTo>
                    <a:pt x="1955" y="250"/>
                  </a:lnTo>
                  <a:lnTo>
                    <a:pt x="1165" y="84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 rot="4412961">
              <a:off x="7212105" y="1699347"/>
              <a:ext cx="190232" cy="56152"/>
            </a:xfrm>
            <a:custGeom>
              <a:rect b="b" l="l" r="r" t="t"/>
              <a:pathLst>
                <a:path extrusionOk="0" h="2246" w="7609">
                  <a:moveTo>
                    <a:pt x="292" y="0"/>
                  </a:moveTo>
                  <a:lnTo>
                    <a:pt x="84" y="42"/>
                  </a:lnTo>
                  <a:lnTo>
                    <a:pt x="42" y="84"/>
                  </a:lnTo>
                  <a:lnTo>
                    <a:pt x="1" y="125"/>
                  </a:lnTo>
                  <a:lnTo>
                    <a:pt x="1" y="208"/>
                  </a:lnTo>
                  <a:lnTo>
                    <a:pt x="42" y="291"/>
                  </a:lnTo>
                  <a:lnTo>
                    <a:pt x="209" y="458"/>
                  </a:lnTo>
                  <a:lnTo>
                    <a:pt x="500" y="624"/>
                  </a:lnTo>
                  <a:lnTo>
                    <a:pt x="832" y="790"/>
                  </a:lnTo>
                  <a:lnTo>
                    <a:pt x="1290" y="957"/>
                  </a:lnTo>
                  <a:lnTo>
                    <a:pt x="2370" y="1289"/>
                  </a:lnTo>
                  <a:lnTo>
                    <a:pt x="3534" y="1580"/>
                  </a:lnTo>
                  <a:lnTo>
                    <a:pt x="4657" y="1871"/>
                  </a:lnTo>
                  <a:lnTo>
                    <a:pt x="5654" y="2079"/>
                  </a:lnTo>
                  <a:lnTo>
                    <a:pt x="6610" y="2245"/>
                  </a:lnTo>
                  <a:lnTo>
                    <a:pt x="7608" y="1830"/>
                  </a:lnTo>
                  <a:lnTo>
                    <a:pt x="5031" y="873"/>
                  </a:lnTo>
                  <a:lnTo>
                    <a:pt x="4158" y="666"/>
                  </a:lnTo>
                  <a:lnTo>
                    <a:pt x="3285" y="458"/>
                  </a:lnTo>
                  <a:lnTo>
                    <a:pt x="2329" y="250"/>
                  </a:lnTo>
                  <a:lnTo>
                    <a:pt x="1373" y="84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7571600" y="4287100"/>
              <a:ext cx="380375" cy="81100"/>
            </a:xfrm>
            <a:custGeom>
              <a:rect b="b" l="l" r="r" t="t"/>
              <a:pathLst>
                <a:path extrusionOk="0" h="3244" w="15215">
                  <a:moveTo>
                    <a:pt x="2412" y="1"/>
                  </a:moveTo>
                  <a:lnTo>
                    <a:pt x="2121" y="167"/>
                  </a:lnTo>
                  <a:lnTo>
                    <a:pt x="1372" y="500"/>
                  </a:lnTo>
                  <a:lnTo>
                    <a:pt x="957" y="749"/>
                  </a:lnTo>
                  <a:lnTo>
                    <a:pt x="582" y="1040"/>
                  </a:lnTo>
                  <a:lnTo>
                    <a:pt x="250" y="1331"/>
                  </a:lnTo>
                  <a:lnTo>
                    <a:pt x="167" y="1456"/>
                  </a:lnTo>
                  <a:lnTo>
                    <a:pt x="84" y="1622"/>
                  </a:lnTo>
                  <a:lnTo>
                    <a:pt x="0" y="1788"/>
                  </a:lnTo>
                  <a:lnTo>
                    <a:pt x="0" y="1913"/>
                  </a:lnTo>
                  <a:lnTo>
                    <a:pt x="42" y="2079"/>
                  </a:lnTo>
                  <a:lnTo>
                    <a:pt x="167" y="2204"/>
                  </a:lnTo>
                  <a:lnTo>
                    <a:pt x="291" y="2370"/>
                  </a:lnTo>
                  <a:lnTo>
                    <a:pt x="541" y="2495"/>
                  </a:lnTo>
                  <a:lnTo>
                    <a:pt x="832" y="2620"/>
                  </a:lnTo>
                  <a:lnTo>
                    <a:pt x="1206" y="2744"/>
                  </a:lnTo>
                  <a:lnTo>
                    <a:pt x="1622" y="2828"/>
                  </a:lnTo>
                  <a:lnTo>
                    <a:pt x="2162" y="2952"/>
                  </a:lnTo>
                  <a:lnTo>
                    <a:pt x="3534" y="3077"/>
                  </a:lnTo>
                  <a:lnTo>
                    <a:pt x="5280" y="3202"/>
                  </a:lnTo>
                  <a:lnTo>
                    <a:pt x="7483" y="3243"/>
                  </a:lnTo>
                  <a:lnTo>
                    <a:pt x="15215" y="3243"/>
                  </a:lnTo>
                  <a:lnTo>
                    <a:pt x="15215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7875050" y="4287100"/>
              <a:ext cx="380400" cy="81100"/>
            </a:xfrm>
            <a:custGeom>
              <a:rect b="b" l="l" r="r" t="t"/>
              <a:pathLst>
                <a:path extrusionOk="0" h="3244" w="15216">
                  <a:moveTo>
                    <a:pt x="2412" y="1"/>
                  </a:moveTo>
                  <a:lnTo>
                    <a:pt x="2079" y="167"/>
                  </a:lnTo>
                  <a:lnTo>
                    <a:pt x="1373" y="500"/>
                  </a:lnTo>
                  <a:lnTo>
                    <a:pt x="957" y="749"/>
                  </a:lnTo>
                  <a:lnTo>
                    <a:pt x="583" y="1040"/>
                  </a:lnTo>
                  <a:lnTo>
                    <a:pt x="250" y="1331"/>
                  </a:lnTo>
                  <a:lnTo>
                    <a:pt x="126" y="1456"/>
                  </a:lnTo>
                  <a:lnTo>
                    <a:pt x="42" y="1622"/>
                  </a:lnTo>
                  <a:lnTo>
                    <a:pt x="1" y="1788"/>
                  </a:lnTo>
                  <a:lnTo>
                    <a:pt x="1" y="1913"/>
                  </a:lnTo>
                  <a:lnTo>
                    <a:pt x="42" y="2079"/>
                  </a:lnTo>
                  <a:lnTo>
                    <a:pt x="126" y="2204"/>
                  </a:lnTo>
                  <a:lnTo>
                    <a:pt x="292" y="2370"/>
                  </a:lnTo>
                  <a:lnTo>
                    <a:pt x="541" y="2495"/>
                  </a:lnTo>
                  <a:lnTo>
                    <a:pt x="832" y="2620"/>
                  </a:lnTo>
                  <a:lnTo>
                    <a:pt x="1165" y="2744"/>
                  </a:lnTo>
                  <a:lnTo>
                    <a:pt x="1622" y="2828"/>
                  </a:lnTo>
                  <a:lnTo>
                    <a:pt x="2162" y="2952"/>
                  </a:lnTo>
                  <a:lnTo>
                    <a:pt x="3493" y="3077"/>
                  </a:lnTo>
                  <a:lnTo>
                    <a:pt x="5239" y="3202"/>
                  </a:lnTo>
                  <a:lnTo>
                    <a:pt x="7442" y="3243"/>
                  </a:lnTo>
                  <a:lnTo>
                    <a:pt x="13594" y="3243"/>
                  </a:lnTo>
                  <a:lnTo>
                    <a:pt x="13927" y="3202"/>
                  </a:lnTo>
                  <a:lnTo>
                    <a:pt x="14218" y="3119"/>
                  </a:lnTo>
                  <a:lnTo>
                    <a:pt x="14467" y="2952"/>
                  </a:lnTo>
                  <a:lnTo>
                    <a:pt x="14717" y="2744"/>
                  </a:lnTo>
                  <a:lnTo>
                    <a:pt x="14924" y="2537"/>
                  </a:lnTo>
                  <a:lnTo>
                    <a:pt x="15049" y="2246"/>
                  </a:lnTo>
                  <a:lnTo>
                    <a:pt x="15174" y="1955"/>
                  </a:lnTo>
                  <a:lnTo>
                    <a:pt x="15215" y="1622"/>
                  </a:lnTo>
                  <a:lnTo>
                    <a:pt x="15215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7599650" y="1281650"/>
              <a:ext cx="420925" cy="487425"/>
            </a:xfrm>
            <a:custGeom>
              <a:rect b="b" l="l" r="r" t="t"/>
              <a:pathLst>
                <a:path extrusionOk="0" h="19497" w="16837">
                  <a:moveTo>
                    <a:pt x="7109" y="0"/>
                  </a:moveTo>
                  <a:lnTo>
                    <a:pt x="6652" y="42"/>
                  </a:lnTo>
                  <a:lnTo>
                    <a:pt x="6195" y="83"/>
                  </a:lnTo>
                  <a:lnTo>
                    <a:pt x="5737" y="166"/>
                  </a:lnTo>
                  <a:lnTo>
                    <a:pt x="5280" y="291"/>
                  </a:lnTo>
                  <a:lnTo>
                    <a:pt x="4823" y="457"/>
                  </a:lnTo>
                  <a:lnTo>
                    <a:pt x="4407" y="665"/>
                  </a:lnTo>
                  <a:lnTo>
                    <a:pt x="3950" y="873"/>
                  </a:lnTo>
                  <a:lnTo>
                    <a:pt x="3534" y="1164"/>
                  </a:lnTo>
                  <a:lnTo>
                    <a:pt x="3160" y="1455"/>
                  </a:lnTo>
                  <a:lnTo>
                    <a:pt x="2744" y="1787"/>
                  </a:lnTo>
                  <a:lnTo>
                    <a:pt x="2412" y="2120"/>
                  </a:lnTo>
                  <a:lnTo>
                    <a:pt x="2038" y="2494"/>
                  </a:lnTo>
                  <a:lnTo>
                    <a:pt x="1705" y="2910"/>
                  </a:lnTo>
                  <a:lnTo>
                    <a:pt x="1414" y="3367"/>
                  </a:lnTo>
                  <a:lnTo>
                    <a:pt x="1165" y="3824"/>
                  </a:lnTo>
                  <a:lnTo>
                    <a:pt x="915" y="4323"/>
                  </a:lnTo>
                  <a:lnTo>
                    <a:pt x="666" y="4822"/>
                  </a:lnTo>
                  <a:lnTo>
                    <a:pt x="500" y="5362"/>
                  </a:lnTo>
                  <a:lnTo>
                    <a:pt x="333" y="5903"/>
                  </a:lnTo>
                  <a:lnTo>
                    <a:pt x="209" y="6443"/>
                  </a:lnTo>
                  <a:lnTo>
                    <a:pt x="84" y="7025"/>
                  </a:lnTo>
                  <a:lnTo>
                    <a:pt x="42" y="7649"/>
                  </a:lnTo>
                  <a:lnTo>
                    <a:pt x="1" y="8272"/>
                  </a:lnTo>
                  <a:lnTo>
                    <a:pt x="42" y="8896"/>
                  </a:lnTo>
                  <a:lnTo>
                    <a:pt x="84" y="9519"/>
                  </a:lnTo>
                  <a:lnTo>
                    <a:pt x="209" y="10185"/>
                  </a:lnTo>
                  <a:lnTo>
                    <a:pt x="333" y="10850"/>
                  </a:lnTo>
                  <a:lnTo>
                    <a:pt x="541" y="11515"/>
                  </a:lnTo>
                  <a:lnTo>
                    <a:pt x="791" y="12221"/>
                  </a:lnTo>
                  <a:lnTo>
                    <a:pt x="1082" y="12887"/>
                  </a:lnTo>
                  <a:lnTo>
                    <a:pt x="1414" y="13593"/>
                  </a:lnTo>
                  <a:lnTo>
                    <a:pt x="1788" y="14300"/>
                  </a:lnTo>
                  <a:lnTo>
                    <a:pt x="2246" y="15007"/>
                  </a:lnTo>
                  <a:lnTo>
                    <a:pt x="2744" y="15672"/>
                  </a:lnTo>
                  <a:lnTo>
                    <a:pt x="3285" y="16337"/>
                  </a:lnTo>
                  <a:lnTo>
                    <a:pt x="3784" y="16960"/>
                  </a:lnTo>
                  <a:lnTo>
                    <a:pt x="4324" y="17459"/>
                  </a:lnTo>
                  <a:lnTo>
                    <a:pt x="4823" y="17916"/>
                  </a:lnTo>
                  <a:lnTo>
                    <a:pt x="5322" y="18291"/>
                  </a:lnTo>
                  <a:lnTo>
                    <a:pt x="5821" y="18623"/>
                  </a:lnTo>
                  <a:lnTo>
                    <a:pt x="6278" y="18914"/>
                  </a:lnTo>
                  <a:lnTo>
                    <a:pt x="6777" y="19122"/>
                  </a:lnTo>
                  <a:lnTo>
                    <a:pt x="7234" y="19288"/>
                  </a:lnTo>
                  <a:lnTo>
                    <a:pt x="7691" y="19371"/>
                  </a:lnTo>
                  <a:lnTo>
                    <a:pt x="8107" y="19455"/>
                  </a:lnTo>
                  <a:lnTo>
                    <a:pt x="8523" y="19496"/>
                  </a:lnTo>
                  <a:lnTo>
                    <a:pt x="8938" y="19496"/>
                  </a:lnTo>
                  <a:lnTo>
                    <a:pt x="9312" y="19455"/>
                  </a:lnTo>
                  <a:lnTo>
                    <a:pt x="9687" y="19413"/>
                  </a:lnTo>
                  <a:lnTo>
                    <a:pt x="10061" y="19330"/>
                  </a:lnTo>
                  <a:lnTo>
                    <a:pt x="10726" y="19080"/>
                  </a:lnTo>
                  <a:lnTo>
                    <a:pt x="11349" y="18789"/>
                  </a:lnTo>
                  <a:lnTo>
                    <a:pt x="11848" y="18457"/>
                  </a:lnTo>
                  <a:lnTo>
                    <a:pt x="12305" y="18124"/>
                  </a:lnTo>
                  <a:lnTo>
                    <a:pt x="12680" y="17792"/>
                  </a:lnTo>
                  <a:lnTo>
                    <a:pt x="12929" y="17542"/>
                  </a:lnTo>
                  <a:lnTo>
                    <a:pt x="13137" y="17293"/>
                  </a:lnTo>
                  <a:lnTo>
                    <a:pt x="13303" y="17127"/>
                  </a:lnTo>
                  <a:lnTo>
                    <a:pt x="13802" y="16545"/>
                  </a:lnTo>
                  <a:lnTo>
                    <a:pt x="14467" y="15672"/>
                  </a:lnTo>
                  <a:lnTo>
                    <a:pt x="14841" y="15090"/>
                  </a:lnTo>
                  <a:lnTo>
                    <a:pt x="15215" y="14508"/>
                  </a:lnTo>
                  <a:lnTo>
                    <a:pt x="15548" y="13843"/>
                  </a:lnTo>
                  <a:lnTo>
                    <a:pt x="15922" y="13136"/>
                  </a:lnTo>
                  <a:lnTo>
                    <a:pt x="16213" y="12429"/>
                  </a:lnTo>
                  <a:lnTo>
                    <a:pt x="16462" y="11639"/>
                  </a:lnTo>
                  <a:lnTo>
                    <a:pt x="16670" y="10850"/>
                  </a:lnTo>
                  <a:lnTo>
                    <a:pt x="16795" y="10018"/>
                  </a:lnTo>
                  <a:lnTo>
                    <a:pt x="16837" y="9187"/>
                  </a:lnTo>
                  <a:lnTo>
                    <a:pt x="16795" y="8771"/>
                  </a:lnTo>
                  <a:lnTo>
                    <a:pt x="16753" y="8355"/>
                  </a:lnTo>
                  <a:lnTo>
                    <a:pt x="16587" y="7524"/>
                  </a:lnTo>
                  <a:lnTo>
                    <a:pt x="16338" y="6693"/>
                  </a:lnTo>
                  <a:lnTo>
                    <a:pt x="15964" y="5903"/>
                  </a:lnTo>
                  <a:lnTo>
                    <a:pt x="15548" y="5113"/>
                  </a:lnTo>
                  <a:lnTo>
                    <a:pt x="15008" y="4323"/>
                  </a:lnTo>
                  <a:lnTo>
                    <a:pt x="14426" y="3617"/>
                  </a:lnTo>
                  <a:lnTo>
                    <a:pt x="13802" y="2910"/>
                  </a:lnTo>
                  <a:lnTo>
                    <a:pt x="13095" y="2286"/>
                  </a:lnTo>
                  <a:lnTo>
                    <a:pt x="12347" y="1704"/>
                  </a:lnTo>
                  <a:lnTo>
                    <a:pt x="11557" y="1206"/>
                  </a:lnTo>
                  <a:lnTo>
                    <a:pt x="10726" y="790"/>
                  </a:lnTo>
                  <a:lnTo>
                    <a:pt x="9853" y="457"/>
                  </a:lnTo>
                  <a:lnTo>
                    <a:pt x="8980" y="208"/>
                  </a:lnTo>
                  <a:lnTo>
                    <a:pt x="8523" y="125"/>
                  </a:lnTo>
                  <a:lnTo>
                    <a:pt x="8065" y="42"/>
                  </a:lnTo>
                  <a:lnTo>
                    <a:pt x="7608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7178775" y="2010150"/>
              <a:ext cx="149675" cy="143425"/>
            </a:xfrm>
            <a:custGeom>
              <a:rect b="b" l="l" r="r" t="t"/>
              <a:pathLst>
                <a:path extrusionOk="0" h="5737" w="5987">
                  <a:moveTo>
                    <a:pt x="4448" y="0"/>
                  </a:moveTo>
                  <a:lnTo>
                    <a:pt x="4240" y="333"/>
                  </a:lnTo>
                  <a:lnTo>
                    <a:pt x="3908" y="707"/>
                  </a:lnTo>
                  <a:lnTo>
                    <a:pt x="3450" y="1123"/>
                  </a:lnTo>
                  <a:lnTo>
                    <a:pt x="2827" y="1621"/>
                  </a:lnTo>
                  <a:lnTo>
                    <a:pt x="2079" y="2120"/>
                  </a:lnTo>
                  <a:lnTo>
                    <a:pt x="1621" y="2370"/>
                  </a:lnTo>
                  <a:lnTo>
                    <a:pt x="1123" y="2619"/>
                  </a:lnTo>
                  <a:lnTo>
                    <a:pt x="582" y="2827"/>
                  </a:lnTo>
                  <a:lnTo>
                    <a:pt x="0" y="3076"/>
                  </a:lnTo>
                  <a:lnTo>
                    <a:pt x="541" y="5321"/>
                  </a:lnTo>
                  <a:lnTo>
                    <a:pt x="1164" y="5529"/>
                  </a:lnTo>
                  <a:lnTo>
                    <a:pt x="1788" y="5695"/>
                  </a:lnTo>
                  <a:lnTo>
                    <a:pt x="2286" y="5737"/>
                  </a:lnTo>
                  <a:lnTo>
                    <a:pt x="2494" y="5737"/>
                  </a:lnTo>
                  <a:lnTo>
                    <a:pt x="2702" y="5695"/>
                  </a:lnTo>
                  <a:lnTo>
                    <a:pt x="3492" y="5404"/>
                  </a:lnTo>
                  <a:lnTo>
                    <a:pt x="3991" y="5238"/>
                  </a:lnTo>
                  <a:lnTo>
                    <a:pt x="4448" y="5030"/>
                  </a:lnTo>
                  <a:lnTo>
                    <a:pt x="4905" y="4781"/>
                  </a:lnTo>
                  <a:lnTo>
                    <a:pt x="5321" y="4490"/>
                  </a:lnTo>
                  <a:lnTo>
                    <a:pt x="5695" y="4199"/>
                  </a:lnTo>
                  <a:lnTo>
                    <a:pt x="5820" y="4032"/>
                  </a:lnTo>
                  <a:lnTo>
                    <a:pt x="5986" y="3825"/>
                  </a:lnTo>
                  <a:lnTo>
                    <a:pt x="5612" y="3035"/>
                  </a:lnTo>
                  <a:lnTo>
                    <a:pt x="5238" y="2120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7392850" y="2067300"/>
              <a:ext cx="187100" cy="174625"/>
            </a:xfrm>
            <a:custGeom>
              <a:rect b="b" l="l" r="r" t="t"/>
              <a:pathLst>
                <a:path extrusionOk="0" h="6985" w="7484">
                  <a:moveTo>
                    <a:pt x="4823" y="1"/>
                  </a:moveTo>
                  <a:lnTo>
                    <a:pt x="4116" y="42"/>
                  </a:lnTo>
                  <a:lnTo>
                    <a:pt x="3409" y="125"/>
                  </a:lnTo>
                  <a:lnTo>
                    <a:pt x="2744" y="208"/>
                  </a:lnTo>
                  <a:lnTo>
                    <a:pt x="2121" y="333"/>
                  </a:lnTo>
                  <a:lnTo>
                    <a:pt x="666" y="1206"/>
                  </a:lnTo>
                  <a:lnTo>
                    <a:pt x="0" y="1663"/>
                  </a:lnTo>
                  <a:lnTo>
                    <a:pt x="291" y="2204"/>
                  </a:lnTo>
                  <a:lnTo>
                    <a:pt x="624" y="2827"/>
                  </a:lnTo>
                  <a:lnTo>
                    <a:pt x="1123" y="3575"/>
                  </a:lnTo>
                  <a:lnTo>
                    <a:pt x="1746" y="4407"/>
                  </a:lnTo>
                  <a:lnTo>
                    <a:pt x="2162" y="4864"/>
                  </a:lnTo>
                  <a:lnTo>
                    <a:pt x="2578" y="5321"/>
                  </a:lnTo>
                  <a:lnTo>
                    <a:pt x="3035" y="5737"/>
                  </a:lnTo>
                  <a:lnTo>
                    <a:pt x="3534" y="6194"/>
                  </a:lnTo>
                  <a:lnTo>
                    <a:pt x="4074" y="6610"/>
                  </a:lnTo>
                  <a:lnTo>
                    <a:pt x="4656" y="6984"/>
                  </a:lnTo>
                  <a:lnTo>
                    <a:pt x="5405" y="5987"/>
                  </a:lnTo>
                  <a:lnTo>
                    <a:pt x="6194" y="4906"/>
                  </a:lnTo>
                  <a:lnTo>
                    <a:pt x="6735" y="4033"/>
                  </a:lnTo>
                  <a:lnTo>
                    <a:pt x="7109" y="3284"/>
                  </a:lnTo>
                  <a:lnTo>
                    <a:pt x="7358" y="2619"/>
                  </a:lnTo>
                  <a:lnTo>
                    <a:pt x="7441" y="2328"/>
                  </a:lnTo>
                  <a:lnTo>
                    <a:pt x="7483" y="2037"/>
                  </a:lnTo>
                  <a:lnTo>
                    <a:pt x="7234" y="1871"/>
                  </a:lnTo>
                  <a:lnTo>
                    <a:pt x="6569" y="1372"/>
                  </a:lnTo>
                  <a:lnTo>
                    <a:pt x="5945" y="873"/>
                  </a:lnTo>
                  <a:lnTo>
                    <a:pt x="5363" y="416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7136150" y="1780475"/>
              <a:ext cx="585125" cy="594475"/>
            </a:xfrm>
            <a:custGeom>
              <a:rect b="b" l="l" r="r" t="t"/>
              <a:pathLst>
                <a:path extrusionOk="0" h="23779" w="23405">
                  <a:moveTo>
                    <a:pt x="19830" y="0"/>
                  </a:moveTo>
                  <a:lnTo>
                    <a:pt x="19372" y="42"/>
                  </a:lnTo>
                  <a:lnTo>
                    <a:pt x="18873" y="125"/>
                  </a:lnTo>
                  <a:lnTo>
                    <a:pt x="18333" y="291"/>
                  </a:lnTo>
                  <a:lnTo>
                    <a:pt x="17751" y="541"/>
                  </a:lnTo>
                  <a:lnTo>
                    <a:pt x="17127" y="915"/>
                  </a:lnTo>
                  <a:lnTo>
                    <a:pt x="16504" y="1372"/>
                  </a:lnTo>
                  <a:lnTo>
                    <a:pt x="16171" y="1705"/>
                  </a:lnTo>
                  <a:lnTo>
                    <a:pt x="15839" y="2037"/>
                  </a:lnTo>
                  <a:lnTo>
                    <a:pt x="15506" y="2411"/>
                  </a:lnTo>
                  <a:lnTo>
                    <a:pt x="15215" y="2827"/>
                  </a:lnTo>
                  <a:lnTo>
                    <a:pt x="14883" y="3284"/>
                  </a:lnTo>
                  <a:lnTo>
                    <a:pt x="14550" y="3783"/>
                  </a:lnTo>
                  <a:lnTo>
                    <a:pt x="14218" y="4324"/>
                  </a:lnTo>
                  <a:lnTo>
                    <a:pt x="13885" y="4947"/>
                  </a:lnTo>
                  <a:lnTo>
                    <a:pt x="13012" y="6527"/>
                  </a:lnTo>
                  <a:lnTo>
                    <a:pt x="12222" y="7899"/>
                  </a:lnTo>
                  <a:lnTo>
                    <a:pt x="11474" y="9104"/>
                  </a:lnTo>
                  <a:lnTo>
                    <a:pt x="10767" y="10102"/>
                  </a:lnTo>
                  <a:lnTo>
                    <a:pt x="10144" y="10975"/>
                  </a:lnTo>
                  <a:lnTo>
                    <a:pt x="9603" y="11681"/>
                  </a:lnTo>
                  <a:lnTo>
                    <a:pt x="9146" y="12263"/>
                  </a:lnTo>
                  <a:lnTo>
                    <a:pt x="8772" y="12679"/>
                  </a:lnTo>
                  <a:lnTo>
                    <a:pt x="5737" y="5030"/>
                  </a:lnTo>
                  <a:lnTo>
                    <a:pt x="5613" y="4822"/>
                  </a:lnTo>
                  <a:lnTo>
                    <a:pt x="5446" y="4656"/>
                  </a:lnTo>
                  <a:lnTo>
                    <a:pt x="5239" y="4573"/>
                  </a:lnTo>
                  <a:lnTo>
                    <a:pt x="5031" y="4490"/>
                  </a:lnTo>
                  <a:lnTo>
                    <a:pt x="4324" y="4490"/>
                  </a:lnTo>
                  <a:lnTo>
                    <a:pt x="3659" y="4573"/>
                  </a:lnTo>
                  <a:lnTo>
                    <a:pt x="2994" y="4698"/>
                  </a:lnTo>
                  <a:lnTo>
                    <a:pt x="2370" y="4864"/>
                  </a:lnTo>
                  <a:lnTo>
                    <a:pt x="1788" y="5030"/>
                  </a:lnTo>
                  <a:lnTo>
                    <a:pt x="1248" y="5238"/>
                  </a:lnTo>
                  <a:lnTo>
                    <a:pt x="416" y="5654"/>
                  </a:lnTo>
                  <a:lnTo>
                    <a:pt x="209" y="5778"/>
                  </a:lnTo>
                  <a:lnTo>
                    <a:pt x="84" y="5986"/>
                  </a:lnTo>
                  <a:lnTo>
                    <a:pt x="1" y="6194"/>
                  </a:lnTo>
                  <a:lnTo>
                    <a:pt x="1" y="6444"/>
                  </a:lnTo>
                  <a:lnTo>
                    <a:pt x="125" y="7483"/>
                  </a:lnTo>
                  <a:lnTo>
                    <a:pt x="292" y="8730"/>
                  </a:lnTo>
                  <a:lnTo>
                    <a:pt x="791" y="11557"/>
                  </a:lnTo>
                  <a:lnTo>
                    <a:pt x="1373" y="14383"/>
                  </a:lnTo>
                  <a:lnTo>
                    <a:pt x="1830" y="16545"/>
                  </a:lnTo>
                  <a:lnTo>
                    <a:pt x="1996" y="17210"/>
                  </a:lnTo>
                  <a:lnTo>
                    <a:pt x="2329" y="18208"/>
                  </a:lnTo>
                  <a:lnTo>
                    <a:pt x="2537" y="18748"/>
                  </a:lnTo>
                  <a:lnTo>
                    <a:pt x="2786" y="19372"/>
                  </a:lnTo>
                  <a:lnTo>
                    <a:pt x="3119" y="19995"/>
                  </a:lnTo>
                  <a:lnTo>
                    <a:pt x="3493" y="20577"/>
                  </a:lnTo>
                  <a:lnTo>
                    <a:pt x="3867" y="21201"/>
                  </a:lnTo>
                  <a:lnTo>
                    <a:pt x="4324" y="21783"/>
                  </a:lnTo>
                  <a:lnTo>
                    <a:pt x="4864" y="22323"/>
                  </a:lnTo>
                  <a:lnTo>
                    <a:pt x="5405" y="22780"/>
                  </a:lnTo>
                  <a:lnTo>
                    <a:pt x="5696" y="22988"/>
                  </a:lnTo>
                  <a:lnTo>
                    <a:pt x="6028" y="23155"/>
                  </a:lnTo>
                  <a:lnTo>
                    <a:pt x="6361" y="23321"/>
                  </a:lnTo>
                  <a:lnTo>
                    <a:pt x="6694" y="23487"/>
                  </a:lnTo>
                  <a:lnTo>
                    <a:pt x="7068" y="23612"/>
                  </a:lnTo>
                  <a:lnTo>
                    <a:pt x="7442" y="23695"/>
                  </a:lnTo>
                  <a:lnTo>
                    <a:pt x="7816" y="23736"/>
                  </a:lnTo>
                  <a:lnTo>
                    <a:pt x="8232" y="23778"/>
                  </a:lnTo>
                  <a:lnTo>
                    <a:pt x="8606" y="23736"/>
                  </a:lnTo>
                  <a:lnTo>
                    <a:pt x="9021" y="23695"/>
                  </a:lnTo>
                  <a:lnTo>
                    <a:pt x="9437" y="23653"/>
                  </a:lnTo>
                  <a:lnTo>
                    <a:pt x="9811" y="23529"/>
                  </a:lnTo>
                  <a:lnTo>
                    <a:pt x="10227" y="23404"/>
                  </a:lnTo>
                  <a:lnTo>
                    <a:pt x="10601" y="23279"/>
                  </a:lnTo>
                  <a:lnTo>
                    <a:pt x="11349" y="22905"/>
                  </a:lnTo>
                  <a:lnTo>
                    <a:pt x="12056" y="22489"/>
                  </a:lnTo>
                  <a:lnTo>
                    <a:pt x="12721" y="21991"/>
                  </a:lnTo>
                  <a:lnTo>
                    <a:pt x="13345" y="21492"/>
                  </a:lnTo>
                  <a:lnTo>
                    <a:pt x="13927" y="20951"/>
                  </a:lnTo>
                  <a:lnTo>
                    <a:pt x="14467" y="20411"/>
                  </a:lnTo>
                  <a:lnTo>
                    <a:pt x="14966" y="19912"/>
                  </a:lnTo>
                  <a:lnTo>
                    <a:pt x="15714" y="18998"/>
                  </a:lnTo>
                  <a:lnTo>
                    <a:pt x="16213" y="18332"/>
                  </a:lnTo>
                  <a:lnTo>
                    <a:pt x="16379" y="18083"/>
                  </a:lnTo>
                  <a:lnTo>
                    <a:pt x="16878" y="17460"/>
                  </a:lnTo>
                  <a:lnTo>
                    <a:pt x="18125" y="15714"/>
                  </a:lnTo>
                  <a:lnTo>
                    <a:pt x="18915" y="14550"/>
                  </a:lnTo>
                  <a:lnTo>
                    <a:pt x="19746" y="13261"/>
                  </a:lnTo>
                  <a:lnTo>
                    <a:pt x="20578" y="11806"/>
                  </a:lnTo>
                  <a:lnTo>
                    <a:pt x="21409" y="10310"/>
                  </a:lnTo>
                  <a:lnTo>
                    <a:pt x="21783" y="9561"/>
                  </a:lnTo>
                  <a:lnTo>
                    <a:pt x="22157" y="8771"/>
                  </a:lnTo>
                  <a:lnTo>
                    <a:pt x="22448" y="8023"/>
                  </a:lnTo>
                  <a:lnTo>
                    <a:pt x="22739" y="7233"/>
                  </a:lnTo>
                  <a:lnTo>
                    <a:pt x="22989" y="6485"/>
                  </a:lnTo>
                  <a:lnTo>
                    <a:pt x="23197" y="5778"/>
                  </a:lnTo>
                  <a:lnTo>
                    <a:pt x="23321" y="5030"/>
                  </a:lnTo>
                  <a:lnTo>
                    <a:pt x="23405" y="4365"/>
                  </a:lnTo>
                  <a:lnTo>
                    <a:pt x="23405" y="3700"/>
                  </a:lnTo>
                  <a:lnTo>
                    <a:pt x="23363" y="3076"/>
                  </a:lnTo>
                  <a:lnTo>
                    <a:pt x="23238" y="2453"/>
                  </a:lnTo>
                  <a:lnTo>
                    <a:pt x="23030" y="1913"/>
                  </a:lnTo>
                  <a:lnTo>
                    <a:pt x="22906" y="1663"/>
                  </a:lnTo>
                  <a:lnTo>
                    <a:pt x="22739" y="1414"/>
                  </a:lnTo>
                  <a:lnTo>
                    <a:pt x="22532" y="1206"/>
                  </a:lnTo>
                  <a:lnTo>
                    <a:pt x="22365" y="998"/>
                  </a:lnTo>
                  <a:lnTo>
                    <a:pt x="22116" y="790"/>
                  </a:lnTo>
                  <a:lnTo>
                    <a:pt x="21866" y="624"/>
                  </a:lnTo>
                  <a:lnTo>
                    <a:pt x="21575" y="458"/>
                  </a:lnTo>
                  <a:lnTo>
                    <a:pt x="21284" y="291"/>
                  </a:lnTo>
                  <a:lnTo>
                    <a:pt x="21077" y="208"/>
                  </a:lnTo>
                  <a:lnTo>
                    <a:pt x="20619" y="83"/>
                  </a:lnTo>
                  <a:lnTo>
                    <a:pt x="20245" y="42"/>
                  </a:lnTo>
                  <a:lnTo>
                    <a:pt x="19830" y="0"/>
                  </a:lnTo>
                  <a:close/>
                </a:path>
              </a:pathLst>
            </a:custGeom>
            <a:solidFill>
              <a:srgbClr val="F9E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7479100" y="1946750"/>
              <a:ext cx="196450" cy="362725"/>
            </a:xfrm>
            <a:custGeom>
              <a:rect b="b" l="l" r="r" t="t"/>
              <a:pathLst>
                <a:path extrusionOk="0" h="14509" w="7858">
                  <a:moveTo>
                    <a:pt x="6943" y="0"/>
                  </a:moveTo>
                  <a:lnTo>
                    <a:pt x="5405" y="790"/>
                  </a:lnTo>
                  <a:lnTo>
                    <a:pt x="4989" y="2287"/>
                  </a:lnTo>
                  <a:lnTo>
                    <a:pt x="4490" y="3908"/>
                  </a:lnTo>
                  <a:lnTo>
                    <a:pt x="3867" y="5945"/>
                  </a:lnTo>
                  <a:lnTo>
                    <a:pt x="3077" y="8148"/>
                  </a:lnTo>
                  <a:lnTo>
                    <a:pt x="2620" y="9312"/>
                  </a:lnTo>
                  <a:lnTo>
                    <a:pt x="2162" y="10434"/>
                  </a:lnTo>
                  <a:lnTo>
                    <a:pt x="1664" y="11557"/>
                  </a:lnTo>
                  <a:lnTo>
                    <a:pt x="1123" y="12596"/>
                  </a:lnTo>
                  <a:lnTo>
                    <a:pt x="583" y="13594"/>
                  </a:lnTo>
                  <a:lnTo>
                    <a:pt x="1" y="14508"/>
                  </a:lnTo>
                  <a:lnTo>
                    <a:pt x="583" y="13968"/>
                  </a:lnTo>
                  <a:lnTo>
                    <a:pt x="1123" y="13386"/>
                  </a:lnTo>
                  <a:lnTo>
                    <a:pt x="1955" y="12430"/>
                  </a:lnTo>
                  <a:lnTo>
                    <a:pt x="2495" y="11723"/>
                  </a:lnTo>
                  <a:lnTo>
                    <a:pt x="2661" y="11432"/>
                  </a:lnTo>
                  <a:lnTo>
                    <a:pt x="3202" y="10767"/>
                  </a:lnTo>
                  <a:lnTo>
                    <a:pt x="3784" y="9977"/>
                  </a:lnTo>
                  <a:lnTo>
                    <a:pt x="4490" y="8938"/>
                  </a:lnTo>
                  <a:lnTo>
                    <a:pt x="5322" y="7732"/>
                  </a:lnTo>
                  <a:lnTo>
                    <a:pt x="6153" y="6361"/>
                  </a:lnTo>
                  <a:lnTo>
                    <a:pt x="7026" y="4864"/>
                  </a:lnTo>
                  <a:lnTo>
                    <a:pt x="7857" y="3326"/>
                  </a:lnTo>
                  <a:lnTo>
                    <a:pt x="6943" y="0"/>
                  </a:lnTo>
                  <a:close/>
                </a:path>
              </a:pathLst>
            </a:custGeom>
            <a:solidFill>
              <a:srgbClr val="EAD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7365825" y="1772150"/>
              <a:ext cx="1166050" cy="2514975"/>
            </a:xfrm>
            <a:custGeom>
              <a:rect b="b" l="l" r="r" t="t"/>
              <a:pathLst>
                <a:path extrusionOk="0" h="100599" w="46642">
                  <a:moveTo>
                    <a:pt x="17003" y="1"/>
                  </a:moveTo>
                  <a:lnTo>
                    <a:pt x="10559" y="375"/>
                  </a:lnTo>
                  <a:lnTo>
                    <a:pt x="6278" y="40198"/>
                  </a:lnTo>
                  <a:lnTo>
                    <a:pt x="1" y="98562"/>
                  </a:lnTo>
                  <a:lnTo>
                    <a:pt x="1" y="98936"/>
                  </a:lnTo>
                  <a:lnTo>
                    <a:pt x="84" y="99352"/>
                  </a:lnTo>
                  <a:lnTo>
                    <a:pt x="209" y="99684"/>
                  </a:lnTo>
                  <a:lnTo>
                    <a:pt x="458" y="99975"/>
                  </a:lnTo>
                  <a:lnTo>
                    <a:pt x="749" y="100266"/>
                  </a:lnTo>
                  <a:lnTo>
                    <a:pt x="1081" y="100433"/>
                  </a:lnTo>
                  <a:lnTo>
                    <a:pt x="1414" y="100557"/>
                  </a:lnTo>
                  <a:lnTo>
                    <a:pt x="1830" y="100599"/>
                  </a:lnTo>
                  <a:lnTo>
                    <a:pt x="44979" y="100599"/>
                  </a:lnTo>
                  <a:lnTo>
                    <a:pt x="45187" y="100557"/>
                  </a:lnTo>
                  <a:lnTo>
                    <a:pt x="45561" y="100433"/>
                  </a:lnTo>
                  <a:lnTo>
                    <a:pt x="45935" y="100225"/>
                  </a:lnTo>
                  <a:lnTo>
                    <a:pt x="46226" y="99934"/>
                  </a:lnTo>
                  <a:lnTo>
                    <a:pt x="46434" y="99601"/>
                  </a:lnTo>
                  <a:lnTo>
                    <a:pt x="46559" y="99186"/>
                  </a:lnTo>
                  <a:lnTo>
                    <a:pt x="46642" y="98770"/>
                  </a:lnTo>
                  <a:lnTo>
                    <a:pt x="46600" y="98562"/>
                  </a:lnTo>
                  <a:lnTo>
                    <a:pt x="46600" y="98354"/>
                  </a:lnTo>
                  <a:lnTo>
                    <a:pt x="42360" y="78983"/>
                  </a:lnTo>
                  <a:lnTo>
                    <a:pt x="33963" y="40198"/>
                  </a:lnTo>
                  <a:lnTo>
                    <a:pt x="28808" y="375"/>
                  </a:lnTo>
                  <a:lnTo>
                    <a:pt x="22407" y="1"/>
                  </a:lnTo>
                  <a:lnTo>
                    <a:pt x="19705" y="375"/>
                  </a:lnTo>
                  <a:lnTo>
                    <a:pt x="17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7827250" y="1855300"/>
              <a:ext cx="60300" cy="296200"/>
            </a:xfrm>
            <a:custGeom>
              <a:rect b="b" l="l" r="r" t="t"/>
              <a:pathLst>
                <a:path extrusionOk="0" h="11848" w="2412">
                  <a:moveTo>
                    <a:pt x="1" y="0"/>
                  </a:moveTo>
                  <a:lnTo>
                    <a:pt x="1" y="11848"/>
                  </a:lnTo>
                  <a:lnTo>
                    <a:pt x="2412" y="11848"/>
                  </a:lnTo>
                  <a:lnTo>
                    <a:pt x="2412" y="11141"/>
                  </a:lnTo>
                  <a:lnTo>
                    <a:pt x="707" y="1114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EAD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7365825" y="2477800"/>
              <a:ext cx="1166050" cy="1809325"/>
            </a:xfrm>
            <a:custGeom>
              <a:rect b="b" l="l" r="r" t="t"/>
              <a:pathLst>
                <a:path extrusionOk="0" h="72373" w="46642">
                  <a:moveTo>
                    <a:pt x="11515" y="0"/>
                  </a:moveTo>
                  <a:lnTo>
                    <a:pt x="7234" y="3284"/>
                  </a:lnTo>
                  <a:lnTo>
                    <a:pt x="6278" y="11972"/>
                  </a:lnTo>
                  <a:lnTo>
                    <a:pt x="1" y="70336"/>
                  </a:lnTo>
                  <a:lnTo>
                    <a:pt x="1" y="70710"/>
                  </a:lnTo>
                  <a:lnTo>
                    <a:pt x="84" y="71126"/>
                  </a:lnTo>
                  <a:lnTo>
                    <a:pt x="209" y="71458"/>
                  </a:lnTo>
                  <a:lnTo>
                    <a:pt x="458" y="71749"/>
                  </a:lnTo>
                  <a:lnTo>
                    <a:pt x="749" y="72040"/>
                  </a:lnTo>
                  <a:lnTo>
                    <a:pt x="1081" y="72207"/>
                  </a:lnTo>
                  <a:lnTo>
                    <a:pt x="1414" y="72331"/>
                  </a:lnTo>
                  <a:lnTo>
                    <a:pt x="1830" y="72373"/>
                  </a:lnTo>
                  <a:lnTo>
                    <a:pt x="44979" y="72373"/>
                  </a:lnTo>
                  <a:lnTo>
                    <a:pt x="45187" y="72331"/>
                  </a:lnTo>
                  <a:lnTo>
                    <a:pt x="45603" y="72207"/>
                  </a:lnTo>
                  <a:lnTo>
                    <a:pt x="45935" y="71999"/>
                  </a:lnTo>
                  <a:lnTo>
                    <a:pt x="46226" y="71708"/>
                  </a:lnTo>
                  <a:lnTo>
                    <a:pt x="46434" y="71375"/>
                  </a:lnTo>
                  <a:lnTo>
                    <a:pt x="46559" y="70960"/>
                  </a:lnTo>
                  <a:lnTo>
                    <a:pt x="46642" y="70544"/>
                  </a:lnTo>
                  <a:lnTo>
                    <a:pt x="46600" y="70336"/>
                  </a:lnTo>
                  <a:lnTo>
                    <a:pt x="46600" y="70128"/>
                  </a:lnTo>
                  <a:lnTo>
                    <a:pt x="42402" y="50757"/>
                  </a:lnTo>
                  <a:lnTo>
                    <a:pt x="40614" y="42484"/>
                  </a:lnTo>
                  <a:lnTo>
                    <a:pt x="39118" y="41819"/>
                  </a:lnTo>
                  <a:lnTo>
                    <a:pt x="38286" y="41404"/>
                  </a:lnTo>
                  <a:lnTo>
                    <a:pt x="37455" y="40988"/>
                  </a:lnTo>
                  <a:lnTo>
                    <a:pt x="36582" y="40489"/>
                  </a:lnTo>
                  <a:lnTo>
                    <a:pt x="35667" y="39907"/>
                  </a:lnTo>
                  <a:lnTo>
                    <a:pt x="34753" y="39325"/>
                  </a:lnTo>
                  <a:lnTo>
                    <a:pt x="33838" y="38660"/>
                  </a:lnTo>
                  <a:lnTo>
                    <a:pt x="33256" y="38203"/>
                  </a:lnTo>
                  <a:lnTo>
                    <a:pt x="32674" y="37704"/>
                  </a:lnTo>
                  <a:lnTo>
                    <a:pt x="32092" y="37164"/>
                  </a:lnTo>
                  <a:lnTo>
                    <a:pt x="31552" y="36582"/>
                  </a:lnTo>
                  <a:lnTo>
                    <a:pt x="30970" y="35916"/>
                  </a:lnTo>
                  <a:lnTo>
                    <a:pt x="30430" y="35251"/>
                  </a:lnTo>
                  <a:lnTo>
                    <a:pt x="29889" y="34545"/>
                  </a:lnTo>
                  <a:lnTo>
                    <a:pt x="29349" y="33838"/>
                  </a:lnTo>
                  <a:lnTo>
                    <a:pt x="28268" y="32258"/>
                  </a:lnTo>
                  <a:lnTo>
                    <a:pt x="27229" y="30554"/>
                  </a:lnTo>
                  <a:lnTo>
                    <a:pt x="26273" y="28767"/>
                  </a:lnTo>
                  <a:lnTo>
                    <a:pt x="25317" y="26937"/>
                  </a:lnTo>
                  <a:lnTo>
                    <a:pt x="24402" y="25025"/>
                  </a:lnTo>
                  <a:lnTo>
                    <a:pt x="23571" y="23030"/>
                  </a:lnTo>
                  <a:lnTo>
                    <a:pt x="22781" y="21076"/>
                  </a:lnTo>
                  <a:lnTo>
                    <a:pt x="22033" y="19081"/>
                  </a:lnTo>
                  <a:lnTo>
                    <a:pt x="21368" y="17085"/>
                  </a:lnTo>
                  <a:lnTo>
                    <a:pt x="20744" y="15132"/>
                  </a:lnTo>
                  <a:lnTo>
                    <a:pt x="20162" y="13261"/>
                  </a:lnTo>
                  <a:lnTo>
                    <a:pt x="19705" y="11390"/>
                  </a:lnTo>
                  <a:lnTo>
                    <a:pt x="19455" y="10518"/>
                  </a:lnTo>
                  <a:lnTo>
                    <a:pt x="19206" y="9686"/>
                  </a:lnTo>
                  <a:lnTo>
                    <a:pt x="18956" y="8896"/>
                  </a:lnTo>
                  <a:lnTo>
                    <a:pt x="18665" y="8148"/>
                  </a:lnTo>
                  <a:lnTo>
                    <a:pt x="18374" y="7441"/>
                  </a:lnTo>
                  <a:lnTo>
                    <a:pt x="18084" y="6776"/>
                  </a:lnTo>
                  <a:lnTo>
                    <a:pt x="17751" y="6153"/>
                  </a:lnTo>
                  <a:lnTo>
                    <a:pt x="17418" y="5571"/>
                  </a:lnTo>
                  <a:lnTo>
                    <a:pt x="16753" y="4490"/>
                  </a:lnTo>
                  <a:lnTo>
                    <a:pt x="16088" y="3575"/>
                  </a:lnTo>
                  <a:lnTo>
                    <a:pt x="15381" y="2786"/>
                  </a:lnTo>
                  <a:lnTo>
                    <a:pt x="14716" y="2079"/>
                  </a:lnTo>
                  <a:lnTo>
                    <a:pt x="14093" y="1539"/>
                  </a:lnTo>
                  <a:lnTo>
                    <a:pt x="13469" y="1081"/>
                  </a:lnTo>
                  <a:lnTo>
                    <a:pt x="12929" y="707"/>
                  </a:lnTo>
                  <a:lnTo>
                    <a:pt x="12472" y="458"/>
                  </a:lnTo>
                  <a:lnTo>
                    <a:pt x="11765" y="125"/>
                  </a:lnTo>
                  <a:lnTo>
                    <a:pt x="11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7928050" y="2010150"/>
              <a:ext cx="307650" cy="409475"/>
            </a:xfrm>
            <a:custGeom>
              <a:rect b="b" l="l" r="r" t="t"/>
              <a:pathLst>
                <a:path extrusionOk="0" h="16379" w="12306">
                  <a:moveTo>
                    <a:pt x="3617" y="0"/>
                  </a:moveTo>
                  <a:lnTo>
                    <a:pt x="3908" y="832"/>
                  </a:lnTo>
                  <a:lnTo>
                    <a:pt x="4199" y="1663"/>
                  </a:lnTo>
                  <a:lnTo>
                    <a:pt x="4490" y="2702"/>
                  </a:lnTo>
                  <a:lnTo>
                    <a:pt x="4615" y="3284"/>
                  </a:lnTo>
                  <a:lnTo>
                    <a:pt x="4698" y="3825"/>
                  </a:lnTo>
                  <a:lnTo>
                    <a:pt x="4781" y="4365"/>
                  </a:lnTo>
                  <a:lnTo>
                    <a:pt x="4823" y="4905"/>
                  </a:lnTo>
                  <a:lnTo>
                    <a:pt x="4781" y="5446"/>
                  </a:lnTo>
                  <a:lnTo>
                    <a:pt x="4740" y="5903"/>
                  </a:lnTo>
                  <a:lnTo>
                    <a:pt x="4615" y="6319"/>
                  </a:lnTo>
                  <a:lnTo>
                    <a:pt x="4490" y="6527"/>
                  </a:lnTo>
                  <a:lnTo>
                    <a:pt x="4407" y="6693"/>
                  </a:lnTo>
                  <a:lnTo>
                    <a:pt x="4158" y="6984"/>
                  </a:lnTo>
                  <a:lnTo>
                    <a:pt x="3908" y="7192"/>
                  </a:lnTo>
                  <a:lnTo>
                    <a:pt x="3617" y="7400"/>
                  </a:lnTo>
                  <a:lnTo>
                    <a:pt x="3326" y="7524"/>
                  </a:lnTo>
                  <a:lnTo>
                    <a:pt x="3035" y="7649"/>
                  </a:lnTo>
                  <a:lnTo>
                    <a:pt x="2744" y="7732"/>
                  </a:lnTo>
                  <a:lnTo>
                    <a:pt x="2121" y="7857"/>
                  </a:lnTo>
                  <a:lnTo>
                    <a:pt x="1539" y="7982"/>
                  </a:lnTo>
                  <a:lnTo>
                    <a:pt x="1248" y="8065"/>
                  </a:lnTo>
                  <a:lnTo>
                    <a:pt x="957" y="8148"/>
                  </a:lnTo>
                  <a:lnTo>
                    <a:pt x="708" y="8273"/>
                  </a:lnTo>
                  <a:lnTo>
                    <a:pt x="458" y="8439"/>
                  </a:lnTo>
                  <a:lnTo>
                    <a:pt x="250" y="8647"/>
                  </a:lnTo>
                  <a:lnTo>
                    <a:pt x="42" y="8896"/>
                  </a:lnTo>
                  <a:lnTo>
                    <a:pt x="1" y="9062"/>
                  </a:lnTo>
                  <a:lnTo>
                    <a:pt x="1" y="9229"/>
                  </a:lnTo>
                  <a:lnTo>
                    <a:pt x="42" y="9436"/>
                  </a:lnTo>
                  <a:lnTo>
                    <a:pt x="126" y="9644"/>
                  </a:lnTo>
                  <a:lnTo>
                    <a:pt x="292" y="9894"/>
                  </a:lnTo>
                  <a:lnTo>
                    <a:pt x="458" y="10143"/>
                  </a:lnTo>
                  <a:lnTo>
                    <a:pt x="957" y="10725"/>
                  </a:lnTo>
                  <a:lnTo>
                    <a:pt x="1581" y="11307"/>
                  </a:lnTo>
                  <a:lnTo>
                    <a:pt x="2329" y="11931"/>
                  </a:lnTo>
                  <a:lnTo>
                    <a:pt x="3119" y="12596"/>
                  </a:lnTo>
                  <a:lnTo>
                    <a:pt x="3950" y="13219"/>
                  </a:lnTo>
                  <a:lnTo>
                    <a:pt x="5654" y="14425"/>
                  </a:lnTo>
                  <a:lnTo>
                    <a:pt x="7192" y="15422"/>
                  </a:lnTo>
                  <a:lnTo>
                    <a:pt x="8315" y="16129"/>
                  </a:lnTo>
                  <a:lnTo>
                    <a:pt x="8647" y="16337"/>
                  </a:lnTo>
                  <a:lnTo>
                    <a:pt x="8814" y="16379"/>
                  </a:lnTo>
                  <a:lnTo>
                    <a:pt x="8897" y="16337"/>
                  </a:lnTo>
                  <a:lnTo>
                    <a:pt x="9063" y="16254"/>
                  </a:lnTo>
                  <a:lnTo>
                    <a:pt x="9479" y="15921"/>
                  </a:lnTo>
                  <a:lnTo>
                    <a:pt x="10684" y="14882"/>
                  </a:lnTo>
                  <a:lnTo>
                    <a:pt x="12306" y="13386"/>
                  </a:lnTo>
                  <a:lnTo>
                    <a:pt x="10185" y="3492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EAD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7599650" y="2195125"/>
              <a:ext cx="589275" cy="387650"/>
            </a:xfrm>
            <a:custGeom>
              <a:rect b="b" l="l" r="r" t="t"/>
              <a:pathLst>
                <a:path extrusionOk="0" h="15506" w="23571">
                  <a:moveTo>
                    <a:pt x="1" y="1"/>
                  </a:moveTo>
                  <a:lnTo>
                    <a:pt x="42" y="167"/>
                  </a:lnTo>
                  <a:lnTo>
                    <a:pt x="209" y="541"/>
                  </a:lnTo>
                  <a:lnTo>
                    <a:pt x="458" y="957"/>
                  </a:lnTo>
                  <a:lnTo>
                    <a:pt x="624" y="1164"/>
                  </a:lnTo>
                  <a:lnTo>
                    <a:pt x="791" y="1331"/>
                  </a:lnTo>
                  <a:lnTo>
                    <a:pt x="874" y="1539"/>
                  </a:lnTo>
                  <a:lnTo>
                    <a:pt x="1040" y="2037"/>
                  </a:lnTo>
                  <a:lnTo>
                    <a:pt x="1206" y="2328"/>
                  </a:lnTo>
                  <a:lnTo>
                    <a:pt x="1373" y="2578"/>
                  </a:lnTo>
                  <a:lnTo>
                    <a:pt x="1539" y="2786"/>
                  </a:lnTo>
                  <a:lnTo>
                    <a:pt x="1788" y="2952"/>
                  </a:lnTo>
                  <a:lnTo>
                    <a:pt x="1830" y="3118"/>
                  </a:lnTo>
                  <a:lnTo>
                    <a:pt x="1996" y="3492"/>
                  </a:lnTo>
                  <a:lnTo>
                    <a:pt x="2121" y="3700"/>
                  </a:lnTo>
                  <a:lnTo>
                    <a:pt x="2329" y="3908"/>
                  </a:lnTo>
                  <a:lnTo>
                    <a:pt x="2537" y="4074"/>
                  </a:lnTo>
                  <a:lnTo>
                    <a:pt x="2869" y="4241"/>
                  </a:lnTo>
                  <a:lnTo>
                    <a:pt x="2911" y="4407"/>
                  </a:lnTo>
                  <a:lnTo>
                    <a:pt x="3035" y="4823"/>
                  </a:lnTo>
                  <a:lnTo>
                    <a:pt x="3160" y="5114"/>
                  </a:lnTo>
                  <a:lnTo>
                    <a:pt x="3368" y="5405"/>
                  </a:lnTo>
                  <a:lnTo>
                    <a:pt x="3576" y="5737"/>
                  </a:lnTo>
                  <a:lnTo>
                    <a:pt x="3867" y="6070"/>
                  </a:lnTo>
                  <a:lnTo>
                    <a:pt x="4199" y="6402"/>
                  </a:lnTo>
                  <a:lnTo>
                    <a:pt x="4615" y="6693"/>
                  </a:lnTo>
                  <a:lnTo>
                    <a:pt x="5114" y="6943"/>
                  </a:lnTo>
                  <a:lnTo>
                    <a:pt x="5696" y="7150"/>
                  </a:lnTo>
                  <a:lnTo>
                    <a:pt x="6361" y="7275"/>
                  </a:lnTo>
                  <a:lnTo>
                    <a:pt x="7109" y="7317"/>
                  </a:lnTo>
                  <a:lnTo>
                    <a:pt x="7982" y="7317"/>
                  </a:lnTo>
                  <a:lnTo>
                    <a:pt x="8938" y="7192"/>
                  </a:lnTo>
                  <a:lnTo>
                    <a:pt x="10269" y="8065"/>
                  </a:lnTo>
                  <a:lnTo>
                    <a:pt x="13636" y="10268"/>
                  </a:lnTo>
                  <a:lnTo>
                    <a:pt x="15756" y="11598"/>
                  </a:lnTo>
                  <a:lnTo>
                    <a:pt x="17917" y="12929"/>
                  </a:lnTo>
                  <a:lnTo>
                    <a:pt x="20121" y="14217"/>
                  </a:lnTo>
                  <a:lnTo>
                    <a:pt x="22116" y="15298"/>
                  </a:lnTo>
                  <a:lnTo>
                    <a:pt x="22324" y="15423"/>
                  </a:lnTo>
                  <a:lnTo>
                    <a:pt x="22490" y="15464"/>
                  </a:lnTo>
                  <a:lnTo>
                    <a:pt x="23363" y="15464"/>
                  </a:lnTo>
                  <a:lnTo>
                    <a:pt x="23571" y="15506"/>
                  </a:lnTo>
                  <a:lnTo>
                    <a:pt x="22615" y="7899"/>
                  </a:lnTo>
                  <a:lnTo>
                    <a:pt x="20079" y="69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7788800" y="1619400"/>
              <a:ext cx="139275" cy="247350"/>
            </a:xfrm>
            <a:custGeom>
              <a:rect b="b" l="l" r="r" t="t"/>
              <a:pathLst>
                <a:path extrusionOk="0" h="9894" w="5571">
                  <a:moveTo>
                    <a:pt x="541" y="0"/>
                  </a:moveTo>
                  <a:lnTo>
                    <a:pt x="1" y="6901"/>
                  </a:lnTo>
                  <a:lnTo>
                    <a:pt x="1" y="7192"/>
                  </a:lnTo>
                  <a:lnTo>
                    <a:pt x="42" y="7483"/>
                  </a:lnTo>
                  <a:lnTo>
                    <a:pt x="84" y="7774"/>
                  </a:lnTo>
                  <a:lnTo>
                    <a:pt x="167" y="8065"/>
                  </a:lnTo>
                  <a:lnTo>
                    <a:pt x="292" y="8314"/>
                  </a:lnTo>
                  <a:lnTo>
                    <a:pt x="416" y="8563"/>
                  </a:lnTo>
                  <a:lnTo>
                    <a:pt x="583" y="8813"/>
                  </a:lnTo>
                  <a:lnTo>
                    <a:pt x="749" y="9021"/>
                  </a:lnTo>
                  <a:lnTo>
                    <a:pt x="957" y="9228"/>
                  </a:lnTo>
                  <a:lnTo>
                    <a:pt x="1165" y="9395"/>
                  </a:lnTo>
                  <a:lnTo>
                    <a:pt x="1414" y="9519"/>
                  </a:lnTo>
                  <a:lnTo>
                    <a:pt x="1663" y="9686"/>
                  </a:lnTo>
                  <a:lnTo>
                    <a:pt x="1913" y="9769"/>
                  </a:lnTo>
                  <a:lnTo>
                    <a:pt x="2204" y="9852"/>
                  </a:lnTo>
                  <a:lnTo>
                    <a:pt x="2495" y="9894"/>
                  </a:lnTo>
                  <a:lnTo>
                    <a:pt x="3077" y="9894"/>
                  </a:lnTo>
                  <a:lnTo>
                    <a:pt x="3368" y="9852"/>
                  </a:lnTo>
                  <a:lnTo>
                    <a:pt x="3659" y="9769"/>
                  </a:lnTo>
                  <a:lnTo>
                    <a:pt x="3908" y="9686"/>
                  </a:lnTo>
                  <a:lnTo>
                    <a:pt x="4158" y="9519"/>
                  </a:lnTo>
                  <a:lnTo>
                    <a:pt x="4407" y="9395"/>
                  </a:lnTo>
                  <a:lnTo>
                    <a:pt x="4615" y="9228"/>
                  </a:lnTo>
                  <a:lnTo>
                    <a:pt x="4823" y="9021"/>
                  </a:lnTo>
                  <a:lnTo>
                    <a:pt x="4989" y="8813"/>
                  </a:lnTo>
                  <a:lnTo>
                    <a:pt x="5155" y="8563"/>
                  </a:lnTo>
                  <a:lnTo>
                    <a:pt x="5280" y="8314"/>
                  </a:lnTo>
                  <a:lnTo>
                    <a:pt x="5405" y="8065"/>
                  </a:lnTo>
                  <a:lnTo>
                    <a:pt x="5488" y="7774"/>
                  </a:lnTo>
                  <a:lnTo>
                    <a:pt x="5529" y="7483"/>
                  </a:lnTo>
                  <a:lnTo>
                    <a:pt x="5571" y="7192"/>
                  </a:lnTo>
                  <a:lnTo>
                    <a:pt x="5571" y="6901"/>
                  </a:lnTo>
                  <a:lnTo>
                    <a:pt x="5030" y="0"/>
                  </a:lnTo>
                  <a:lnTo>
                    <a:pt x="2786" y="1663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788800" y="1706675"/>
              <a:ext cx="137200" cy="96675"/>
            </a:xfrm>
            <a:custGeom>
              <a:rect b="b" l="l" r="r" t="t"/>
              <a:pathLst>
                <a:path extrusionOk="0" h="3867" w="5488">
                  <a:moveTo>
                    <a:pt x="5280" y="1"/>
                  </a:moveTo>
                  <a:lnTo>
                    <a:pt x="4033" y="375"/>
                  </a:lnTo>
                  <a:lnTo>
                    <a:pt x="2703" y="791"/>
                  </a:lnTo>
                  <a:lnTo>
                    <a:pt x="1206" y="1290"/>
                  </a:lnTo>
                  <a:lnTo>
                    <a:pt x="790" y="1872"/>
                  </a:lnTo>
                  <a:lnTo>
                    <a:pt x="1" y="3410"/>
                  </a:lnTo>
                  <a:lnTo>
                    <a:pt x="125" y="3493"/>
                  </a:lnTo>
                  <a:lnTo>
                    <a:pt x="499" y="3617"/>
                  </a:lnTo>
                  <a:lnTo>
                    <a:pt x="1081" y="3742"/>
                  </a:lnTo>
                  <a:lnTo>
                    <a:pt x="1414" y="3825"/>
                  </a:lnTo>
                  <a:lnTo>
                    <a:pt x="1830" y="3867"/>
                  </a:lnTo>
                  <a:lnTo>
                    <a:pt x="2661" y="3867"/>
                  </a:lnTo>
                  <a:lnTo>
                    <a:pt x="3118" y="3784"/>
                  </a:lnTo>
                  <a:lnTo>
                    <a:pt x="3576" y="3701"/>
                  </a:lnTo>
                  <a:lnTo>
                    <a:pt x="4074" y="3534"/>
                  </a:lnTo>
                  <a:lnTo>
                    <a:pt x="4532" y="3285"/>
                  </a:lnTo>
                  <a:lnTo>
                    <a:pt x="5030" y="2994"/>
                  </a:lnTo>
                  <a:lnTo>
                    <a:pt x="5488" y="2620"/>
                  </a:lnTo>
                  <a:lnTo>
                    <a:pt x="5280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7791925" y="1619400"/>
              <a:ext cx="122650" cy="142400"/>
            </a:xfrm>
            <a:custGeom>
              <a:rect b="b" l="l" r="r" t="t"/>
              <a:pathLst>
                <a:path extrusionOk="0" h="5696" w="4906">
                  <a:moveTo>
                    <a:pt x="4905" y="0"/>
                  </a:moveTo>
                  <a:lnTo>
                    <a:pt x="2661" y="1663"/>
                  </a:lnTo>
                  <a:lnTo>
                    <a:pt x="832" y="291"/>
                  </a:lnTo>
                  <a:lnTo>
                    <a:pt x="541" y="333"/>
                  </a:lnTo>
                  <a:lnTo>
                    <a:pt x="416" y="374"/>
                  </a:lnTo>
                  <a:lnTo>
                    <a:pt x="0" y="5695"/>
                  </a:lnTo>
                  <a:lnTo>
                    <a:pt x="374" y="5695"/>
                  </a:lnTo>
                  <a:lnTo>
                    <a:pt x="790" y="5612"/>
                  </a:lnTo>
                  <a:lnTo>
                    <a:pt x="1247" y="5529"/>
                  </a:lnTo>
                  <a:lnTo>
                    <a:pt x="1746" y="5321"/>
                  </a:lnTo>
                  <a:lnTo>
                    <a:pt x="2328" y="5030"/>
                  </a:lnTo>
                  <a:lnTo>
                    <a:pt x="2785" y="4697"/>
                  </a:lnTo>
                  <a:lnTo>
                    <a:pt x="3243" y="4323"/>
                  </a:lnTo>
                  <a:lnTo>
                    <a:pt x="3575" y="3908"/>
                  </a:lnTo>
                  <a:lnTo>
                    <a:pt x="3908" y="3492"/>
                  </a:lnTo>
                  <a:lnTo>
                    <a:pt x="4157" y="3035"/>
                  </a:lnTo>
                  <a:lnTo>
                    <a:pt x="4365" y="2577"/>
                  </a:lnTo>
                  <a:lnTo>
                    <a:pt x="4531" y="2120"/>
                  </a:lnTo>
                  <a:lnTo>
                    <a:pt x="4656" y="1704"/>
                  </a:lnTo>
                  <a:lnTo>
                    <a:pt x="4739" y="1330"/>
                  </a:lnTo>
                  <a:lnTo>
                    <a:pt x="4864" y="624"/>
                  </a:lnTo>
                  <a:lnTo>
                    <a:pt x="4905" y="166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7654750" y="1378275"/>
              <a:ext cx="332575" cy="352350"/>
            </a:xfrm>
            <a:custGeom>
              <a:rect b="b" l="l" r="r" t="t"/>
              <a:pathLst>
                <a:path extrusionOk="0" h="14094" w="13303">
                  <a:moveTo>
                    <a:pt x="4781" y="1"/>
                  </a:moveTo>
                  <a:lnTo>
                    <a:pt x="4199" y="43"/>
                  </a:lnTo>
                  <a:lnTo>
                    <a:pt x="3617" y="167"/>
                  </a:lnTo>
                  <a:lnTo>
                    <a:pt x="3076" y="292"/>
                  </a:lnTo>
                  <a:lnTo>
                    <a:pt x="2577" y="500"/>
                  </a:lnTo>
                  <a:lnTo>
                    <a:pt x="2079" y="708"/>
                  </a:lnTo>
                  <a:lnTo>
                    <a:pt x="1621" y="999"/>
                  </a:lnTo>
                  <a:lnTo>
                    <a:pt x="1247" y="1331"/>
                  </a:lnTo>
                  <a:lnTo>
                    <a:pt x="915" y="1705"/>
                  </a:lnTo>
                  <a:lnTo>
                    <a:pt x="624" y="2121"/>
                  </a:lnTo>
                  <a:lnTo>
                    <a:pt x="457" y="2620"/>
                  </a:lnTo>
                  <a:lnTo>
                    <a:pt x="374" y="2786"/>
                  </a:lnTo>
                  <a:lnTo>
                    <a:pt x="249" y="3243"/>
                  </a:lnTo>
                  <a:lnTo>
                    <a:pt x="125" y="3992"/>
                  </a:lnTo>
                  <a:lnTo>
                    <a:pt x="42" y="4989"/>
                  </a:lnTo>
                  <a:lnTo>
                    <a:pt x="0" y="5571"/>
                  </a:lnTo>
                  <a:lnTo>
                    <a:pt x="42" y="6153"/>
                  </a:lnTo>
                  <a:lnTo>
                    <a:pt x="83" y="6818"/>
                  </a:lnTo>
                  <a:lnTo>
                    <a:pt x="166" y="7525"/>
                  </a:lnTo>
                  <a:lnTo>
                    <a:pt x="291" y="8273"/>
                  </a:lnTo>
                  <a:lnTo>
                    <a:pt x="457" y="9022"/>
                  </a:lnTo>
                  <a:lnTo>
                    <a:pt x="707" y="9811"/>
                  </a:lnTo>
                  <a:lnTo>
                    <a:pt x="1039" y="10601"/>
                  </a:lnTo>
                  <a:lnTo>
                    <a:pt x="1206" y="11017"/>
                  </a:lnTo>
                  <a:lnTo>
                    <a:pt x="1413" y="11391"/>
                  </a:lnTo>
                  <a:lnTo>
                    <a:pt x="1621" y="11724"/>
                  </a:lnTo>
                  <a:lnTo>
                    <a:pt x="1829" y="12015"/>
                  </a:lnTo>
                  <a:lnTo>
                    <a:pt x="2328" y="12597"/>
                  </a:lnTo>
                  <a:lnTo>
                    <a:pt x="2827" y="13054"/>
                  </a:lnTo>
                  <a:lnTo>
                    <a:pt x="3367" y="13428"/>
                  </a:lnTo>
                  <a:lnTo>
                    <a:pt x="3949" y="13677"/>
                  </a:lnTo>
                  <a:lnTo>
                    <a:pt x="4531" y="13885"/>
                  </a:lnTo>
                  <a:lnTo>
                    <a:pt x="5155" y="14010"/>
                  </a:lnTo>
                  <a:lnTo>
                    <a:pt x="5737" y="14093"/>
                  </a:lnTo>
                  <a:lnTo>
                    <a:pt x="6319" y="14051"/>
                  </a:lnTo>
                  <a:lnTo>
                    <a:pt x="6859" y="14010"/>
                  </a:lnTo>
                  <a:lnTo>
                    <a:pt x="7399" y="13885"/>
                  </a:lnTo>
                  <a:lnTo>
                    <a:pt x="7898" y="13719"/>
                  </a:lnTo>
                  <a:lnTo>
                    <a:pt x="8356" y="13469"/>
                  </a:lnTo>
                  <a:lnTo>
                    <a:pt x="8730" y="13220"/>
                  </a:lnTo>
                  <a:lnTo>
                    <a:pt x="9062" y="12929"/>
                  </a:lnTo>
                  <a:lnTo>
                    <a:pt x="9353" y="12597"/>
                  </a:lnTo>
                  <a:lnTo>
                    <a:pt x="9644" y="12222"/>
                  </a:lnTo>
                  <a:lnTo>
                    <a:pt x="9894" y="11807"/>
                  </a:lnTo>
                  <a:lnTo>
                    <a:pt x="10101" y="11349"/>
                  </a:lnTo>
                  <a:lnTo>
                    <a:pt x="10268" y="10892"/>
                  </a:lnTo>
                  <a:lnTo>
                    <a:pt x="10434" y="10435"/>
                  </a:lnTo>
                  <a:lnTo>
                    <a:pt x="10725" y="9520"/>
                  </a:lnTo>
                  <a:lnTo>
                    <a:pt x="10933" y="8689"/>
                  </a:lnTo>
                  <a:lnTo>
                    <a:pt x="11058" y="7982"/>
                  </a:lnTo>
                  <a:lnTo>
                    <a:pt x="11182" y="7317"/>
                  </a:lnTo>
                  <a:lnTo>
                    <a:pt x="11556" y="7192"/>
                  </a:lnTo>
                  <a:lnTo>
                    <a:pt x="11931" y="7026"/>
                  </a:lnTo>
                  <a:lnTo>
                    <a:pt x="12346" y="6735"/>
                  </a:lnTo>
                  <a:lnTo>
                    <a:pt x="12554" y="6569"/>
                  </a:lnTo>
                  <a:lnTo>
                    <a:pt x="12762" y="6361"/>
                  </a:lnTo>
                  <a:lnTo>
                    <a:pt x="12970" y="6112"/>
                  </a:lnTo>
                  <a:lnTo>
                    <a:pt x="13095" y="5862"/>
                  </a:lnTo>
                  <a:lnTo>
                    <a:pt x="13219" y="5571"/>
                  </a:lnTo>
                  <a:lnTo>
                    <a:pt x="13302" y="5239"/>
                  </a:lnTo>
                  <a:lnTo>
                    <a:pt x="13302" y="4865"/>
                  </a:lnTo>
                  <a:lnTo>
                    <a:pt x="13261" y="4449"/>
                  </a:lnTo>
                  <a:lnTo>
                    <a:pt x="13178" y="4033"/>
                  </a:lnTo>
                  <a:lnTo>
                    <a:pt x="13053" y="3701"/>
                  </a:lnTo>
                  <a:lnTo>
                    <a:pt x="12928" y="3410"/>
                  </a:lnTo>
                  <a:lnTo>
                    <a:pt x="12762" y="3160"/>
                  </a:lnTo>
                  <a:lnTo>
                    <a:pt x="12596" y="2994"/>
                  </a:lnTo>
                  <a:lnTo>
                    <a:pt x="12388" y="2869"/>
                  </a:lnTo>
                  <a:lnTo>
                    <a:pt x="12222" y="2786"/>
                  </a:lnTo>
                  <a:lnTo>
                    <a:pt x="12014" y="2745"/>
                  </a:lnTo>
                  <a:lnTo>
                    <a:pt x="11764" y="2745"/>
                  </a:lnTo>
                  <a:lnTo>
                    <a:pt x="11556" y="2786"/>
                  </a:lnTo>
                  <a:lnTo>
                    <a:pt x="11349" y="2869"/>
                  </a:lnTo>
                  <a:lnTo>
                    <a:pt x="11141" y="2994"/>
                  </a:lnTo>
                  <a:lnTo>
                    <a:pt x="10974" y="3160"/>
                  </a:lnTo>
                  <a:lnTo>
                    <a:pt x="10767" y="3327"/>
                  </a:lnTo>
                  <a:lnTo>
                    <a:pt x="10600" y="3534"/>
                  </a:lnTo>
                  <a:lnTo>
                    <a:pt x="10476" y="3784"/>
                  </a:lnTo>
                  <a:lnTo>
                    <a:pt x="10392" y="3410"/>
                  </a:lnTo>
                  <a:lnTo>
                    <a:pt x="10268" y="2994"/>
                  </a:lnTo>
                  <a:lnTo>
                    <a:pt x="10060" y="2454"/>
                  </a:lnTo>
                  <a:lnTo>
                    <a:pt x="9727" y="1913"/>
                  </a:lnTo>
                  <a:lnTo>
                    <a:pt x="9561" y="1664"/>
                  </a:lnTo>
                  <a:lnTo>
                    <a:pt x="9312" y="1373"/>
                  </a:lnTo>
                  <a:lnTo>
                    <a:pt x="9062" y="1123"/>
                  </a:lnTo>
                  <a:lnTo>
                    <a:pt x="8771" y="874"/>
                  </a:lnTo>
                  <a:lnTo>
                    <a:pt x="8439" y="666"/>
                  </a:lnTo>
                  <a:lnTo>
                    <a:pt x="8023" y="500"/>
                  </a:lnTo>
                  <a:lnTo>
                    <a:pt x="7566" y="334"/>
                  </a:lnTo>
                  <a:lnTo>
                    <a:pt x="7025" y="167"/>
                  </a:lnTo>
                  <a:lnTo>
                    <a:pt x="6485" y="84"/>
                  </a:lnTo>
                  <a:lnTo>
                    <a:pt x="5903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938450" y="1477025"/>
              <a:ext cx="29125" cy="49900"/>
            </a:xfrm>
            <a:custGeom>
              <a:rect b="b" l="l" r="r" t="t"/>
              <a:pathLst>
                <a:path extrusionOk="0" h="1996" w="1165">
                  <a:moveTo>
                    <a:pt x="499" y="0"/>
                  </a:moveTo>
                  <a:lnTo>
                    <a:pt x="333" y="42"/>
                  </a:lnTo>
                  <a:lnTo>
                    <a:pt x="208" y="125"/>
                  </a:lnTo>
                  <a:lnTo>
                    <a:pt x="42" y="333"/>
                  </a:lnTo>
                  <a:lnTo>
                    <a:pt x="1" y="416"/>
                  </a:lnTo>
                  <a:lnTo>
                    <a:pt x="167" y="333"/>
                  </a:lnTo>
                  <a:lnTo>
                    <a:pt x="375" y="291"/>
                  </a:lnTo>
                  <a:lnTo>
                    <a:pt x="541" y="291"/>
                  </a:lnTo>
                  <a:lnTo>
                    <a:pt x="666" y="333"/>
                  </a:lnTo>
                  <a:lnTo>
                    <a:pt x="749" y="416"/>
                  </a:lnTo>
                  <a:lnTo>
                    <a:pt x="832" y="540"/>
                  </a:lnTo>
                  <a:lnTo>
                    <a:pt x="874" y="707"/>
                  </a:lnTo>
                  <a:lnTo>
                    <a:pt x="874" y="915"/>
                  </a:lnTo>
                  <a:lnTo>
                    <a:pt x="832" y="1122"/>
                  </a:lnTo>
                  <a:lnTo>
                    <a:pt x="749" y="1330"/>
                  </a:lnTo>
                  <a:lnTo>
                    <a:pt x="624" y="1497"/>
                  </a:lnTo>
                  <a:lnTo>
                    <a:pt x="499" y="1663"/>
                  </a:lnTo>
                  <a:lnTo>
                    <a:pt x="250" y="1912"/>
                  </a:lnTo>
                  <a:lnTo>
                    <a:pt x="125" y="1995"/>
                  </a:lnTo>
                  <a:lnTo>
                    <a:pt x="125" y="1995"/>
                  </a:lnTo>
                  <a:lnTo>
                    <a:pt x="333" y="1954"/>
                  </a:lnTo>
                  <a:lnTo>
                    <a:pt x="541" y="1871"/>
                  </a:lnTo>
                  <a:lnTo>
                    <a:pt x="707" y="1746"/>
                  </a:lnTo>
                  <a:lnTo>
                    <a:pt x="832" y="1621"/>
                  </a:lnTo>
                  <a:lnTo>
                    <a:pt x="957" y="1497"/>
                  </a:lnTo>
                  <a:lnTo>
                    <a:pt x="1040" y="1330"/>
                  </a:lnTo>
                  <a:lnTo>
                    <a:pt x="1165" y="1039"/>
                  </a:lnTo>
                  <a:lnTo>
                    <a:pt x="1165" y="707"/>
                  </a:lnTo>
                  <a:lnTo>
                    <a:pt x="1123" y="416"/>
                  </a:lnTo>
                  <a:lnTo>
                    <a:pt x="1040" y="208"/>
                  </a:lnTo>
                  <a:lnTo>
                    <a:pt x="957" y="125"/>
                  </a:lnTo>
                  <a:lnTo>
                    <a:pt x="832" y="4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7785675" y="1535200"/>
              <a:ext cx="28100" cy="46800"/>
            </a:xfrm>
            <a:custGeom>
              <a:rect b="b" l="l" r="r" t="t"/>
              <a:pathLst>
                <a:path extrusionOk="0" h="1872" w="1124">
                  <a:moveTo>
                    <a:pt x="541" y="1"/>
                  </a:moveTo>
                  <a:lnTo>
                    <a:pt x="375" y="43"/>
                  </a:lnTo>
                  <a:lnTo>
                    <a:pt x="250" y="167"/>
                  </a:lnTo>
                  <a:lnTo>
                    <a:pt x="333" y="167"/>
                  </a:lnTo>
                  <a:lnTo>
                    <a:pt x="417" y="250"/>
                  </a:lnTo>
                  <a:lnTo>
                    <a:pt x="458" y="334"/>
                  </a:lnTo>
                  <a:lnTo>
                    <a:pt x="458" y="417"/>
                  </a:lnTo>
                  <a:lnTo>
                    <a:pt x="458" y="541"/>
                  </a:lnTo>
                  <a:lnTo>
                    <a:pt x="375" y="666"/>
                  </a:lnTo>
                  <a:lnTo>
                    <a:pt x="292" y="708"/>
                  </a:lnTo>
                  <a:lnTo>
                    <a:pt x="167" y="749"/>
                  </a:lnTo>
                  <a:lnTo>
                    <a:pt x="84" y="749"/>
                  </a:lnTo>
                  <a:lnTo>
                    <a:pt x="1" y="708"/>
                  </a:lnTo>
                  <a:lnTo>
                    <a:pt x="1" y="957"/>
                  </a:lnTo>
                  <a:lnTo>
                    <a:pt x="42" y="1290"/>
                  </a:lnTo>
                  <a:lnTo>
                    <a:pt x="167" y="1581"/>
                  </a:lnTo>
                  <a:lnTo>
                    <a:pt x="292" y="1705"/>
                  </a:lnTo>
                  <a:lnTo>
                    <a:pt x="375" y="1788"/>
                  </a:lnTo>
                  <a:lnTo>
                    <a:pt x="500" y="1830"/>
                  </a:lnTo>
                  <a:lnTo>
                    <a:pt x="583" y="1872"/>
                  </a:lnTo>
                  <a:lnTo>
                    <a:pt x="708" y="1830"/>
                  </a:lnTo>
                  <a:lnTo>
                    <a:pt x="832" y="1788"/>
                  </a:lnTo>
                  <a:lnTo>
                    <a:pt x="915" y="1705"/>
                  </a:lnTo>
                  <a:lnTo>
                    <a:pt x="999" y="1581"/>
                  </a:lnTo>
                  <a:lnTo>
                    <a:pt x="1123" y="1290"/>
                  </a:lnTo>
                  <a:lnTo>
                    <a:pt x="1123" y="915"/>
                  </a:lnTo>
                  <a:lnTo>
                    <a:pt x="1082" y="541"/>
                  </a:lnTo>
                  <a:lnTo>
                    <a:pt x="957" y="250"/>
                  </a:lnTo>
                  <a:lnTo>
                    <a:pt x="874" y="126"/>
                  </a:lnTo>
                  <a:lnTo>
                    <a:pt x="749" y="43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771125" y="1507150"/>
              <a:ext cx="60300" cy="20800"/>
            </a:xfrm>
            <a:custGeom>
              <a:rect b="b" l="l" r="r" t="t"/>
              <a:pathLst>
                <a:path extrusionOk="0" h="832" w="2412">
                  <a:moveTo>
                    <a:pt x="915" y="1"/>
                  </a:moveTo>
                  <a:lnTo>
                    <a:pt x="624" y="125"/>
                  </a:lnTo>
                  <a:lnTo>
                    <a:pt x="500" y="167"/>
                  </a:lnTo>
                  <a:lnTo>
                    <a:pt x="375" y="250"/>
                  </a:lnTo>
                  <a:lnTo>
                    <a:pt x="292" y="333"/>
                  </a:lnTo>
                  <a:lnTo>
                    <a:pt x="250" y="416"/>
                  </a:lnTo>
                  <a:lnTo>
                    <a:pt x="126" y="583"/>
                  </a:lnTo>
                  <a:lnTo>
                    <a:pt x="42" y="707"/>
                  </a:lnTo>
                  <a:lnTo>
                    <a:pt x="1" y="832"/>
                  </a:lnTo>
                  <a:lnTo>
                    <a:pt x="126" y="790"/>
                  </a:lnTo>
                  <a:lnTo>
                    <a:pt x="250" y="707"/>
                  </a:lnTo>
                  <a:lnTo>
                    <a:pt x="417" y="666"/>
                  </a:lnTo>
                  <a:lnTo>
                    <a:pt x="791" y="541"/>
                  </a:lnTo>
                  <a:lnTo>
                    <a:pt x="957" y="499"/>
                  </a:lnTo>
                  <a:lnTo>
                    <a:pt x="1373" y="499"/>
                  </a:lnTo>
                  <a:lnTo>
                    <a:pt x="1622" y="541"/>
                  </a:lnTo>
                  <a:lnTo>
                    <a:pt x="1996" y="666"/>
                  </a:lnTo>
                  <a:lnTo>
                    <a:pt x="2412" y="790"/>
                  </a:lnTo>
                  <a:lnTo>
                    <a:pt x="2370" y="666"/>
                  </a:lnTo>
                  <a:lnTo>
                    <a:pt x="2287" y="583"/>
                  </a:lnTo>
                  <a:lnTo>
                    <a:pt x="2162" y="416"/>
                  </a:lnTo>
                  <a:lnTo>
                    <a:pt x="1996" y="292"/>
                  </a:lnTo>
                  <a:lnTo>
                    <a:pt x="1747" y="125"/>
                  </a:lnTo>
                  <a:lnTo>
                    <a:pt x="1497" y="42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7682800" y="1543525"/>
              <a:ext cx="28075" cy="46800"/>
            </a:xfrm>
            <a:custGeom>
              <a:rect b="b" l="l" r="r" t="t"/>
              <a:pathLst>
                <a:path extrusionOk="0" h="1872" w="1123">
                  <a:moveTo>
                    <a:pt x="541" y="1"/>
                  </a:moveTo>
                  <a:lnTo>
                    <a:pt x="375" y="42"/>
                  </a:lnTo>
                  <a:lnTo>
                    <a:pt x="208" y="167"/>
                  </a:lnTo>
                  <a:lnTo>
                    <a:pt x="291" y="208"/>
                  </a:lnTo>
                  <a:lnTo>
                    <a:pt x="375" y="291"/>
                  </a:lnTo>
                  <a:lnTo>
                    <a:pt x="416" y="375"/>
                  </a:lnTo>
                  <a:lnTo>
                    <a:pt x="458" y="458"/>
                  </a:lnTo>
                  <a:lnTo>
                    <a:pt x="416" y="582"/>
                  </a:lnTo>
                  <a:lnTo>
                    <a:pt x="375" y="666"/>
                  </a:lnTo>
                  <a:lnTo>
                    <a:pt x="291" y="749"/>
                  </a:lnTo>
                  <a:lnTo>
                    <a:pt x="167" y="790"/>
                  </a:lnTo>
                  <a:lnTo>
                    <a:pt x="84" y="749"/>
                  </a:lnTo>
                  <a:lnTo>
                    <a:pt x="0" y="749"/>
                  </a:lnTo>
                  <a:lnTo>
                    <a:pt x="0" y="957"/>
                  </a:lnTo>
                  <a:lnTo>
                    <a:pt x="42" y="1331"/>
                  </a:lnTo>
                  <a:lnTo>
                    <a:pt x="167" y="1622"/>
                  </a:lnTo>
                  <a:lnTo>
                    <a:pt x="250" y="1746"/>
                  </a:lnTo>
                  <a:lnTo>
                    <a:pt x="375" y="1830"/>
                  </a:lnTo>
                  <a:lnTo>
                    <a:pt x="458" y="1871"/>
                  </a:lnTo>
                  <a:lnTo>
                    <a:pt x="707" y="1871"/>
                  </a:lnTo>
                  <a:lnTo>
                    <a:pt x="790" y="1830"/>
                  </a:lnTo>
                  <a:lnTo>
                    <a:pt x="915" y="1705"/>
                  </a:lnTo>
                  <a:lnTo>
                    <a:pt x="957" y="1622"/>
                  </a:lnTo>
                  <a:lnTo>
                    <a:pt x="1081" y="1289"/>
                  </a:lnTo>
                  <a:lnTo>
                    <a:pt x="1123" y="915"/>
                  </a:lnTo>
                  <a:lnTo>
                    <a:pt x="1081" y="582"/>
                  </a:lnTo>
                  <a:lnTo>
                    <a:pt x="915" y="291"/>
                  </a:lnTo>
                  <a:lnTo>
                    <a:pt x="832" y="167"/>
                  </a:lnTo>
                  <a:lnTo>
                    <a:pt x="749" y="84"/>
                  </a:lnTo>
                  <a:lnTo>
                    <a:pt x="624" y="42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7668250" y="1515475"/>
              <a:ext cx="60300" cy="21850"/>
            </a:xfrm>
            <a:custGeom>
              <a:rect b="b" l="l" r="r" t="t"/>
              <a:pathLst>
                <a:path extrusionOk="0" h="874" w="2412">
                  <a:moveTo>
                    <a:pt x="1206" y="0"/>
                  </a:moveTo>
                  <a:lnTo>
                    <a:pt x="873" y="42"/>
                  </a:lnTo>
                  <a:lnTo>
                    <a:pt x="624" y="125"/>
                  </a:lnTo>
                  <a:lnTo>
                    <a:pt x="499" y="208"/>
                  </a:lnTo>
                  <a:lnTo>
                    <a:pt x="375" y="291"/>
                  </a:lnTo>
                  <a:lnTo>
                    <a:pt x="291" y="374"/>
                  </a:lnTo>
                  <a:lnTo>
                    <a:pt x="208" y="457"/>
                  </a:lnTo>
                  <a:lnTo>
                    <a:pt x="125" y="624"/>
                  </a:lnTo>
                  <a:lnTo>
                    <a:pt x="42" y="748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25" y="790"/>
                  </a:lnTo>
                  <a:lnTo>
                    <a:pt x="250" y="748"/>
                  </a:lnTo>
                  <a:lnTo>
                    <a:pt x="416" y="665"/>
                  </a:lnTo>
                  <a:lnTo>
                    <a:pt x="749" y="541"/>
                  </a:lnTo>
                  <a:lnTo>
                    <a:pt x="957" y="499"/>
                  </a:lnTo>
                  <a:lnTo>
                    <a:pt x="1164" y="499"/>
                  </a:lnTo>
                  <a:lnTo>
                    <a:pt x="1372" y="541"/>
                  </a:lnTo>
                  <a:lnTo>
                    <a:pt x="1580" y="582"/>
                  </a:lnTo>
                  <a:lnTo>
                    <a:pt x="1996" y="707"/>
                  </a:lnTo>
                  <a:lnTo>
                    <a:pt x="2412" y="832"/>
                  </a:lnTo>
                  <a:lnTo>
                    <a:pt x="2328" y="707"/>
                  </a:lnTo>
                  <a:lnTo>
                    <a:pt x="2245" y="582"/>
                  </a:lnTo>
                  <a:lnTo>
                    <a:pt x="2121" y="457"/>
                  </a:lnTo>
                  <a:lnTo>
                    <a:pt x="1954" y="291"/>
                  </a:lnTo>
                  <a:lnTo>
                    <a:pt x="1746" y="166"/>
                  </a:lnTo>
                  <a:lnTo>
                    <a:pt x="1497" y="8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7672400" y="1553925"/>
              <a:ext cx="278550" cy="247350"/>
            </a:xfrm>
            <a:custGeom>
              <a:rect b="b" l="l" r="r" t="t"/>
              <a:pathLst>
                <a:path extrusionOk="0" h="9894" w="11142">
                  <a:moveTo>
                    <a:pt x="8814" y="0"/>
                  </a:moveTo>
                  <a:lnTo>
                    <a:pt x="8606" y="42"/>
                  </a:lnTo>
                  <a:lnTo>
                    <a:pt x="8481" y="83"/>
                  </a:lnTo>
                  <a:lnTo>
                    <a:pt x="8356" y="208"/>
                  </a:lnTo>
                  <a:lnTo>
                    <a:pt x="8273" y="333"/>
                  </a:lnTo>
                  <a:lnTo>
                    <a:pt x="8273" y="541"/>
                  </a:lnTo>
                  <a:lnTo>
                    <a:pt x="8315" y="790"/>
                  </a:lnTo>
                  <a:lnTo>
                    <a:pt x="8398" y="1330"/>
                  </a:lnTo>
                  <a:lnTo>
                    <a:pt x="8439" y="1746"/>
                  </a:lnTo>
                  <a:lnTo>
                    <a:pt x="8398" y="2079"/>
                  </a:lnTo>
                  <a:lnTo>
                    <a:pt x="8273" y="2370"/>
                  </a:lnTo>
                  <a:lnTo>
                    <a:pt x="8107" y="2536"/>
                  </a:lnTo>
                  <a:lnTo>
                    <a:pt x="7857" y="2661"/>
                  </a:lnTo>
                  <a:lnTo>
                    <a:pt x="7566" y="2744"/>
                  </a:lnTo>
                  <a:lnTo>
                    <a:pt x="7234" y="2785"/>
                  </a:lnTo>
                  <a:lnTo>
                    <a:pt x="6901" y="2785"/>
                  </a:lnTo>
                  <a:lnTo>
                    <a:pt x="6527" y="2744"/>
                  </a:lnTo>
                  <a:lnTo>
                    <a:pt x="5779" y="2619"/>
                  </a:lnTo>
                  <a:lnTo>
                    <a:pt x="5031" y="2494"/>
                  </a:lnTo>
                  <a:lnTo>
                    <a:pt x="4657" y="2453"/>
                  </a:lnTo>
                  <a:lnTo>
                    <a:pt x="4324" y="2453"/>
                  </a:lnTo>
                  <a:lnTo>
                    <a:pt x="3617" y="2536"/>
                  </a:lnTo>
                  <a:lnTo>
                    <a:pt x="2786" y="2702"/>
                  </a:lnTo>
                  <a:lnTo>
                    <a:pt x="2121" y="2868"/>
                  </a:lnTo>
                  <a:lnTo>
                    <a:pt x="1705" y="3035"/>
                  </a:lnTo>
                  <a:lnTo>
                    <a:pt x="1331" y="3326"/>
                  </a:lnTo>
                  <a:lnTo>
                    <a:pt x="749" y="3825"/>
                  </a:lnTo>
                  <a:lnTo>
                    <a:pt x="1" y="4490"/>
                  </a:lnTo>
                  <a:lnTo>
                    <a:pt x="84" y="4864"/>
                  </a:lnTo>
                  <a:lnTo>
                    <a:pt x="167" y="5238"/>
                  </a:lnTo>
                  <a:lnTo>
                    <a:pt x="375" y="5695"/>
                  </a:lnTo>
                  <a:lnTo>
                    <a:pt x="583" y="6152"/>
                  </a:lnTo>
                  <a:lnTo>
                    <a:pt x="874" y="6651"/>
                  </a:lnTo>
                  <a:lnTo>
                    <a:pt x="1206" y="7150"/>
                  </a:lnTo>
                  <a:lnTo>
                    <a:pt x="1622" y="7649"/>
                  </a:lnTo>
                  <a:lnTo>
                    <a:pt x="2038" y="8106"/>
                  </a:lnTo>
                  <a:lnTo>
                    <a:pt x="2536" y="8522"/>
                  </a:lnTo>
                  <a:lnTo>
                    <a:pt x="3035" y="8938"/>
                  </a:lnTo>
                  <a:lnTo>
                    <a:pt x="3576" y="9270"/>
                  </a:lnTo>
                  <a:lnTo>
                    <a:pt x="4199" y="9561"/>
                  </a:lnTo>
                  <a:lnTo>
                    <a:pt x="4823" y="9769"/>
                  </a:lnTo>
                  <a:lnTo>
                    <a:pt x="5488" y="9852"/>
                  </a:lnTo>
                  <a:lnTo>
                    <a:pt x="5821" y="9894"/>
                  </a:lnTo>
                  <a:lnTo>
                    <a:pt x="6153" y="9894"/>
                  </a:lnTo>
                  <a:lnTo>
                    <a:pt x="6527" y="9852"/>
                  </a:lnTo>
                  <a:lnTo>
                    <a:pt x="6860" y="9769"/>
                  </a:lnTo>
                  <a:lnTo>
                    <a:pt x="7234" y="9686"/>
                  </a:lnTo>
                  <a:lnTo>
                    <a:pt x="7566" y="9603"/>
                  </a:lnTo>
                  <a:lnTo>
                    <a:pt x="7899" y="9436"/>
                  </a:lnTo>
                  <a:lnTo>
                    <a:pt x="8190" y="9270"/>
                  </a:lnTo>
                  <a:lnTo>
                    <a:pt x="8439" y="9104"/>
                  </a:lnTo>
                  <a:lnTo>
                    <a:pt x="8730" y="8896"/>
                  </a:lnTo>
                  <a:lnTo>
                    <a:pt x="9188" y="8480"/>
                  </a:lnTo>
                  <a:lnTo>
                    <a:pt x="9603" y="7982"/>
                  </a:lnTo>
                  <a:lnTo>
                    <a:pt x="9936" y="7441"/>
                  </a:lnTo>
                  <a:lnTo>
                    <a:pt x="10227" y="6901"/>
                  </a:lnTo>
                  <a:lnTo>
                    <a:pt x="10476" y="6360"/>
                  </a:lnTo>
                  <a:lnTo>
                    <a:pt x="10643" y="5820"/>
                  </a:lnTo>
                  <a:lnTo>
                    <a:pt x="10809" y="5321"/>
                  </a:lnTo>
                  <a:lnTo>
                    <a:pt x="11017" y="4448"/>
                  </a:lnTo>
                  <a:lnTo>
                    <a:pt x="11100" y="3825"/>
                  </a:lnTo>
                  <a:lnTo>
                    <a:pt x="11141" y="3575"/>
                  </a:lnTo>
                  <a:lnTo>
                    <a:pt x="10435" y="416"/>
                  </a:lnTo>
                  <a:lnTo>
                    <a:pt x="10061" y="250"/>
                  </a:lnTo>
                  <a:lnTo>
                    <a:pt x="9645" y="125"/>
                  </a:lnTo>
                  <a:lnTo>
                    <a:pt x="9229" y="42"/>
                  </a:lnTo>
                  <a:lnTo>
                    <a:pt x="8814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7730600" y="1654725"/>
              <a:ext cx="83175" cy="38475"/>
            </a:xfrm>
            <a:custGeom>
              <a:rect b="b" l="l" r="r" t="t"/>
              <a:pathLst>
                <a:path extrusionOk="0" h="1539" w="3327">
                  <a:moveTo>
                    <a:pt x="3326" y="0"/>
                  </a:moveTo>
                  <a:lnTo>
                    <a:pt x="1" y="707"/>
                  </a:lnTo>
                  <a:lnTo>
                    <a:pt x="458" y="1040"/>
                  </a:lnTo>
                  <a:lnTo>
                    <a:pt x="874" y="1289"/>
                  </a:lnTo>
                  <a:lnTo>
                    <a:pt x="1248" y="1455"/>
                  </a:lnTo>
                  <a:lnTo>
                    <a:pt x="1622" y="1539"/>
                  </a:lnTo>
                  <a:lnTo>
                    <a:pt x="1913" y="1497"/>
                  </a:lnTo>
                  <a:lnTo>
                    <a:pt x="2162" y="1455"/>
                  </a:lnTo>
                  <a:lnTo>
                    <a:pt x="2412" y="1331"/>
                  </a:lnTo>
                  <a:lnTo>
                    <a:pt x="2620" y="1164"/>
                  </a:lnTo>
                  <a:lnTo>
                    <a:pt x="2827" y="998"/>
                  </a:lnTo>
                  <a:lnTo>
                    <a:pt x="2952" y="790"/>
                  </a:lnTo>
                  <a:lnTo>
                    <a:pt x="3160" y="416"/>
                  </a:lnTo>
                  <a:lnTo>
                    <a:pt x="3285" y="125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7724375" y="1550800"/>
              <a:ext cx="41600" cy="60300"/>
            </a:xfrm>
            <a:custGeom>
              <a:rect b="b" l="l" r="r" t="t"/>
              <a:pathLst>
                <a:path extrusionOk="0" h="2412" w="1664">
                  <a:moveTo>
                    <a:pt x="1039" y="0"/>
                  </a:moveTo>
                  <a:lnTo>
                    <a:pt x="707" y="832"/>
                  </a:lnTo>
                  <a:lnTo>
                    <a:pt x="374" y="1497"/>
                  </a:lnTo>
                  <a:lnTo>
                    <a:pt x="208" y="1830"/>
                  </a:lnTo>
                  <a:lnTo>
                    <a:pt x="42" y="2037"/>
                  </a:lnTo>
                  <a:lnTo>
                    <a:pt x="0" y="2121"/>
                  </a:lnTo>
                  <a:lnTo>
                    <a:pt x="0" y="2204"/>
                  </a:lnTo>
                  <a:lnTo>
                    <a:pt x="0" y="2287"/>
                  </a:lnTo>
                  <a:lnTo>
                    <a:pt x="83" y="2328"/>
                  </a:lnTo>
                  <a:lnTo>
                    <a:pt x="291" y="2370"/>
                  </a:lnTo>
                  <a:lnTo>
                    <a:pt x="541" y="2412"/>
                  </a:lnTo>
                  <a:lnTo>
                    <a:pt x="1164" y="2412"/>
                  </a:lnTo>
                  <a:lnTo>
                    <a:pt x="1580" y="2370"/>
                  </a:lnTo>
                  <a:lnTo>
                    <a:pt x="1663" y="2287"/>
                  </a:lnTo>
                  <a:lnTo>
                    <a:pt x="1663" y="2204"/>
                  </a:lnTo>
                  <a:lnTo>
                    <a:pt x="1663" y="2037"/>
                  </a:lnTo>
                  <a:lnTo>
                    <a:pt x="1580" y="1830"/>
                  </a:lnTo>
                  <a:lnTo>
                    <a:pt x="1372" y="1081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516525" y="2240850"/>
              <a:ext cx="114325" cy="59275"/>
            </a:xfrm>
            <a:custGeom>
              <a:rect b="b" l="l" r="r" t="t"/>
              <a:pathLst>
                <a:path extrusionOk="0" h="2371" w="4573">
                  <a:moveTo>
                    <a:pt x="2578" y="1"/>
                  </a:moveTo>
                  <a:lnTo>
                    <a:pt x="2037" y="42"/>
                  </a:lnTo>
                  <a:lnTo>
                    <a:pt x="1164" y="125"/>
                  </a:lnTo>
                  <a:lnTo>
                    <a:pt x="0" y="292"/>
                  </a:lnTo>
                  <a:lnTo>
                    <a:pt x="0" y="375"/>
                  </a:lnTo>
                  <a:lnTo>
                    <a:pt x="83" y="666"/>
                  </a:lnTo>
                  <a:lnTo>
                    <a:pt x="125" y="832"/>
                  </a:lnTo>
                  <a:lnTo>
                    <a:pt x="208" y="1040"/>
                  </a:lnTo>
                  <a:lnTo>
                    <a:pt x="374" y="1248"/>
                  </a:lnTo>
                  <a:lnTo>
                    <a:pt x="541" y="1497"/>
                  </a:lnTo>
                  <a:lnTo>
                    <a:pt x="790" y="1705"/>
                  </a:lnTo>
                  <a:lnTo>
                    <a:pt x="1081" y="1871"/>
                  </a:lnTo>
                  <a:lnTo>
                    <a:pt x="1455" y="2079"/>
                  </a:lnTo>
                  <a:lnTo>
                    <a:pt x="1912" y="2204"/>
                  </a:lnTo>
                  <a:lnTo>
                    <a:pt x="2411" y="2287"/>
                  </a:lnTo>
                  <a:lnTo>
                    <a:pt x="3035" y="2370"/>
                  </a:lnTo>
                  <a:lnTo>
                    <a:pt x="3742" y="2328"/>
                  </a:lnTo>
                  <a:lnTo>
                    <a:pt x="4573" y="2287"/>
                  </a:lnTo>
                  <a:lnTo>
                    <a:pt x="4365" y="1539"/>
                  </a:lnTo>
                  <a:lnTo>
                    <a:pt x="4157" y="998"/>
                  </a:lnTo>
                  <a:lnTo>
                    <a:pt x="4033" y="707"/>
                  </a:lnTo>
                  <a:lnTo>
                    <a:pt x="3949" y="624"/>
                  </a:lnTo>
                  <a:lnTo>
                    <a:pt x="3825" y="499"/>
                  </a:lnTo>
                  <a:lnTo>
                    <a:pt x="3409" y="292"/>
                  </a:lnTo>
                  <a:lnTo>
                    <a:pt x="2910" y="84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7542500" y="2273075"/>
              <a:ext cx="126825" cy="51975"/>
            </a:xfrm>
            <a:custGeom>
              <a:rect b="b" l="l" r="r" t="t"/>
              <a:pathLst>
                <a:path extrusionOk="0" h="2079" w="5073">
                  <a:moveTo>
                    <a:pt x="1" y="0"/>
                  </a:moveTo>
                  <a:lnTo>
                    <a:pt x="42" y="83"/>
                  </a:lnTo>
                  <a:lnTo>
                    <a:pt x="84" y="374"/>
                  </a:lnTo>
                  <a:lnTo>
                    <a:pt x="125" y="541"/>
                  </a:lnTo>
                  <a:lnTo>
                    <a:pt x="250" y="749"/>
                  </a:lnTo>
                  <a:lnTo>
                    <a:pt x="375" y="956"/>
                  </a:lnTo>
                  <a:lnTo>
                    <a:pt x="541" y="1206"/>
                  </a:lnTo>
                  <a:lnTo>
                    <a:pt x="790" y="1414"/>
                  </a:lnTo>
                  <a:lnTo>
                    <a:pt x="1081" y="1580"/>
                  </a:lnTo>
                  <a:lnTo>
                    <a:pt x="1455" y="1788"/>
                  </a:lnTo>
                  <a:lnTo>
                    <a:pt x="1913" y="1912"/>
                  </a:lnTo>
                  <a:lnTo>
                    <a:pt x="2453" y="1996"/>
                  </a:lnTo>
                  <a:lnTo>
                    <a:pt x="3077" y="2079"/>
                  </a:lnTo>
                  <a:lnTo>
                    <a:pt x="3783" y="2037"/>
                  </a:lnTo>
                  <a:lnTo>
                    <a:pt x="4615" y="1996"/>
                  </a:lnTo>
                  <a:lnTo>
                    <a:pt x="5072" y="1372"/>
                  </a:lnTo>
                  <a:lnTo>
                    <a:pt x="3700" y="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479100" y="2174350"/>
              <a:ext cx="285825" cy="183950"/>
            </a:xfrm>
            <a:custGeom>
              <a:rect b="b" l="l" r="r" t="t"/>
              <a:pathLst>
                <a:path extrusionOk="0" h="7358" w="11433">
                  <a:moveTo>
                    <a:pt x="5280" y="0"/>
                  </a:moveTo>
                  <a:lnTo>
                    <a:pt x="4864" y="42"/>
                  </a:lnTo>
                  <a:lnTo>
                    <a:pt x="4532" y="83"/>
                  </a:lnTo>
                  <a:lnTo>
                    <a:pt x="4241" y="166"/>
                  </a:lnTo>
                  <a:lnTo>
                    <a:pt x="4033" y="291"/>
                  </a:lnTo>
                  <a:lnTo>
                    <a:pt x="3867" y="416"/>
                  </a:lnTo>
                  <a:lnTo>
                    <a:pt x="3742" y="499"/>
                  </a:lnTo>
                  <a:lnTo>
                    <a:pt x="3700" y="624"/>
                  </a:lnTo>
                  <a:lnTo>
                    <a:pt x="3659" y="707"/>
                  </a:lnTo>
                  <a:lnTo>
                    <a:pt x="3700" y="832"/>
                  </a:lnTo>
                  <a:lnTo>
                    <a:pt x="3784" y="915"/>
                  </a:lnTo>
                  <a:lnTo>
                    <a:pt x="3950" y="1039"/>
                  </a:lnTo>
                  <a:lnTo>
                    <a:pt x="4158" y="1123"/>
                  </a:lnTo>
                  <a:lnTo>
                    <a:pt x="4657" y="1289"/>
                  </a:lnTo>
                  <a:lnTo>
                    <a:pt x="5155" y="1414"/>
                  </a:lnTo>
                  <a:lnTo>
                    <a:pt x="6070" y="1621"/>
                  </a:lnTo>
                  <a:lnTo>
                    <a:pt x="6236" y="1705"/>
                  </a:lnTo>
                  <a:lnTo>
                    <a:pt x="6195" y="1705"/>
                  </a:lnTo>
                  <a:lnTo>
                    <a:pt x="6112" y="1746"/>
                  </a:lnTo>
                  <a:lnTo>
                    <a:pt x="5654" y="1788"/>
                  </a:lnTo>
                  <a:lnTo>
                    <a:pt x="4989" y="1746"/>
                  </a:lnTo>
                  <a:lnTo>
                    <a:pt x="3326" y="1580"/>
                  </a:lnTo>
                  <a:lnTo>
                    <a:pt x="1123" y="1330"/>
                  </a:lnTo>
                  <a:lnTo>
                    <a:pt x="832" y="1247"/>
                  </a:lnTo>
                  <a:lnTo>
                    <a:pt x="541" y="1247"/>
                  </a:lnTo>
                  <a:lnTo>
                    <a:pt x="292" y="1289"/>
                  </a:lnTo>
                  <a:lnTo>
                    <a:pt x="125" y="1414"/>
                  </a:lnTo>
                  <a:lnTo>
                    <a:pt x="42" y="1538"/>
                  </a:lnTo>
                  <a:lnTo>
                    <a:pt x="1" y="1746"/>
                  </a:lnTo>
                  <a:lnTo>
                    <a:pt x="42" y="1995"/>
                  </a:lnTo>
                  <a:lnTo>
                    <a:pt x="209" y="2245"/>
                  </a:lnTo>
                  <a:lnTo>
                    <a:pt x="416" y="2494"/>
                  </a:lnTo>
                  <a:lnTo>
                    <a:pt x="749" y="2744"/>
                  </a:lnTo>
                  <a:lnTo>
                    <a:pt x="1165" y="2993"/>
                  </a:lnTo>
                  <a:lnTo>
                    <a:pt x="1705" y="3201"/>
                  </a:lnTo>
                  <a:lnTo>
                    <a:pt x="2329" y="3409"/>
                  </a:lnTo>
                  <a:lnTo>
                    <a:pt x="3119" y="3575"/>
                  </a:lnTo>
                  <a:lnTo>
                    <a:pt x="4033" y="3700"/>
                  </a:lnTo>
                  <a:lnTo>
                    <a:pt x="5072" y="3783"/>
                  </a:lnTo>
                  <a:lnTo>
                    <a:pt x="4033" y="5279"/>
                  </a:lnTo>
                  <a:lnTo>
                    <a:pt x="4033" y="5363"/>
                  </a:lnTo>
                  <a:lnTo>
                    <a:pt x="4075" y="5654"/>
                  </a:lnTo>
                  <a:lnTo>
                    <a:pt x="4158" y="5861"/>
                  </a:lnTo>
                  <a:lnTo>
                    <a:pt x="4241" y="6028"/>
                  </a:lnTo>
                  <a:lnTo>
                    <a:pt x="4407" y="6277"/>
                  </a:lnTo>
                  <a:lnTo>
                    <a:pt x="4573" y="6485"/>
                  </a:lnTo>
                  <a:lnTo>
                    <a:pt x="4823" y="6693"/>
                  </a:lnTo>
                  <a:lnTo>
                    <a:pt x="5114" y="6859"/>
                  </a:lnTo>
                  <a:lnTo>
                    <a:pt x="5488" y="7067"/>
                  </a:lnTo>
                  <a:lnTo>
                    <a:pt x="5945" y="7192"/>
                  </a:lnTo>
                  <a:lnTo>
                    <a:pt x="6444" y="7275"/>
                  </a:lnTo>
                  <a:lnTo>
                    <a:pt x="7068" y="7358"/>
                  </a:lnTo>
                  <a:lnTo>
                    <a:pt x="7774" y="7316"/>
                  </a:lnTo>
                  <a:lnTo>
                    <a:pt x="8606" y="7275"/>
                  </a:lnTo>
                  <a:lnTo>
                    <a:pt x="8814" y="7233"/>
                  </a:lnTo>
                  <a:lnTo>
                    <a:pt x="9396" y="7025"/>
                  </a:lnTo>
                  <a:lnTo>
                    <a:pt x="9770" y="6859"/>
                  </a:lnTo>
                  <a:lnTo>
                    <a:pt x="10185" y="6651"/>
                  </a:lnTo>
                  <a:lnTo>
                    <a:pt x="10643" y="6360"/>
                  </a:lnTo>
                  <a:lnTo>
                    <a:pt x="11100" y="6028"/>
                  </a:lnTo>
                  <a:lnTo>
                    <a:pt x="11432" y="2079"/>
                  </a:lnTo>
                  <a:lnTo>
                    <a:pt x="10352" y="1538"/>
                  </a:lnTo>
                  <a:lnTo>
                    <a:pt x="9354" y="1081"/>
                  </a:lnTo>
                  <a:lnTo>
                    <a:pt x="8481" y="707"/>
                  </a:lnTo>
                  <a:lnTo>
                    <a:pt x="7650" y="416"/>
                  </a:lnTo>
                  <a:lnTo>
                    <a:pt x="6943" y="250"/>
                  </a:lnTo>
                  <a:lnTo>
                    <a:pt x="6319" y="83"/>
                  </a:lnTo>
                  <a:lnTo>
                    <a:pt x="5779" y="42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517550" y="2253325"/>
              <a:ext cx="124750" cy="23925"/>
            </a:xfrm>
            <a:custGeom>
              <a:rect b="b" l="l" r="r" t="t"/>
              <a:pathLst>
                <a:path extrusionOk="0" h="957" w="4990">
                  <a:moveTo>
                    <a:pt x="1" y="0"/>
                  </a:moveTo>
                  <a:lnTo>
                    <a:pt x="42" y="250"/>
                  </a:lnTo>
                  <a:lnTo>
                    <a:pt x="209" y="582"/>
                  </a:lnTo>
                  <a:lnTo>
                    <a:pt x="1373" y="790"/>
                  </a:lnTo>
                  <a:lnTo>
                    <a:pt x="2370" y="915"/>
                  </a:lnTo>
                  <a:lnTo>
                    <a:pt x="3202" y="957"/>
                  </a:lnTo>
                  <a:lnTo>
                    <a:pt x="3867" y="915"/>
                  </a:lnTo>
                  <a:lnTo>
                    <a:pt x="4366" y="873"/>
                  </a:lnTo>
                  <a:lnTo>
                    <a:pt x="4740" y="790"/>
                  </a:lnTo>
                  <a:lnTo>
                    <a:pt x="4989" y="707"/>
                  </a:lnTo>
                  <a:lnTo>
                    <a:pt x="4158" y="707"/>
                  </a:lnTo>
                  <a:lnTo>
                    <a:pt x="3285" y="666"/>
                  </a:lnTo>
                  <a:lnTo>
                    <a:pt x="2453" y="541"/>
                  </a:lnTo>
                  <a:lnTo>
                    <a:pt x="1664" y="416"/>
                  </a:lnTo>
                  <a:lnTo>
                    <a:pt x="458" y="1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7547700" y="2289700"/>
              <a:ext cx="109150" cy="19775"/>
            </a:xfrm>
            <a:custGeom>
              <a:rect b="b" l="l" r="r" t="t"/>
              <a:pathLst>
                <a:path extrusionOk="0" h="791" w="4366">
                  <a:moveTo>
                    <a:pt x="0" y="0"/>
                  </a:moveTo>
                  <a:lnTo>
                    <a:pt x="208" y="333"/>
                  </a:lnTo>
                  <a:lnTo>
                    <a:pt x="333" y="499"/>
                  </a:lnTo>
                  <a:lnTo>
                    <a:pt x="499" y="665"/>
                  </a:lnTo>
                  <a:lnTo>
                    <a:pt x="1372" y="790"/>
                  </a:lnTo>
                  <a:lnTo>
                    <a:pt x="2162" y="790"/>
                  </a:lnTo>
                  <a:lnTo>
                    <a:pt x="2827" y="749"/>
                  </a:lnTo>
                  <a:lnTo>
                    <a:pt x="3368" y="665"/>
                  </a:lnTo>
                  <a:lnTo>
                    <a:pt x="3825" y="541"/>
                  </a:lnTo>
                  <a:lnTo>
                    <a:pt x="4116" y="458"/>
                  </a:lnTo>
                  <a:lnTo>
                    <a:pt x="4365" y="333"/>
                  </a:lnTo>
                  <a:lnTo>
                    <a:pt x="3409" y="458"/>
                  </a:lnTo>
                  <a:lnTo>
                    <a:pt x="2536" y="499"/>
                  </a:lnTo>
                  <a:lnTo>
                    <a:pt x="1788" y="416"/>
                  </a:lnTo>
                  <a:lnTo>
                    <a:pt x="1164" y="333"/>
                  </a:lnTo>
                  <a:lnTo>
                    <a:pt x="665" y="250"/>
                  </a:lnTo>
                  <a:lnTo>
                    <a:pt x="291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582000" y="2318800"/>
              <a:ext cx="76925" cy="17675"/>
            </a:xfrm>
            <a:custGeom>
              <a:rect b="b" l="l" r="r" t="t"/>
              <a:pathLst>
                <a:path extrusionOk="0" h="707" w="3077">
                  <a:moveTo>
                    <a:pt x="0" y="0"/>
                  </a:moveTo>
                  <a:lnTo>
                    <a:pt x="125" y="250"/>
                  </a:lnTo>
                  <a:lnTo>
                    <a:pt x="291" y="499"/>
                  </a:lnTo>
                  <a:lnTo>
                    <a:pt x="956" y="624"/>
                  </a:lnTo>
                  <a:lnTo>
                    <a:pt x="1497" y="707"/>
                  </a:lnTo>
                  <a:lnTo>
                    <a:pt x="1996" y="707"/>
                  </a:lnTo>
                  <a:lnTo>
                    <a:pt x="2370" y="665"/>
                  </a:lnTo>
                  <a:lnTo>
                    <a:pt x="2661" y="624"/>
                  </a:lnTo>
                  <a:lnTo>
                    <a:pt x="2910" y="582"/>
                  </a:lnTo>
                  <a:lnTo>
                    <a:pt x="3076" y="499"/>
                  </a:lnTo>
                  <a:lnTo>
                    <a:pt x="2494" y="541"/>
                  </a:lnTo>
                  <a:lnTo>
                    <a:pt x="1912" y="499"/>
                  </a:lnTo>
                  <a:lnTo>
                    <a:pt x="1414" y="416"/>
                  </a:lnTo>
                  <a:lnTo>
                    <a:pt x="956" y="291"/>
                  </a:lnTo>
                  <a:lnTo>
                    <a:pt x="25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948850" y="1914525"/>
              <a:ext cx="315950" cy="444825"/>
            </a:xfrm>
            <a:custGeom>
              <a:rect b="b" l="l" r="r" t="t"/>
              <a:pathLst>
                <a:path extrusionOk="0" h="17793" w="12638">
                  <a:moveTo>
                    <a:pt x="2162" y="1"/>
                  </a:moveTo>
                  <a:lnTo>
                    <a:pt x="2162" y="458"/>
                  </a:lnTo>
                  <a:lnTo>
                    <a:pt x="2203" y="1040"/>
                  </a:lnTo>
                  <a:lnTo>
                    <a:pt x="2328" y="1871"/>
                  </a:lnTo>
                  <a:lnTo>
                    <a:pt x="2536" y="2952"/>
                  </a:lnTo>
                  <a:lnTo>
                    <a:pt x="2910" y="4324"/>
                  </a:lnTo>
                  <a:lnTo>
                    <a:pt x="3201" y="5114"/>
                  </a:lnTo>
                  <a:lnTo>
                    <a:pt x="3492" y="5945"/>
                  </a:lnTo>
                  <a:lnTo>
                    <a:pt x="3866" y="6860"/>
                  </a:lnTo>
                  <a:lnTo>
                    <a:pt x="4282" y="7857"/>
                  </a:lnTo>
                  <a:lnTo>
                    <a:pt x="4906" y="9312"/>
                  </a:lnTo>
                  <a:lnTo>
                    <a:pt x="5363" y="10435"/>
                  </a:lnTo>
                  <a:lnTo>
                    <a:pt x="5612" y="11308"/>
                  </a:lnTo>
                  <a:lnTo>
                    <a:pt x="5695" y="11640"/>
                  </a:lnTo>
                  <a:lnTo>
                    <a:pt x="5695" y="11890"/>
                  </a:lnTo>
                  <a:lnTo>
                    <a:pt x="5695" y="12139"/>
                  </a:lnTo>
                  <a:lnTo>
                    <a:pt x="5612" y="12305"/>
                  </a:lnTo>
                  <a:lnTo>
                    <a:pt x="5529" y="12430"/>
                  </a:lnTo>
                  <a:lnTo>
                    <a:pt x="5363" y="12555"/>
                  </a:lnTo>
                  <a:lnTo>
                    <a:pt x="5155" y="12596"/>
                  </a:lnTo>
                  <a:lnTo>
                    <a:pt x="4947" y="12596"/>
                  </a:lnTo>
                  <a:lnTo>
                    <a:pt x="4365" y="12555"/>
                  </a:lnTo>
                  <a:lnTo>
                    <a:pt x="3700" y="12513"/>
                  </a:lnTo>
                  <a:lnTo>
                    <a:pt x="2952" y="12472"/>
                  </a:lnTo>
                  <a:lnTo>
                    <a:pt x="1538" y="12472"/>
                  </a:lnTo>
                  <a:lnTo>
                    <a:pt x="416" y="12513"/>
                  </a:lnTo>
                  <a:lnTo>
                    <a:pt x="0" y="12513"/>
                  </a:lnTo>
                  <a:lnTo>
                    <a:pt x="1164" y="16047"/>
                  </a:lnTo>
                  <a:lnTo>
                    <a:pt x="8647" y="17793"/>
                  </a:lnTo>
                  <a:lnTo>
                    <a:pt x="12637" y="13095"/>
                  </a:lnTo>
                  <a:lnTo>
                    <a:pt x="10060" y="4449"/>
                  </a:lnTo>
                  <a:lnTo>
                    <a:pt x="5862" y="1664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F9E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890650" y="1781500"/>
              <a:ext cx="501975" cy="703600"/>
            </a:xfrm>
            <a:custGeom>
              <a:rect b="b" l="l" r="r" t="t"/>
              <a:pathLst>
                <a:path extrusionOk="0" h="28144" w="20079">
                  <a:moveTo>
                    <a:pt x="7649" y="1"/>
                  </a:moveTo>
                  <a:lnTo>
                    <a:pt x="7358" y="84"/>
                  </a:lnTo>
                  <a:lnTo>
                    <a:pt x="7067" y="167"/>
                  </a:lnTo>
                  <a:lnTo>
                    <a:pt x="6776" y="292"/>
                  </a:lnTo>
                  <a:lnTo>
                    <a:pt x="6485" y="417"/>
                  </a:lnTo>
                  <a:lnTo>
                    <a:pt x="6194" y="583"/>
                  </a:lnTo>
                  <a:lnTo>
                    <a:pt x="6028" y="708"/>
                  </a:lnTo>
                  <a:lnTo>
                    <a:pt x="5612" y="1040"/>
                  </a:lnTo>
                  <a:lnTo>
                    <a:pt x="5404" y="1290"/>
                  </a:lnTo>
                  <a:lnTo>
                    <a:pt x="5155" y="1622"/>
                  </a:lnTo>
                  <a:lnTo>
                    <a:pt x="4906" y="2038"/>
                  </a:lnTo>
                  <a:lnTo>
                    <a:pt x="4698" y="2495"/>
                  </a:lnTo>
                  <a:lnTo>
                    <a:pt x="4531" y="3035"/>
                  </a:lnTo>
                  <a:lnTo>
                    <a:pt x="4448" y="3659"/>
                  </a:lnTo>
                  <a:lnTo>
                    <a:pt x="4407" y="4366"/>
                  </a:lnTo>
                  <a:lnTo>
                    <a:pt x="4490" y="5197"/>
                  </a:lnTo>
                  <a:lnTo>
                    <a:pt x="4531" y="5613"/>
                  </a:lnTo>
                  <a:lnTo>
                    <a:pt x="4656" y="6070"/>
                  </a:lnTo>
                  <a:lnTo>
                    <a:pt x="4781" y="6569"/>
                  </a:lnTo>
                  <a:lnTo>
                    <a:pt x="4947" y="7068"/>
                  </a:lnTo>
                  <a:lnTo>
                    <a:pt x="5155" y="7567"/>
                  </a:lnTo>
                  <a:lnTo>
                    <a:pt x="5404" y="8149"/>
                  </a:lnTo>
                  <a:lnTo>
                    <a:pt x="5695" y="8689"/>
                  </a:lnTo>
                  <a:lnTo>
                    <a:pt x="5986" y="9312"/>
                  </a:lnTo>
                  <a:lnTo>
                    <a:pt x="6610" y="10435"/>
                  </a:lnTo>
                  <a:lnTo>
                    <a:pt x="7150" y="11474"/>
                  </a:lnTo>
                  <a:lnTo>
                    <a:pt x="8065" y="13345"/>
                  </a:lnTo>
                  <a:lnTo>
                    <a:pt x="8730" y="14966"/>
                  </a:lnTo>
                  <a:lnTo>
                    <a:pt x="9187" y="16255"/>
                  </a:lnTo>
                  <a:lnTo>
                    <a:pt x="9520" y="17294"/>
                  </a:lnTo>
                  <a:lnTo>
                    <a:pt x="9728" y="18000"/>
                  </a:lnTo>
                  <a:lnTo>
                    <a:pt x="9811" y="18582"/>
                  </a:lnTo>
                  <a:lnTo>
                    <a:pt x="9936" y="18998"/>
                  </a:lnTo>
                  <a:lnTo>
                    <a:pt x="10019" y="19331"/>
                  </a:lnTo>
                  <a:lnTo>
                    <a:pt x="10060" y="19622"/>
                  </a:lnTo>
                  <a:lnTo>
                    <a:pt x="10060" y="19663"/>
                  </a:lnTo>
                  <a:lnTo>
                    <a:pt x="9977" y="19705"/>
                  </a:lnTo>
                  <a:lnTo>
                    <a:pt x="9894" y="19746"/>
                  </a:lnTo>
                  <a:lnTo>
                    <a:pt x="9728" y="19788"/>
                  </a:lnTo>
                  <a:lnTo>
                    <a:pt x="9270" y="19788"/>
                  </a:lnTo>
                  <a:lnTo>
                    <a:pt x="8522" y="19663"/>
                  </a:lnTo>
                  <a:lnTo>
                    <a:pt x="7524" y="19455"/>
                  </a:lnTo>
                  <a:lnTo>
                    <a:pt x="6153" y="19123"/>
                  </a:lnTo>
                  <a:lnTo>
                    <a:pt x="4448" y="18582"/>
                  </a:lnTo>
                  <a:lnTo>
                    <a:pt x="2328" y="17834"/>
                  </a:lnTo>
                  <a:lnTo>
                    <a:pt x="2120" y="17793"/>
                  </a:lnTo>
                  <a:lnTo>
                    <a:pt x="1913" y="17834"/>
                  </a:lnTo>
                  <a:lnTo>
                    <a:pt x="1705" y="17917"/>
                  </a:lnTo>
                  <a:lnTo>
                    <a:pt x="1538" y="18042"/>
                  </a:lnTo>
                  <a:lnTo>
                    <a:pt x="1247" y="18416"/>
                  </a:lnTo>
                  <a:lnTo>
                    <a:pt x="915" y="18915"/>
                  </a:lnTo>
                  <a:lnTo>
                    <a:pt x="582" y="19539"/>
                  </a:lnTo>
                  <a:lnTo>
                    <a:pt x="416" y="19871"/>
                  </a:lnTo>
                  <a:lnTo>
                    <a:pt x="291" y="20245"/>
                  </a:lnTo>
                  <a:lnTo>
                    <a:pt x="167" y="20619"/>
                  </a:lnTo>
                  <a:lnTo>
                    <a:pt x="84" y="21035"/>
                  </a:lnTo>
                  <a:lnTo>
                    <a:pt x="42" y="21451"/>
                  </a:lnTo>
                  <a:lnTo>
                    <a:pt x="0" y="21908"/>
                  </a:lnTo>
                  <a:lnTo>
                    <a:pt x="0" y="22365"/>
                  </a:lnTo>
                  <a:lnTo>
                    <a:pt x="84" y="22864"/>
                  </a:lnTo>
                  <a:lnTo>
                    <a:pt x="208" y="23363"/>
                  </a:lnTo>
                  <a:lnTo>
                    <a:pt x="375" y="23862"/>
                  </a:lnTo>
                  <a:lnTo>
                    <a:pt x="499" y="23986"/>
                  </a:lnTo>
                  <a:lnTo>
                    <a:pt x="749" y="24194"/>
                  </a:lnTo>
                  <a:lnTo>
                    <a:pt x="1081" y="24444"/>
                  </a:lnTo>
                  <a:lnTo>
                    <a:pt x="1580" y="24693"/>
                  </a:lnTo>
                  <a:lnTo>
                    <a:pt x="2869" y="25317"/>
                  </a:lnTo>
                  <a:lnTo>
                    <a:pt x="3659" y="25691"/>
                  </a:lnTo>
                  <a:lnTo>
                    <a:pt x="4490" y="26023"/>
                  </a:lnTo>
                  <a:lnTo>
                    <a:pt x="5446" y="26356"/>
                  </a:lnTo>
                  <a:lnTo>
                    <a:pt x="6402" y="26688"/>
                  </a:lnTo>
                  <a:lnTo>
                    <a:pt x="7441" y="27021"/>
                  </a:lnTo>
                  <a:lnTo>
                    <a:pt x="8522" y="27312"/>
                  </a:lnTo>
                  <a:lnTo>
                    <a:pt x="9645" y="27603"/>
                  </a:lnTo>
                  <a:lnTo>
                    <a:pt x="10808" y="27811"/>
                  </a:lnTo>
                  <a:lnTo>
                    <a:pt x="11972" y="27977"/>
                  </a:lnTo>
                  <a:lnTo>
                    <a:pt x="13136" y="28102"/>
                  </a:lnTo>
                  <a:lnTo>
                    <a:pt x="14134" y="28143"/>
                  </a:lnTo>
                  <a:lnTo>
                    <a:pt x="15090" y="28102"/>
                  </a:lnTo>
                  <a:lnTo>
                    <a:pt x="15922" y="27977"/>
                  </a:lnTo>
                  <a:lnTo>
                    <a:pt x="16670" y="27769"/>
                  </a:lnTo>
                  <a:lnTo>
                    <a:pt x="17335" y="27520"/>
                  </a:lnTo>
                  <a:lnTo>
                    <a:pt x="17917" y="27187"/>
                  </a:lnTo>
                  <a:lnTo>
                    <a:pt x="18416" y="26772"/>
                  </a:lnTo>
                  <a:lnTo>
                    <a:pt x="18831" y="26356"/>
                  </a:lnTo>
                  <a:lnTo>
                    <a:pt x="19164" y="25857"/>
                  </a:lnTo>
                  <a:lnTo>
                    <a:pt x="19455" y="25317"/>
                  </a:lnTo>
                  <a:lnTo>
                    <a:pt x="19704" y="24776"/>
                  </a:lnTo>
                  <a:lnTo>
                    <a:pt x="19871" y="24153"/>
                  </a:lnTo>
                  <a:lnTo>
                    <a:pt x="19995" y="23529"/>
                  </a:lnTo>
                  <a:lnTo>
                    <a:pt x="20079" y="22906"/>
                  </a:lnTo>
                  <a:lnTo>
                    <a:pt x="20079" y="22241"/>
                  </a:lnTo>
                  <a:lnTo>
                    <a:pt x="20079" y="21617"/>
                  </a:lnTo>
                  <a:lnTo>
                    <a:pt x="20037" y="20952"/>
                  </a:lnTo>
                  <a:lnTo>
                    <a:pt x="19995" y="20287"/>
                  </a:lnTo>
                  <a:lnTo>
                    <a:pt x="19788" y="18998"/>
                  </a:lnTo>
                  <a:lnTo>
                    <a:pt x="19497" y="17793"/>
                  </a:lnTo>
                  <a:lnTo>
                    <a:pt x="19206" y="16670"/>
                  </a:lnTo>
                  <a:lnTo>
                    <a:pt x="18873" y="15756"/>
                  </a:lnTo>
                  <a:lnTo>
                    <a:pt x="18624" y="15049"/>
                  </a:lnTo>
                  <a:lnTo>
                    <a:pt x="18374" y="14426"/>
                  </a:lnTo>
                  <a:lnTo>
                    <a:pt x="18125" y="13677"/>
                  </a:lnTo>
                  <a:lnTo>
                    <a:pt x="17377" y="11682"/>
                  </a:lnTo>
                  <a:lnTo>
                    <a:pt x="16836" y="10393"/>
                  </a:lnTo>
                  <a:lnTo>
                    <a:pt x="16171" y="8980"/>
                  </a:lnTo>
                  <a:lnTo>
                    <a:pt x="15464" y="7483"/>
                  </a:lnTo>
                  <a:lnTo>
                    <a:pt x="14633" y="5987"/>
                  </a:lnTo>
                  <a:lnTo>
                    <a:pt x="14217" y="5239"/>
                  </a:lnTo>
                  <a:lnTo>
                    <a:pt x="13760" y="4532"/>
                  </a:lnTo>
                  <a:lnTo>
                    <a:pt x="13303" y="3825"/>
                  </a:lnTo>
                  <a:lnTo>
                    <a:pt x="12804" y="3160"/>
                  </a:lnTo>
                  <a:lnTo>
                    <a:pt x="12305" y="2537"/>
                  </a:lnTo>
                  <a:lnTo>
                    <a:pt x="11806" y="1996"/>
                  </a:lnTo>
                  <a:lnTo>
                    <a:pt x="11266" y="1497"/>
                  </a:lnTo>
                  <a:lnTo>
                    <a:pt x="10725" y="1040"/>
                  </a:lnTo>
                  <a:lnTo>
                    <a:pt x="10185" y="666"/>
                  </a:lnTo>
                  <a:lnTo>
                    <a:pt x="9645" y="333"/>
                  </a:lnTo>
                  <a:lnTo>
                    <a:pt x="9063" y="126"/>
                  </a:lnTo>
                  <a:lnTo>
                    <a:pt x="8522" y="1"/>
                  </a:lnTo>
                  <a:close/>
                </a:path>
              </a:pathLst>
            </a:custGeom>
            <a:solidFill>
              <a:srgbClr val="F9E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754500" y="2200325"/>
              <a:ext cx="420925" cy="277500"/>
            </a:xfrm>
            <a:custGeom>
              <a:rect b="b" l="l" r="r" t="t"/>
              <a:pathLst>
                <a:path extrusionOk="0" h="11100" w="16837">
                  <a:moveTo>
                    <a:pt x="1830" y="0"/>
                  </a:moveTo>
                  <a:lnTo>
                    <a:pt x="1497" y="42"/>
                  </a:lnTo>
                  <a:lnTo>
                    <a:pt x="1206" y="84"/>
                  </a:lnTo>
                  <a:lnTo>
                    <a:pt x="957" y="167"/>
                  </a:lnTo>
                  <a:lnTo>
                    <a:pt x="749" y="291"/>
                  </a:lnTo>
                  <a:lnTo>
                    <a:pt x="541" y="416"/>
                  </a:lnTo>
                  <a:lnTo>
                    <a:pt x="416" y="624"/>
                  </a:lnTo>
                  <a:lnTo>
                    <a:pt x="292" y="873"/>
                  </a:lnTo>
                  <a:lnTo>
                    <a:pt x="209" y="1164"/>
                  </a:lnTo>
                  <a:lnTo>
                    <a:pt x="125" y="1497"/>
                  </a:lnTo>
                  <a:lnTo>
                    <a:pt x="84" y="1871"/>
                  </a:lnTo>
                  <a:lnTo>
                    <a:pt x="42" y="2786"/>
                  </a:lnTo>
                  <a:lnTo>
                    <a:pt x="1" y="5363"/>
                  </a:lnTo>
                  <a:lnTo>
                    <a:pt x="42" y="5737"/>
                  </a:lnTo>
                  <a:lnTo>
                    <a:pt x="167" y="6111"/>
                  </a:lnTo>
                  <a:lnTo>
                    <a:pt x="416" y="6444"/>
                  </a:lnTo>
                  <a:lnTo>
                    <a:pt x="707" y="6776"/>
                  </a:lnTo>
                  <a:lnTo>
                    <a:pt x="1082" y="7109"/>
                  </a:lnTo>
                  <a:lnTo>
                    <a:pt x="1539" y="7400"/>
                  </a:lnTo>
                  <a:lnTo>
                    <a:pt x="2038" y="7691"/>
                  </a:lnTo>
                  <a:lnTo>
                    <a:pt x="2620" y="7982"/>
                  </a:lnTo>
                  <a:lnTo>
                    <a:pt x="3243" y="8273"/>
                  </a:lnTo>
                  <a:lnTo>
                    <a:pt x="3867" y="8522"/>
                  </a:lnTo>
                  <a:lnTo>
                    <a:pt x="5322" y="8979"/>
                  </a:lnTo>
                  <a:lnTo>
                    <a:pt x="6818" y="9395"/>
                  </a:lnTo>
                  <a:lnTo>
                    <a:pt x="8398" y="9769"/>
                  </a:lnTo>
                  <a:lnTo>
                    <a:pt x="9977" y="10102"/>
                  </a:lnTo>
                  <a:lnTo>
                    <a:pt x="11516" y="10393"/>
                  </a:lnTo>
                  <a:lnTo>
                    <a:pt x="14218" y="10808"/>
                  </a:lnTo>
                  <a:lnTo>
                    <a:pt x="16130" y="11058"/>
                  </a:lnTo>
                  <a:lnTo>
                    <a:pt x="16836" y="11099"/>
                  </a:lnTo>
                  <a:lnTo>
                    <a:pt x="12139" y="1123"/>
                  </a:lnTo>
                  <a:lnTo>
                    <a:pt x="7733" y="582"/>
                  </a:lnTo>
                  <a:lnTo>
                    <a:pt x="4282" y="208"/>
                  </a:lnTo>
                  <a:lnTo>
                    <a:pt x="2827" y="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F9E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631875" y="1356475"/>
              <a:ext cx="359600" cy="247350"/>
            </a:xfrm>
            <a:custGeom>
              <a:rect b="b" l="l" r="r" t="t"/>
              <a:pathLst>
                <a:path extrusionOk="0" h="9894" w="14384">
                  <a:moveTo>
                    <a:pt x="6153" y="0"/>
                  </a:moveTo>
                  <a:lnTo>
                    <a:pt x="4615" y="333"/>
                  </a:lnTo>
                  <a:lnTo>
                    <a:pt x="4033" y="457"/>
                  </a:lnTo>
                  <a:lnTo>
                    <a:pt x="3492" y="582"/>
                  </a:lnTo>
                  <a:lnTo>
                    <a:pt x="2952" y="707"/>
                  </a:lnTo>
                  <a:lnTo>
                    <a:pt x="2245" y="956"/>
                  </a:lnTo>
                  <a:lnTo>
                    <a:pt x="1788" y="1122"/>
                  </a:lnTo>
                  <a:lnTo>
                    <a:pt x="1746" y="1206"/>
                  </a:lnTo>
                  <a:lnTo>
                    <a:pt x="1663" y="1289"/>
                  </a:lnTo>
                  <a:lnTo>
                    <a:pt x="1539" y="1580"/>
                  </a:lnTo>
                  <a:lnTo>
                    <a:pt x="1331" y="2369"/>
                  </a:lnTo>
                  <a:lnTo>
                    <a:pt x="1123" y="3159"/>
                  </a:lnTo>
                  <a:lnTo>
                    <a:pt x="998" y="3450"/>
                  </a:lnTo>
                  <a:lnTo>
                    <a:pt x="957" y="3492"/>
                  </a:lnTo>
                  <a:lnTo>
                    <a:pt x="915" y="3533"/>
                  </a:lnTo>
                  <a:lnTo>
                    <a:pt x="832" y="3617"/>
                  </a:lnTo>
                  <a:lnTo>
                    <a:pt x="749" y="3783"/>
                  </a:lnTo>
                  <a:lnTo>
                    <a:pt x="499" y="4240"/>
                  </a:lnTo>
                  <a:lnTo>
                    <a:pt x="250" y="4947"/>
                  </a:lnTo>
                  <a:lnTo>
                    <a:pt x="1" y="6360"/>
                  </a:lnTo>
                  <a:lnTo>
                    <a:pt x="1" y="6360"/>
                  </a:lnTo>
                  <a:lnTo>
                    <a:pt x="915" y="6277"/>
                  </a:lnTo>
                  <a:lnTo>
                    <a:pt x="1040" y="6194"/>
                  </a:lnTo>
                  <a:lnTo>
                    <a:pt x="1331" y="5986"/>
                  </a:lnTo>
                  <a:lnTo>
                    <a:pt x="1705" y="5653"/>
                  </a:lnTo>
                  <a:lnTo>
                    <a:pt x="1913" y="5446"/>
                  </a:lnTo>
                  <a:lnTo>
                    <a:pt x="2162" y="5155"/>
                  </a:lnTo>
                  <a:lnTo>
                    <a:pt x="2370" y="4864"/>
                  </a:lnTo>
                  <a:lnTo>
                    <a:pt x="2536" y="4531"/>
                  </a:lnTo>
                  <a:lnTo>
                    <a:pt x="2703" y="4157"/>
                  </a:lnTo>
                  <a:lnTo>
                    <a:pt x="2869" y="3700"/>
                  </a:lnTo>
                  <a:lnTo>
                    <a:pt x="2952" y="3242"/>
                  </a:lnTo>
                  <a:lnTo>
                    <a:pt x="2994" y="2744"/>
                  </a:lnTo>
                  <a:lnTo>
                    <a:pt x="2994" y="2203"/>
                  </a:lnTo>
                  <a:lnTo>
                    <a:pt x="2952" y="1621"/>
                  </a:lnTo>
                  <a:lnTo>
                    <a:pt x="2994" y="1871"/>
                  </a:lnTo>
                  <a:lnTo>
                    <a:pt x="3118" y="2120"/>
                  </a:lnTo>
                  <a:lnTo>
                    <a:pt x="3326" y="2411"/>
                  </a:lnTo>
                  <a:lnTo>
                    <a:pt x="3576" y="2744"/>
                  </a:lnTo>
                  <a:lnTo>
                    <a:pt x="3991" y="3118"/>
                  </a:lnTo>
                  <a:lnTo>
                    <a:pt x="4241" y="3284"/>
                  </a:lnTo>
                  <a:lnTo>
                    <a:pt x="4490" y="3450"/>
                  </a:lnTo>
                  <a:lnTo>
                    <a:pt x="4823" y="3617"/>
                  </a:lnTo>
                  <a:lnTo>
                    <a:pt x="5155" y="3741"/>
                  </a:lnTo>
                  <a:lnTo>
                    <a:pt x="5903" y="4074"/>
                  </a:lnTo>
                  <a:lnTo>
                    <a:pt x="6652" y="4448"/>
                  </a:lnTo>
                  <a:lnTo>
                    <a:pt x="7400" y="4864"/>
                  </a:lnTo>
                  <a:lnTo>
                    <a:pt x="7774" y="5113"/>
                  </a:lnTo>
                  <a:lnTo>
                    <a:pt x="8107" y="5404"/>
                  </a:lnTo>
                  <a:lnTo>
                    <a:pt x="8439" y="5695"/>
                  </a:lnTo>
                  <a:lnTo>
                    <a:pt x="8730" y="6028"/>
                  </a:lnTo>
                  <a:lnTo>
                    <a:pt x="9021" y="6360"/>
                  </a:lnTo>
                  <a:lnTo>
                    <a:pt x="9271" y="6734"/>
                  </a:lnTo>
                  <a:lnTo>
                    <a:pt x="9478" y="7108"/>
                  </a:lnTo>
                  <a:lnTo>
                    <a:pt x="9645" y="7524"/>
                  </a:lnTo>
                  <a:lnTo>
                    <a:pt x="9811" y="7981"/>
                  </a:lnTo>
                  <a:lnTo>
                    <a:pt x="9894" y="8439"/>
                  </a:lnTo>
                  <a:lnTo>
                    <a:pt x="9977" y="8854"/>
                  </a:lnTo>
                  <a:lnTo>
                    <a:pt x="10144" y="9187"/>
                  </a:lnTo>
                  <a:lnTo>
                    <a:pt x="10310" y="9478"/>
                  </a:lnTo>
                  <a:lnTo>
                    <a:pt x="10559" y="9644"/>
                  </a:lnTo>
                  <a:lnTo>
                    <a:pt x="10809" y="9769"/>
                  </a:lnTo>
                  <a:lnTo>
                    <a:pt x="11100" y="9852"/>
                  </a:lnTo>
                  <a:lnTo>
                    <a:pt x="11391" y="9894"/>
                  </a:lnTo>
                  <a:lnTo>
                    <a:pt x="11682" y="9852"/>
                  </a:lnTo>
                  <a:lnTo>
                    <a:pt x="11973" y="9810"/>
                  </a:lnTo>
                  <a:lnTo>
                    <a:pt x="12264" y="9769"/>
                  </a:lnTo>
                  <a:lnTo>
                    <a:pt x="12762" y="9603"/>
                  </a:lnTo>
                  <a:lnTo>
                    <a:pt x="13261" y="9353"/>
                  </a:lnTo>
                  <a:lnTo>
                    <a:pt x="13843" y="8397"/>
                  </a:lnTo>
                  <a:lnTo>
                    <a:pt x="14217" y="7690"/>
                  </a:lnTo>
                  <a:lnTo>
                    <a:pt x="14342" y="7399"/>
                  </a:lnTo>
                  <a:lnTo>
                    <a:pt x="14384" y="7233"/>
                  </a:lnTo>
                  <a:lnTo>
                    <a:pt x="14384" y="5113"/>
                  </a:lnTo>
                  <a:lnTo>
                    <a:pt x="13261" y="3076"/>
                  </a:lnTo>
                  <a:lnTo>
                    <a:pt x="11307" y="873"/>
                  </a:lnTo>
                  <a:lnTo>
                    <a:pt x="9271" y="166"/>
                  </a:lnTo>
                  <a:lnTo>
                    <a:pt x="6153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853225" y="1314900"/>
              <a:ext cx="203725" cy="457275"/>
            </a:xfrm>
            <a:custGeom>
              <a:rect b="b" l="l" r="r" t="t"/>
              <a:pathLst>
                <a:path extrusionOk="0" h="18291" w="8149">
                  <a:moveTo>
                    <a:pt x="2287" y="0"/>
                  </a:moveTo>
                  <a:lnTo>
                    <a:pt x="1788" y="42"/>
                  </a:lnTo>
                  <a:lnTo>
                    <a:pt x="1373" y="42"/>
                  </a:lnTo>
                  <a:lnTo>
                    <a:pt x="624" y="167"/>
                  </a:lnTo>
                  <a:lnTo>
                    <a:pt x="167" y="250"/>
                  </a:lnTo>
                  <a:lnTo>
                    <a:pt x="1" y="291"/>
                  </a:lnTo>
                  <a:lnTo>
                    <a:pt x="2994" y="4947"/>
                  </a:lnTo>
                  <a:lnTo>
                    <a:pt x="3243" y="5238"/>
                  </a:lnTo>
                  <a:lnTo>
                    <a:pt x="3534" y="5612"/>
                  </a:lnTo>
                  <a:lnTo>
                    <a:pt x="3867" y="6028"/>
                  </a:lnTo>
                  <a:lnTo>
                    <a:pt x="4158" y="6527"/>
                  </a:lnTo>
                  <a:lnTo>
                    <a:pt x="4407" y="7025"/>
                  </a:lnTo>
                  <a:lnTo>
                    <a:pt x="4490" y="7316"/>
                  </a:lnTo>
                  <a:lnTo>
                    <a:pt x="4574" y="7566"/>
                  </a:lnTo>
                  <a:lnTo>
                    <a:pt x="4615" y="7857"/>
                  </a:lnTo>
                  <a:lnTo>
                    <a:pt x="4574" y="8106"/>
                  </a:lnTo>
                  <a:lnTo>
                    <a:pt x="4407" y="9395"/>
                  </a:lnTo>
                  <a:lnTo>
                    <a:pt x="4116" y="10891"/>
                  </a:lnTo>
                  <a:lnTo>
                    <a:pt x="3825" y="12720"/>
                  </a:lnTo>
                  <a:lnTo>
                    <a:pt x="2453" y="16254"/>
                  </a:lnTo>
                  <a:lnTo>
                    <a:pt x="2911" y="18291"/>
                  </a:lnTo>
                  <a:lnTo>
                    <a:pt x="3285" y="17667"/>
                  </a:lnTo>
                  <a:lnTo>
                    <a:pt x="4199" y="16129"/>
                  </a:lnTo>
                  <a:lnTo>
                    <a:pt x="4781" y="15173"/>
                  </a:lnTo>
                  <a:lnTo>
                    <a:pt x="5405" y="14175"/>
                  </a:lnTo>
                  <a:lnTo>
                    <a:pt x="6070" y="13178"/>
                  </a:lnTo>
                  <a:lnTo>
                    <a:pt x="6694" y="12346"/>
                  </a:lnTo>
                  <a:lnTo>
                    <a:pt x="6985" y="11889"/>
                  </a:lnTo>
                  <a:lnTo>
                    <a:pt x="7276" y="11390"/>
                  </a:lnTo>
                  <a:lnTo>
                    <a:pt x="7525" y="10767"/>
                  </a:lnTo>
                  <a:lnTo>
                    <a:pt x="7733" y="10143"/>
                  </a:lnTo>
                  <a:lnTo>
                    <a:pt x="7899" y="9436"/>
                  </a:lnTo>
                  <a:lnTo>
                    <a:pt x="8024" y="8688"/>
                  </a:lnTo>
                  <a:lnTo>
                    <a:pt x="8107" y="7940"/>
                  </a:lnTo>
                  <a:lnTo>
                    <a:pt x="8149" y="7150"/>
                  </a:lnTo>
                  <a:lnTo>
                    <a:pt x="8149" y="6402"/>
                  </a:lnTo>
                  <a:lnTo>
                    <a:pt x="8065" y="5612"/>
                  </a:lnTo>
                  <a:lnTo>
                    <a:pt x="7941" y="4864"/>
                  </a:lnTo>
                  <a:lnTo>
                    <a:pt x="7774" y="4116"/>
                  </a:lnTo>
                  <a:lnTo>
                    <a:pt x="7567" y="3409"/>
                  </a:lnTo>
                  <a:lnTo>
                    <a:pt x="7234" y="2785"/>
                  </a:lnTo>
                  <a:lnTo>
                    <a:pt x="6901" y="2203"/>
                  </a:lnTo>
                  <a:lnTo>
                    <a:pt x="6652" y="1912"/>
                  </a:lnTo>
                  <a:lnTo>
                    <a:pt x="6444" y="1663"/>
                  </a:lnTo>
                  <a:lnTo>
                    <a:pt x="5945" y="1206"/>
                  </a:lnTo>
                  <a:lnTo>
                    <a:pt x="5446" y="873"/>
                  </a:lnTo>
                  <a:lnTo>
                    <a:pt x="4906" y="582"/>
                  </a:lnTo>
                  <a:lnTo>
                    <a:pt x="4366" y="374"/>
                  </a:lnTo>
                  <a:lnTo>
                    <a:pt x="3825" y="208"/>
                  </a:lnTo>
                  <a:lnTo>
                    <a:pt x="3285" y="83"/>
                  </a:lnTo>
                  <a:lnTo>
                    <a:pt x="2786" y="42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/>
          <p:nvPr>
            <p:ph type="title"/>
          </p:nvPr>
        </p:nvSpPr>
        <p:spPr>
          <a:xfrm>
            <a:off x="2545400" y="577375"/>
            <a:ext cx="40533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sp>
        <p:nvSpPr>
          <p:cNvPr id="587" name="Google Shape;587;p46"/>
          <p:cNvSpPr txBox="1"/>
          <p:nvPr>
            <p:ph idx="1" type="subTitle"/>
          </p:nvPr>
        </p:nvSpPr>
        <p:spPr>
          <a:xfrm>
            <a:off x="2765400" y="782875"/>
            <a:ext cx="3613200" cy="12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¿Tienes alguna pregunta?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593100" y="3967000"/>
            <a:ext cx="1477800" cy="33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46"/>
          <p:cNvGrpSpPr/>
          <p:nvPr/>
        </p:nvGrpSpPr>
        <p:grpSpPr>
          <a:xfrm>
            <a:off x="656128" y="951399"/>
            <a:ext cx="1567084" cy="3248988"/>
            <a:chOff x="1492400" y="1563600"/>
            <a:chExt cx="1379475" cy="2860025"/>
          </a:xfrm>
        </p:grpSpPr>
        <p:sp>
          <p:nvSpPr>
            <p:cNvPr id="590" name="Google Shape;590;p46"/>
            <p:cNvSpPr/>
            <p:nvPr/>
          </p:nvSpPr>
          <p:spPr>
            <a:xfrm>
              <a:off x="1825150" y="4266700"/>
              <a:ext cx="226425" cy="156925"/>
            </a:xfrm>
            <a:custGeom>
              <a:rect b="b" l="l" r="r" t="t"/>
              <a:pathLst>
                <a:path extrusionOk="0" h="6277" w="9057">
                  <a:moveTo>
                    <a:pt x="2738" y="1"/>
                  </a:moveTo>
                  <a:lnTo>
                    <a:pt x="2528" y="43"/>
                  </a:lnTo>
                  <a:lnTo>
                    <a:pt x="2275" y="85"/>
                  </a:lnTo>
                  <a:lnTo>
                    <a:pt x="1896" y="254"/>
                  </a:lnTo>
                  <a:lnTo>
                    <a:pt x="1559" y="506"/>
                  </a:lnTo>
                  <a:lnTo>
                    <a:pt x="1306" y="759"/>
                  </a:lnTo>
                  <a:lnTo>
                    <a:pt x="1095" y="1096"/>
                  </a:lnTo>
                  <a:lnTo>
                    <a:pt x="927" y="1391"/>
                  </a:lnTo>
                  <a:lnTo>
                    <a:pt x="801" y="1686"/>
                  </a:lnTo>
                  <a:lnTo>
                    <a:pt x="674" y="2149"/>
                  </a:lnTo>
                  <a:lnTo>
                    <a:pt x="632" y="2360"/>
                  </a:lnTo>
                  <a:lnTo>
                    <a:pt x="548" y="2528"/>
                  </a:lnTo>
                  <a:lnTo>
                    <a:pt x="295" y="2949"/>
                  </a:lnTo>
                  <a:lnTo>
                    <a:pt x="169" y="3286"/>
                  </a:lnTo>
                  <a:lnTo>
                    <a:pt x="85" y="3581"/>
                  </a:lnTo>
                  <a:lnTo>
                    <a:pt x="0" y="3960"/>
                  </a:lnTo>
                  <a:lnTo>
                    <a:pt x="0" y="4339"/>
                  </a:lnTo>
                  <a:lnTo>
                    <a:pt x="42" y="4676"/>
                  </a:lnTo>
                  <a:lnTo>
                    <a:pt x="169" y="5055"/>
                  </a:lnTo>
                  <a:lnTo>
                    <a:pt x="253" y="5224"/>
                  </a:lnTo>
                  <a:lnTo>
                    <a:pt x="379" y="5392"/>
                  </a:lnTo>
                  <a:lnTo>
                    <a:pt x="548" y="5519"/>
                  </a:lnTo>
                  <a:lnTo>
                    <a:pt x="716" y="5687"/>
                  </a:lnTo>
                  <a:lnTo>
                    <a:pt x="927" y="5814"/>
                  </a:lnTo>
                  <a:lnTo>
                    <a:pt x="1180" y="5940"/>
                  </a:lnTo>
                  <a:lnTo>
                    <a:pt x="1475" y="6024"/>
                  </a:lnTo>
                  <a:lnTo>
                    <a:pt x="1812" y="6109"/>
                  </a:lnTo>
                  <a:lnTo>
                    <a:pt x="2191" y="6193"/>
                  </a:lnTo>
                  <a:lnTo>
                    <a:pt x="2612" y="6235"/>
                  </a:lnTo>
                  <a:lnTo>
                    <a:pt x="3538" y="6277"/>
                  </a:lnTo>
                  <a:lnTo>
                    <a:pt x="4549" y="6277"/>
                  </a:lnTo>
                  <a:lnTo>
                    <a:pt x="5476" y="6235"/>
                  </a:lnTo>
                  <a:lnTo>
                    <a:pt x="6318" y="6193"/>
                  </a:lnTo>
                  <a:lnTo>
                    <a:pt x="7035" y="6066"/>
                  </a:lnTo>
                  <a:lnTo>
                    <a:pt x="7666" y="5940"/>
                  </a:lnTo>
                  <a:lnTo>
                    <a:pt x="8172" y="5772"/>
                  </a:lnTo>
                  <a:lnTo>
                    <a:pt x="8593" y="5561"/>
                  </a:lnTo>
                  <a:lnTo>
                    <a:pt x="8761" y="5477"/>
                  </a:lnTo>
                  <a:lnTo>
                    <a:pt x="8888" y="5350"/>
                  </a:lnTo>
                  <a:lnTo>
                    <a:pt x="8972" y="5182"/>
                  </a:lnTo>
                  <a:lnTo>
                    <a:pt x="9056" y="5055"/>
                  </a:lnTo>
                  <a:lnTo>
                    <a:pt x="9056" y="4887"/>
                  </a:lnTo>
                  <a:lnTo>
                    <a:pt x="9056" y="4676"/>
                  </a:lnTo>
                  <a:lnTo>
                    <a:pt x="9014" y="4508"/>
                  </a:lnTo>
                  <a:lnTo>
                    <a:pt x="8972" y="4297"/>
                  </a:lnTo>
                  <a:lnTo>
                    <a:pt x="8719" y="3876"/>
                  </a:lnTo>
                  <a:lnTo>
                    <a:pt x="8340" y="3371"/>
                  </a:lnTo>
                  <a:lnTo>
                    <a:pt x="7793" y="2823"/>
                  </a:lnTo>
                  <a:lnTo>
                    <a:pt x="7119" y="2191"/>
                  </a:lnTo>
                  <a:lnTo>
                    <a:pt x="6234" y="1517"/>
                  </a:lnTo>
                  <a:lnTo>
                    <a:pt x="5350" y="886"/>
                  </a:lnTo>
                  <a:lnTo>
                    <a:pt x="4971" y="633"/>
                  </a:lnTo>
                  <a:lnTo>
                    <a:pt x="4591" y="464"/>
                  </a:lnTo>
                  <a:lnTo>
                    <a:pt x="4212" y="296"/>
                  </a:lnTo>
                  <a:lnTo>
                    <a:pt x="3875" y="169"/>
                  </a:lnTo>
                  <a:lnTo>
                    <a:pt x="3581" y="85"/>
                  </a:lnTo>
                  <a:lnTo>
                    <a:pt x="3286" y="43"/>
                  </a:lnTo>
                  <a:lnTo>
                    <a:pt x="2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2110525" y="4266700"/>
              <a:ext cx="226425" cy="156925"/>
            </a:xfrm>
            <a:custGeom>
              <a:rect b="b" l="l" r="r" t="t"/>
              <a:pathLst>
                <a:path extrusionOk="0" h="6277" w="9057">
                  <a:moveTo>
                    <a:pt x="2738" y="1"/>
                  </a:moveTo>
                  <a:lnTo>
                    <a:pt x="2527" y="43"/>
                  </a:lnTo>
                  <a:lnTo>
                    <a:pt x="2275" y="85"/>
                  </a:lnTo>
                  <a:lnTo>
                    <a:pt x="1896" y="254"/>
                  </a:lnTo>
                  <a:lnTo>
                    <a:pt x="1559" y="506"/>
                  </a:lnTo>
                  <a:lnTo>
                    <a:pt x="1306" y="759"/>
                  </a:lnTo>
                  <a:lnTo>
                    <a:pt x="1095" y="1096"/>
                  </a:lnTo>
                  <a:lnTo>
                    <a:pt x="927" y="1391"/>
                  </a:lnTo>
                  <a:lnTo>
                    <a:pt x="800" y="1686"/>
                  </a:lnTo>
                  <a:lnTo>
                    <a:pt x="674" y="2149"/>
                  </a:lnTo>
                  <a:lnTo>
                    <a:pt x="632" y="2360"/>
                  </a:lnTo>
                  <a:lnTo>
                    <a:pt x="548" y="2528"/>
                  </a:lnTo>
                  <a:lnTo>
                    <a:pt x="295" y="2949"/>
                  </a:lnTo>
                  <a:lnTo>
                    <a:pt x="169" y="3286"/>
                  </a:lnTo>
                  <a:lnTo>
                    <a:pt x="84" y="3581"/>
                  </a:lnTo>
                  <a:lnTo>
                    <a:pt x="0" y="3960"/>
                  </a:lnTo>
                  <a:lnTo>
                    <a:pt x="0" y="4339"/>
                  </a:lnTo>
                  <a:lnTo>
                    <a:pt x="42" y="4676"/>
                  </a:lnTo>
                  <a:lnTo>
                    <a:pt x="169" y="5055"/>
                  </a:lnTo>
                  <a:lnTo>
                    <a:pt x="253" y="5224"/>
                  </a:lnTo>
                  <a:lnTo>
                    <a:pt x="379" y="5392"/>
                  </a:lnTo>
                  <a:lnTo>
                    <a:pt x="548" y="5519"/>
                  </a:lnTo>
                  <a:lnTo>
                    <a:pt x="716" y="5687"/>
                  </a:lnTo>
                  <a:lnTo>
                    <a:pt x="927" y="5814"/>
                  </a:lnTo>
                  <a:lnTo>
                    <a:pt x="1180" y="5940"/>
                  </a:lnTo>
                  <a:lnTo>
                    <a:pt x="1474" y="6024"/>
                  </a:lnTo>
                  <a:lnTo>
                    <a:pt x="1811" y="6109"/>
                  </a:lnTo>
                  <a:lnTo>
                    <a:pt x="2190" y="6193"/>
                  </a:lnTo>
                  <a:lnTo>
                    <a:pt x="2612" y="6235"/>
                  </a:lnTo>
                  <a:lnTo>
                    <a:pt x="3538" y="6277"/>
                  </a:lnTo>
                  <a:lnTo>
                    <a:pt x="4549" y="6277"/>
                  </a:lnTo>
                  <a:lnTo>
                    <a:pt x="5476" y="6235"/>
                  </a:lnTo>
                  <a:lnTo>
                    <a:pt x="6318" y="6193"/>
                  </a:lnTo>
                  <a:lnTo>
                    <a:pt x="7034" y="6066"/>
                  </a:lnTo>
                  <a:lnTo>
                    <a:pt x="7666" y="5940"/>
                  </a:lnTo>
                  <a:lnTo>
                    <a:pt x="8172" y="5772"/>
                  </a:lnTo>
                  <a:lnTo>
                    <a:pt x="8593" y="5561"/>
                  </a:lnTo>
                  <a:lnTo>
                    <a:pt x="8761" y="5477"/>
                  </a:lnTo>
                  <a:lnTo>
                    <a:pt x="8888" y="5350"/>
                  </a:lnTo>
                  <a:lnTo>
                    <a:pt x="8972" y="5182"/>
                  </a:lnTo>
                  <a:lnTo>
                    <a:pt x="9056" y="5055"/>
                  </a:lnTo>
                  <a:lnTo>
                    <a:pt x="9056" y="4887"/>
                  </a:lnTo>
                  <a:lnTo>
                    <a:pt x="9056" y="4676"/>
                  </a:lnTo>
                  <a:lnTo>
                    <a:pt x="9014" y="4508"/>
                  </a:lnTo>
                  <a:lnTo>
                    <a:pt x="8972" y="4297"/>
                  </a:lnTo>
                  <a:lnTo>
                    <a:pt x="8719" y="3876"/>
                  </a:lnTo>
                  <a:lnTo>
                    <a:pt x="8340" y="3371"/>
                  </a:lnTo>
                  <a:lnTo>
                    <a:pt x="7793" y="2823"/>
                  </a:lnTo>
                  <a:lnTo>
                    <a:pt x="7119" y="2191"/>
                  </a:lnTo>
                  <a:lnTo>
                    <a:pt x="6234" y="1517"/>
                  </a:lnTo>
                  <a:lnTo>
                    <a:pt x="5350" y="886"/>
                  </a:lnTo>
                  <a:lnTo>
                    <a:pt x="4970" y="633"/>
                  </a:lnTo>
                  <a:lnTo>
                    <a:pt x="4591" y="464"/>
                  </a:lnTo>
                  <a:lnTo>
                    <a:pt x="4212" y="296"/>
                  </a:lnTo>
                  <a:lnTo>
                    <a:pt x="3875" y="169"/>
                  </a:lnTo>
                  <a:lnTo>
                    <a:pt x="3580" y="85"/>
                  </a:lnTo>
                  <a:lnTo>
                    <a:pt x="3286" y="43"/>
                  </a:lnTo>
                  <a:lnTo>
                    <a:pt x="2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2611750" y="1563600"/>
              <a:ext cx="245400" cy="600250"/>
            </a:xfrm>
            <a:custGeom>
              <a:rect b="b" l="l" r="r" t="t"/>
              <a:pathLst>
                <a:path extrusionOk="0" h="24010" w="9816">
                  <a:moveTo>
                    <a:pt x="7456" y="0"/>
                  </a:moveTo>
                  <a:lnTo>
                    <a:pt x="7414" y="42"/>
                  </a:lnTo>
                  <a:lnTo>
                    <a:pt x="7330" y="126"/>
                  </a:lnTo>
                  <a:lnTo>
                    <a:pt x="7246" y="253"/>
                  </a:lnTo>
                  <a:lnTo>
                    <a:pt x="7119" y="590"/>
                  </a:lnTo>
                  <a:lnTo>
                    <a:pt x="7035" y="1053"/>
                  </a:lnTo>
                  <a:lnTo>
                    <a:pt x="6993" y="1601"/>
                  </a:lnTo>
                  <a:lnTo>
                    <a:pt x="6993" y="2780"/>
                  </a:lnTo>
                  <a:lnTo>
                    <a:pt x="6993" y="3328"/>
                  </a:lnTo>
                  <a:lnTo>
                    <a:pt x="6951" y="3875"/>
                  </a:lnTo>
                  <a:lnTo>
                    <a:pt x="6867" y="4338"/>
                  </a:lnTo>
                  <a:lnTo>
                    <a:pt x="6740" y="4760"/>
                  </a:lnTo>
                  <a:lnTo>
                    <a:pt x="6530" y="5181"/>
                  </a:lnTo>
                  <a:lnTo>
                    <a:pt x="6277" y="5518"/>
                  </a:lnTo>
                  <a:lnTo>
                    <a:pt x="6024" y="5771"/>
                  </a:lnTo>
                  <a:lnTo>
                    <a:pt x="5898" y="5897"/>
                  </a:lnTo>
                  <a:lnTo>
                    <a:pt x="5729" y="5939"/>
                  </a:lnTo>
                  <a:lnTo>
                    <a:pt x="5477" y="5939"/>
                  </a:lnTo>
                  <a:lnTo>
                    <a:pt x="5350" y="5897"/>
                  </a:lnTo>
                  <a:lnTo>
                    <a:pt x="5224" y="5771"/>
                  </a:lnTo>
                  <a:lnTo>
                    <a:pt x="5140" y="5644"/>
                  </a:lnTo>
                  <a:lnTo>
                    <a:pt x="5055" y="5476"/>
                  </a:lnTo>
                  <a:lnTo>
                    <a:pt x="4929" y="5055"/>
                  </a:lnTo>
                  <a:lnTo>
                    <a:pt x="4845" y="4591"/>
                  </a:lnTo>
                  <a:lnTo>
                    <a:pt x="4803" y="4128"/>
                  </a:lnTo>
                  <a:lnTo>
                    <a:pt x="4760" y="3622"/>
                  </a:lnTo>
                  <a:lnTo>
                    <a:pt x="4718" y="3201"/>
                  </a:lnTo>
                  <a:lnTo>
                    <a:pt x="4592" y="2822"/>
                  </a:lnTo>
                  <a:lnTo>
                    <a:pt x="4550" y="2654"/>
                  </a:lnTo>
                  <a:lnTo>
                    <a:pt x="4466" y="2569"/>
                  </a:lnTo>
                  <a:lnTo>
                    <a:pt x="4339" y="2485"/>
                  </a:lnTo>
                  <a:lnTo>
                    <a:pt x="4255" y="2485"/>
                  </a:lnTo>
                  <a:lnTo>
                    <a:pt x="4129" y="2527"/>
                  </a:lnTo>
                  <a:lnTo>
                    <a:pt x="4044" y="2654"/>
                  </a:lnTo>
                  <a:lnTo>
                    <a:pt x="3834" y="2991"/>
                  </a:lnTo>
                  <a:lnTo>
                    <a:pt x="3623" y="3454"/>
                  </a:lnTo>
                  <a:lnTo>
                    <a:pt x="3455" y="3959"/>
                  </a:lnTo>
                  <a:lnTo>
                    <a:pt x="3244" y="4507"/>
                  </a:lnTo>
                  <a:lnTo>
                    <a:pt x="3034" y="5434"/>
                  </a:lnTo>
                  <a:lnTo>
                    <a:pt x="2991" y="5644"/>
                  </a:lnTo>
                  <a:lnTo>
                    <a:pt x="3034" y="5897"/>
                  </a:lnTo>
                  <a:lnTo>
                    <a:pt x="3160" y="6613"/>
                  </a:lnTo>
                  <a:lnTo>
                    <a:pt x="3413" y="7455"/>
                  </a:lnTo>
                  <a:lnTo>
                    <a:pt x="3707" y="8340"/>
                  </a:lnTo>
                  <a:lnTo>
                    <a:pt x="4255" y="10067"/>
                  </a:lnTo>
                  <a:lnTo>
                    <a:pt x="4466" y="10699"/>
                  </a:lnTo>
                  <a:lnTo>
                    <a:pt x="4550" y="11120"/>
                  </a:lnTo>
                  <a:lnTo>
                    <a:pt x="4508" y="11499"/>
                  </a:lnTo>
                  <a:lnTo>
                    <a:pt x="4297" y="12089"/>
                  </a:lnTo>
                  <a:lnTo>
                    <a:pt x="4044" y="12805"/>
                  </a:lnTo>
                  <a:lnTo>
                    <a:pt x="3707" y="13605"/>
                  </a:lnTo>
                  <a:lnTo>
                    <a:pt x="3328" y="14405"/>
                  </a:lnTo>
                  <a:lnTo>
                    <a:pt x="2907" y="15206"/>
                  </a:lnTo>
                  <a:lnTo>
                    <a:pt x="2528" y="15922"/>
                  </a:lnTo>
                  <a:lnTo>
                    <a:pt x="2149" y="16469"/>
                  </a:lnTo>
                  <a:lnTo>
                    <a:pt x="1" y="19418"/>
                  </a:lnTo>
                  <a:lnTo>
                    <a:pt x="338" y="19881"/>
                  </a:lnTo>
                  <a:lnTo>
                    <a:pt x="1180" y="21061"/>
                  </a:lnTo>
                  <a:lnTo>
                    <a:pt x="1728" y="21819"/>
                  </a:lnTo>
                  <a:lnTo>
                    <a:pt x="2275" y="22535"/>
                  </a:lnTo>
                  <a:lnTo>
                    <a:pt x="2865" y="23251"/>
                  </a:lnTo>
                  <a:lnTo>
                    <a:pt x="3455" y="23841"/>
                  </a:lnTo>
                  <a:lnTo>
                    <a:pt x="3581" y="23925"/>
                  </a:lnTo>
                  <a:lnTo>
                    <a:pt x="3750" y="24009"/>
                  </a:lnTo>
                  <a:lnTo>
                    <a:pt x="4002" y="24009"/>
                  </a:lnTo>
                  <a:lnTo>
                    <a:pt x="4171" y="23925"/>
                  </a:lnTo>
                  <a:lnTo>
                    <a:pt x="4297" y="23841"/>
                  </a:lnTo>
                  <a:lnTo>
                    <a:pt x="4592" y="23504"/>
                  </a:lnTo>
                  <a:lnTo>
                    <a:pt x="4887" y="23040"/>
                  </a:lnTo>
                  <a:lnTo>
                    <a:pt x="5182" y="22493"/>
                  </a:lnTo>
                  <a:lnTo>
                    <a:pt x="5434" y="21861"/>
                  </a:lnTo>
                  <a:lnTo>
                    <a:pt x="5687" y="21145"/>
                  </a:lnTo>
                  <a:lnTo>
                    <a:pt x="5940" y="20345"/>
                  </a:lnTo>
                  <a:lnTo>
                    <a:pt x="6193" y="19544"/>
                  </a:lnTo>
                  <a:lnTo>
                    <a:pt x="6361" y="18702"/>
                  </a:lnTo>
                  <a:lnTo>
                    <a:pt x="6530" y="17859"/>
                  </a:lnTo>
                  <a:lnTo>
                    <a:pt x="6698" y="17059"/>
                  </a:lnTo>
                  <a:lnTo>
                    <a:pt x="6782" y="16301"/>
                  </a:lnTo>
                  <a:lnTo>
                    <a:pt x="6867" y="15585"/>
                  </a:lnTo>
                  <a:lnTo>
                    <a:pt x="6909" y="14911"/>
                  </a:lnTo>
                  <a:lnTo>
                    <a:pt x="6951" y="14321"/>
                  </a:lnTo>
                  <a:lnTo>
                    <a:pt x="7035" y="13731"/>
                  </a:lnTo>
                  <a:lnTo>
                    <a:pt x="7204" y="13142"/>
                  </a:lnTo>
                  <a:lnTo>
                    <a:pt x="7372" y="12594"/>
                  </a:lnTo>
                  <a:lnTo>
                    <a:pt x="7625" y="12005"/>
                  </a:lnTo>
                  <a:lnTo>
                    <a:pt x="7877" y="11457"/>
                  </a:lnTo>
                  <a:lnTo>
                    <a:pt x="8425" y="10362"/>
                  </a:lnTo>
                  <a:lnTo>
                    <a:pt x="8973" y="9351"/>
                  </a:lnTo>
                  <a:lnTo>
                    <a:pt x="9436" y="8340"/>
                  </a:lnTo>
                  <a:lnTo>
                    <a:pt x="9604" y="7877"/>
                  </a:lnTo>
                  <a:lnTo>
                    <a:pt x="9731" y="7413"/>
                  </a:lnTo>
                  <a:lnTo>
                    <a:pt x="9815" y="6992"/>
                  </a:lnTo>
                  <a:lnTo>
                    <a:pt x="9815" y="6529"/>
                  </a:lnTo>
                  <a:lnTo>
                    <a:pt x="9773" y="6108"/>
                  </a:lnTo>
                  <a:lnTo>
                    <a:pt x="9731" y="5602"/>
                  </a:lnTo>
                  <a:lnTo>
                    <a:pt x="9478" y="4507"/>
                  </a:lnTo>
                  <a:lnTo>
                    <a:pt x="9183" y="3370"/>
                  </a:lnTo>
                  <a:lnTo>
                    <a:pt x="8804" y="2275"/>
                  </a:lnTo>
                  <a:lnTo>
                    <a:pt x="8425" y="1306"/>
                  </a:lnTo>
                  <a:lnTo>
                    <a:pt x="8046" y="548"/>
                  </a:lnTo>
                  <a:lnTo>
                    <a:pt x="7835" y="295"/>
                  </a:lnTo>
                  <a:lnTo>
                    <a:pt x="7709" y="84"/>
                  </a:lnTo>
                  <a:lnTo>
                    <a:pt x="7540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2614925" y="1998500"/>
              <a:ext cx="156925" cy="149550"/>
            </a:xfrm>
            <a:custGeom>
              <a:rect b="b" l="l" r="r" t="t"/>
              <a:pathLst>
                <a:path extrusionOk="0" h="5982" w="6277">
                  <a:moveTo>
                    <a:pt x="2148" y="0"/>
                  </a:moveTo>
                  <a:lnTo>
                    <a:pt x="1643" y="42"/>
                  </a:lnTo>
                  <a:lnTo>
                    <a:pt x="1264" y="126"/>
                  </a:lnTo>
                  <a:lnTo>
                    <a:pt x="0" y="1769"/>
                  </a:lnTo>
                  <a:lnTo>
                    <a:pt x="84" y="2317"/>
                  </a:lnTo>
                  <a:lnTo>
                    <a:pt x="716" y="3201"/>
                  </a:lnTo>
                  <a:lnTo>
                    <a:pt x="1601" y="4423"/>
                  </a:lnTo>
                  <a:lnTo>
                    <a:pt x="4549" y="5981"/>
                  </a:lnTo>
                  <a:lnTo>
                    <a:pt x="4802" y="5560"/>
                  </a:lnTo>
                  <a:lnTo>
                    <a:pt x="5055" y="5097"/>
                  </a:lnTo>
                  <a:lnTo>
                    <a:pt x="5265" y="4549"/>
                  </a:lnTo>
                  <a:lnTo>
                    <a:pt x="5518" y="3959"/>
                  </a:lnTo>
                  <a:lnTo>
                    <a:pt x="5939" y="2612"/>
                  </a:lnTo>
                  <a:lnTo>
                    <a:pt x="6276" y="1222"/>
                  </a:lnTo>
                  <a:lnTo>
                    <a:pt x="5771" y="885"/>
                  </a:lnTo>
                  <a:lnTo>
                    <a:pt x="5307" y="632"/>
                  </a:lnTo>
                  <a:lnTo>
                    <a:pt x="4844" y="463"/>
                  </a:lnTo>
                  <a:lnTo>
                    <a:pt x="4381" y="295"/>
                  </a:lnTo>
                  <a:lnTo>
                    <a:pt x="3960" y="169"/>
                  </a:lnTo>
                  <a:lnTo>
                    <a:pt x="3538" y="84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2806575" y="1570950"/>
              <a:ext cx="24250" cy="115875"/>
            </a:xfrm>
            <a:custGeom>
              <a:rect b="b" l="l" r="r" t="t"/>
              <a:pathLst>
                <a:path extrusionOk="0" h="4635" w="970">
                  <a:moveTo>
                    <a:pt x="42" y="1"/>
                  </a:moveTo>
                  <a:lnTo>
                    <a:pt x="0" y="4634"/>
                  </a:lnTo>
                  <a:lnTo>
                    <a:pt x="969" y="2065"/>
                  </a:lnTo>
                  <a:lnTo>
                    <a:pt x="506" y="885"/>
                  </a:lnTo>
                  <a:lnTo>
                    <a:pt x="295" y="42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2747600" y="1707850"/>
              <a:ext cx="33725" cy="73750"/>
            </a:xfrm>
            <a:custGeom>
              <a:rect b="b" l="l" r="r" t="t"/>
              <a:pathLst>
                <a:path extrusionOk="0" h="2950" w="1349">
                  <a:moveTo>
                    <a:pt x="759" y="1"/>
                  </a:moveTo>
                  <a:lnTo>
                    <a:pt x="548" y="85"/>
                  </a:lnTo>
                  <a:lnTo>
                    <a:pt x="337" y="169"/>
                  </a:lnTo>
                  <a:lnTo>
                    <a:pt x="169" y="169"/>
                  </a:lnTo>
                  <a:lnTo>
                    <a:pt x="0" y="127"/>
                  </a:lnTo>
                  <a:lnTo>
                    <a:pt x="169" y="295"/>
                  </a:lnTo>
                  <a:lnTo>
                    <a:pt x="380" y="506"/>
                  </a:lnTo>
                  <a:lnTo>
                    <a:pt x="590" y="759"/>
                  </a:lnTo>
                  <a:lnTo>
                    <a:pt x="801" y="1096"/>
                  </a:lnTo>
                  <a:lnTo>
                    <a:pt x="927" y="1475"/>
                  </a:lnTo>
                  <a:lnTo>
                    <a:pt x="969" y="1685"/>
                  </a:lnTo>
                  <a:lnTo>
                    <a:pt x="969" y="1896"/>
                  </a:lnTo>
                  <a:lnTo>
                    <a:pt x="969" y="2149"/>
                  </a:lnTo>
                  <a:lnTo>
                    <a:pt x="927" y="2402"/>
                  </a:lnTo>
                  <a:lnTo>
                    <a:pt x="885" y="2654"/>
                  </a:lnTo>
                  <a:lnTo>
                    <a:pt x="759" y="2949"/>
                  </a:lnTo>
                  <a:lnTo>
                    <a:pt x="969" y="2696"/>
                  </a:lnTo>
                  <a:lnTo>
                    <a:pt x="1096" y="2444"/>
                  </a:lnTo>
                  <a:lnTo>
                    <a:pt x="1264" y="2065"/>
                  </a:lnTo>
                  <a:lnTo>
                    <a:pt x="1306" y="1854"/>
                  </a:lnTo>
                  <a:lnTo>
                    <a:pt x="1348" y="1643"/>
                  </a:lnTo>
                  <a:lnTo>
                    <a:pt x="1348" y="1391"/>
                  </a:lnTo>
                  <a:lnTo>
                    <a:pt x="1306" y="1138"/>
                  </a:lnTo>
                  <a:lnTo>
                    <a:pt x="1264" y="843"/>
                  </a:lnTo>
                  <a:lnTo>
                    <a:pt x="1138" y="590"/>
                  </a:lnTo>
                  <a:lnTo>
                    <a:pt x="969" y="295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2806575" y="1569900"/>
              <a:ext cx="46350" cy="182200"/>
            </a:xfrm>
            <a:custGeom>
              <a:rect b="b" l="l" r="r" t="t"/>
              <a:pathLst>
                <a:path extrusionOk="0" h="7288" w="1854">
                  <a:moveTo>
                    <a:pt x="843" y="1"/>
                  </a:moveTo>
                  <a:lnTo>
                    <a:pt x="758" y="43"/>
                  </a:lnTo>
                  <a:lnTo>
                    <a:pt x="674" y="169"/>
                  </a:lnTo>
                  <a:lnTo>
                    <a:pt x="548" y="380"/>
                  </a:lnTo>
                  <a:lnTo>
                    <a:pt x="464" y="717"/>
                  </a:lnTo>
                  <a:lnTo>
                    <a:pt x="337" y="1096"/>
                  </a:lnTo>
                  <a:lnTo>
                    <a:pt x="211" y="1980"/>
                  </a:lnTo>
                  <a:lnTo>
                    <a:pt x="127" y="2949"/>
                  </a:lnTo>
                  <a:lnTo>
                    <a:pt x="42" y="3834"/>
                  </a:lnTo>
                  <a:lnTo>
                    <a:pt x="0" y="4676"/>
                  </a:lnTo>
                  <a:lnTo>
                    <a:pt x="1643" y="7288"/>
                  </a:lnTo>
                  <a:lnTo>
                    <a:pt x="1854" y="6487"/>
                  </a:lnTo>
                  <a:lnTo>
                    <a:pt x="1854" y="5603"/>
                  </a:lnTo>
                  <a:lnTo>
                    <a:pt x="1685" y="3623"/>
                  </a:lnTo>
                  <a:lnTo>
                    <a:pt x="1601" y="2528"/>
                  </a:lnTo>
                  <a:lnTo>
                    <a:pt x="1432" y="1475"/>
                  </a:lnTo>
                  <a:lnTo>
                    <a:pt x="1264" y="675"/>
                  </a:lnTo>
                  <a:lnTo>
                    <a:pt x="1180" y="380"/>
                  </a:lnTo>
                  <a:lnTo>
                    <a:pt x="1095" y="169"/>
                  </a:lnTo>
                  <a:lnTo>
                    <a:pt x="1011" y="85"/>
                  </a:lnTo>
                  <a:lnTo>
                    <a:pt x="927" y="4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2824475" y="1592025"/>
              <a:ext cx="21075" cy="120075"/>
            </a:xfrm>
            <a:custGeom>
              <a:rect b="b" l="l" r="r" t="t"/>
              <a:pathLst>
                <a:path extrusionOk="0" h="4803" w="843">
                  <a:moveTo>
                    <a:pt x="632" y="0"/>
                  </a:moveTo>
                  <a:lnTo>
                    <a:pt x="506" y="464"/>
                  </a:lnTo>
                  <a:lnTo>
                    <a:pt x="253" y="1601"/>
                  </a:lnTo>
                  <a:lnTo>
                    <a:pt x="127" y="2317"/>
                  </a:lnTo>
                  <a:lnTo>
                    <a:pt x="42" y="3075"/>
                  </a:lnTo>
                  <a:lnTo>
                    <a:pt x="0" y="3791"/>
                  </a:lnTo>
                  <a:lnTo>
                    <a:pt x="42" y="4465"/>
                  </a:lnTo>
                  <a:lnTo>
                    <a:pt x="127" y="4676"/>
                  </a:lnTo>
                  <a:lnTo>
                    <a:pt x="169" y="4802"/>
                  </a:lnTo>
                  <a:lnTo>
                    <a:pt x="211" y="4802"/>
                  </a:lnTo>
                  <a:lnTo>
                    <a:pt x="211" y="4760"/>
                  </a:lnTo>
                  <a:lnTo>
                    <a:pt x="295" y="4634"/>
                  </a:lnTo>
                  <a:lnTo>
                    <a:pt x="421" y="4170"/>
                  </a:lnTo>
                  <a:lnTo>
                    <a:pt x="548" y="3496"/>
                  </a:lnTo>
                  <a:lnTo>
                    <a:pt x="758" y="2064"/>
                  </a:lnTo>
                  <a:lnTo>
                    <a:pt x="843" y="1348"/>
                  </a:lnTo>
                  <a:lnTo>
                    <a:pt x="843" y="1306"/>
                  </a:lnTo>
                  <a:lnTo>
                    <a:pt x="716" y="59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2825525" y="1593075"/>
              <a:ext cx="34775" cy="164300"/>
            </a:xfrm>
            <a:custGeom>
              <a:rect b="b" l="l" r="r" t="t"/>
              <a:pathLst>
                <a:path extrusionOk="0" h="6572" w="1391">
                  <a:moveTo>
                    <a:pt x="1053" y="0"/>
                  </a:moveTo>
                  <a:lnTo>
                    <a:pt x="969" y="43"/>
                  </a:lnTo>
                  <a:lnTo>
                    <a:pt x="885" y="169"/>
                  </a:lnTo>
                  <a:lnTo>
                    <a:pt x="759" y="379"/>
                  </a:lnTo>
                  <a:lnTo>
                    <a:pt x="590" y="969"/>
                  </a:lnTo>
                  <a:lnTo>
                    <a:pt x="379" y="1727"/>
                  </a:lnTo>
                  <a:lnTo>
                    <a:pt x="127" y="3244"/>
                  </a:lnTo>
                  <a:lnTo>
                    <a:pt x="43" y="3918"/>
                  </a:lnTo>
                  <a:lnTo>
                    <a:pt x="0" y="6571"/>
                  </a:lnTo>
                  <a:lnTo>
                    <a:pt x="885" y="5476"/>
                  </a:lnTo>
                  <a:lnTo>
                    <a:pt x="1011" y="4760"/>
                  </a:lnTo>
                  <a:lnTo>
                    <a:pt x="1264" y="3075"/>
                  </a:lnTo>
                  <a:lnTo>
                    <a:pt x="1348" y="2149"/>
                  </a:lnTo>
                  <a:lnTo>
                    <a:pt x="1390" y="1264"/>
                  </a:lnTo>
                  <a:lnTo>
                    <a:pt x="1390" y="885"/>
                  </a:lnTo>
                  <a:lnTo>
                    <a:pt x="1348" y="548"/>
                  </a:lnTo>
                  <a:lnTo>
                    <a:pt x="1306" y="295"/>
                  </a:lnTo>
                  <a:lnTo>
                    <a:pt x="1222" y="85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2824475" y="1617300"/>
              <a:ext cx="47400" cy="181150"/>
            </a:xfrm>
            <a:custGeom>
              <a:rect b="b" l="l" r="r" t="t"/>
              <a:pathLst>
                <a:path extrusionOk="0" h="7246" w="1896">
                  <a:moveTo>
                    <a:pt x="1643" y="0"/>
                  </a:moveTo>
                  <a:lnTo>
                    <a:pt x="1559" y="42"/>
                  </a:lnTo>
                  <a:lnTo>
                    <a:pt x="1475" y="169"/>
                  </a:lnTo>
                  <a:lnTo>
                    <a:pt x="1348" y="421"/>
                  </a:lnTo>
                  <a:lnTo>
                    <a:pt x="1095" y="1137"/>
                  </a:lnTo>
                  <a:lnTo>
                    <a:pt x="843" y="2022"/>
                  </a:lnTo>
                  <a:lnTo>
                    <a:pt x="421" y="3791"/>
                  </a:lnTo>
                  <a:lnTo>
                    <a:pt x="253" y="4634"/>
                  </a:lnTo>
                  <a:lnTo>
                    <a:pt x="0" y="7245"/>
                  </a:lnTo>
                  <a:lnTo>
                    <a:pt x="758" y="6529"/>
                  </a:lnTo>
                  <a:lnTo>
                    <a:pt x="1011" y="5644"/>
                  </a:lnTo>
                  <a:lnTo>
                    <a:pt x="1475" y="3623"/>
                  </a:lnTo>
                  <a:lnTo>
                    <a:pt x="1685" y="2485"/>
                  </a:lnTo>
                  <a:lnTo>
                    <a:pt x="1854" y="1432"/>
                  </a:lnTo>
                  <a:lnTo>
                    <a:pt x="1896" y="1011"/>
                  </a:lnTo>
                  <a:lnTo>
                    <a:pt x="1896" y="590"/>
                  </a:lnTo>
                  <a:lnTo>
                    <a:pt x="1854" y="295"/>
                  </a:lnTo>
                  <a:lnTo>
                    <a:pt x="1811" y="84"/>
                  </a:lnTo>
                  <a:lnTo>
                    <a:pt x="1727" y="42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1917800" y="1765775"/>
              <a:ext cx="433875" cy="570750"/>
            </a:xfrm>
            <a:custGeom>
              <a:rect b="b" l="l" r="r" t="t"/>
              <a:pathLst>
                <a:path extrusionOk="0" h="22830" w="17355">
                  <a:moveTo>
                    <a:pt x="10026" y="0"/>
                  </a:moveTo>
                  <a:lnTo>
                    <a:pt x="9352" y="42"/>
                  </a:lnTo>
                  <a:lnTo>
                    <a:pt x="8762" y="85"/>
                  </a:lnTo>
                  <a:lnTo>
                    <a:pt x="8172" y="127"/>
                  </a:lnTo>
                  <a:lnTo>
                    <a:pt x="7625" y="253"/>
                  </a:lnTo>
                  <a:lnTo>
                    <a:pt x="7119" y="379"/>
                  </a:lnTo>
                  <a:lnTo>
                    <a:pt x="6614" y="506"/>
                  </a:lnTo>
                  <a:lnTo>
                    <a:pt x="6109" y="674"/>
                  </a:lnTo>
                  <a:lnTo>
                    <a:pt x="5645" y="885"/>
                  </a:lnTo>
                  <a:lnTo>
                    <a:pt x="5224" y="1095"/>
                  </a:lnTo>
                  <a:lnTo>
                    <a:pt x="4803" y="1306"/>
                  </a:lnTo>
                  <a:lnTo>
                    <a:pt x="4424" y="1559"/>
                  </a:lnTo>
                  <a:lnTo>
                    <a:pt x="4045" y="1854"/>
                  </a:lnTo>
                  <a:lnTo>
                    <a:pt x="3708" y="2148"/>
                  </a:lnTo>
                  <a:lnTo>
                    <a:pt x="3371" y="2443"/>
                  </a:lnTo>
                  <a:lnTo>
                    <a:pt x="2781" y="3117"/>
                  </a:lnTo>
                  <a:lnTo>
                    <a:pt x="2275" y="3833"/>
                  </a:lnTo>
                  <a:lnTo>
                    <a:pt x="1812" y="4591"/>
                  </a:lnTo>
                  <a:lnTo>
                    <a:pt x="1433" y="5392"/>
                  </a:lnTo>
                  <a:lnTo>
                    <a:pt x="1138" y="6234"/>
                  </a:lnTo>
                  <a:lnTo>
                    <a:pt x="843" y="7077"/>
                  </a:lnTo>
                  <a:lnTo>
                    <a:pt x="633" y="7961"/>
                  </a:lnTo>
                  <a:lnTo>
                    <a:pt x="464" y="8888"/>
                  </a:lnTo>
                  <a:lnTo>
                    <a:pt x="338" y="9772"/>
                  </a:lnTo>
                  <a:lnTo>
                    <a:pt x="296" y="10657"/>
                  </a:lnTo>
                  <a:lnTo>
                    <a:pt x="212" y="11541"/>
                  </a:lnTo>
                  <a:lnTo>
                    <a:pt x="212" y="12426"/>
                  </a:lnTo>
                  <a:lnTo>
                    <a:pt x="254" y="14069"/>
                  </a:lnTo>
                  <a:lnTo>
                    <a:pt x="380" y="15543"/>
                  </a:lnTo>
                  <a:lnTo>
                    <a:pt x="549" y="16807"/>
                  </a:lnTo>
                  <a:lnTo>
                    <a:pt x="675" y="17775"/>
                  </a:lnTo>
                  <a:lnTo>
                    <a:pt x="843" y="18618"/>
                  </a:lnTo>
                  <a:lnTo>
                    <a:pt x="506" y="19207"/>
                  </a:lnTo>
                  <a:lnTo>
                    <a:pt x="254" y="19839"/>
                  </a:lnTo>
                  <a:lnTo>
                    <a:pt x="85" y="20513"/>
                  </a:lnTo>
                  <a:lnTo>
                    <a:pt x="43" y="20808"/>
                  </a:lnTo>
                  <a:lnTo>
                    <a:pt x="1" y="21103"/>
                  </a:lnTo>
                  <a:lnTo>
                    <a:pt x="43" y="21398"/>
                  </a:lnTo>
                  <a:lnTo>
                    <a:pt x="85" y="21651"/>
                  </a:lnTo>
                  <a:lnTo>
                    <a:pt x="169" y="21903"/>
                  </a:lnTo>
                  <a:lnTo>
                    <a:pt x="338" y="22156"/>
                  </a:lnTo>
                  <a:lnTo>
                    <a:pt x="506" y="22367"/>
                  </a:lnTo>
                  <a:lnTo>
                    <a:pt x="717" y="22535"/>
                  </a:lnTo>
                  <a:lnTo>
                    <a:pt x="1012" y="22661"/>
                  </a:lnTo>
                  <a:lnTo>
                    <a:pt x="1349" y="22746"/>
                  </a:lnTo>
                  <a:lnTo>
                    <a:pt x="1812" y="22830"/>
                  </a:lnTo>
                  <a:lnTo>
                    <a:pt x="2444" y="22830"/>
                  </a:lnTo>
                  <a:lnTo>
                    <a:pt x="3202" y="22788"/>
                  </a:lnTo>
                  <a:lnTo>
                    <a:pt x="4129" y="22704"/>
                  </a:lnTo>
                  <a:lnTo>
                    <a:pt x="6193" y="22451"/>
                  </a:lnTo>
                  <a:lnTo>
                    <a:pt x="8383" y="22114"/>
                  </a:lnTo>
                  <a:lnTo>
                    <a:pt x="10531" y="21777"/>
                  </a:lnTo>
                  <a:lnTo>
                    <a:pt x="12300" y="21482"/>
                  </a:lnTo>
                  <a:lnTo>
                    <a:pt x="14027" y="21145"/>
                  </a:lnTo>
                  <a:lnTo>
                    <a:pt x="14659" y="20934"/>
                  </a:lnTo>
                  <a:lnTo>
                    <a:pt x="15165" y="20682"/>
                  </a:lnTo>
                  <a:lnTo>
                    <a:pt x="15586" y="20429"/>
                  </a:lnTo>
                  <a:lnTo>
                    <a:pt x="15881" y="20134"/>
                  </a:lnTo>
                  <a:lnTo>
                    <a:pt x="16049" y="19839"/>
                  </a:lnTo>
                  <a:lnTo>
                    <a:pt x="16175" y="19544"/>
                  </a:lnTo>
                  <a:lnTo>
                    <a:pt x="16260" y="19250"/>
                  </a:lnTo>
                  <a:lnTo>
                    <a:pt x="16260" y="18955"/>
                  </a:lnTo>
                  <a:lnTo>
                    <a:pt x="16218" y="18702"/>
                  </a:lnTo>
                  <a:lnTo>
                    <a:pt x="16175" y="18449"/>
                  </a:lnTo>
                  <a:lnTo>
                    <a:pt x="15965" y="18028"/>
                  </a:lnTo>
                  <a:lnTo>
                    <a:pt x="15796" y="17733"/>
                  </a:lnTo>
                  <a:lnTo>
                    <a:pt x="15712" y="17607"/>
                  </a:lnTo>
                  <a:lnTo>
                    <a:pt x="15923" y="17396"/>
                  </a:lnTo>
                  <a:lnTo>
                    <a:pt x="16133" y="17144"/>
                  </a:lnTo>
                  <a:lnTo>
                    <a:pt x="16302" y="16849"/>
                  </a:lnTo>
                  <a:lnTo>
                    <a:pt x="16470" y="16554"/>
                  </a:lnTo>
                  <a:lnTo>
                    <a:pt x="16765" y="15838"/>
                  </a:lnTo>
                  <a:lnTo>
                    <a:pt x="16976" y="15080"/>
                  </a:lnTo>
                  <a:lnTo>
                    <a:pt x="17144" y="14237"/>
                  </a:lnTo>
                  <a:lnTo>
                    <a:pt x="17229" y="13353"/>
                  </a:lnTo>
                  <a:lnTo>
                    <a:pt x="17313" y="12468"/>
                  </a:lnTo>
                  <a:lnTo>
                    <a:pt x="17355" y="11584"/>
                  </a:lnTo>
                  <a:lnTo>
                    <a:pt x="17355" y="9857"/>
                  </a:lnTo>
                  <a:lnTo>
                    <a:pt x="17271" y="8467"/>
                  </a:lnTo>
                  <a:lnTo>
                    <a:pt x="17144" y="7119"/>
                  </a:lnTo>
                  <a:lnTo>
                    <a:pt x="17229" y="6487"/>
                  </a:lnTo>
                  <a:lnTo>
                    <a:pt x="17271" y="5939"/>
                  </a:lnTo>
                  <a:lnTo>
                    <a:pt x="17271" y="5392"/>
                  </a:lnTo>
                  <a:lnTo>
                    <a:pt x="17229" y="4886"/>
                  </a:lnTo>
                  <a:lnTo>
                    <a:pt x="17144" y="4381"/>
                  </a:lnTo>
                  <a:lnTo>
                    <a:pt x="17018" y="3960"/>
                  </a:lnTo>
                  <a:lnTo>
                    <a:pt x="16892" y="3538"/>
                  </a:lnTo>
                  <a:lnTo>
                    <a:pt x="16723" y="3159"/>
                  </a:lnTo>
                  <a:lnTo>
                    <a:pt x="16512" y="2822"/>
                  </a:lnTo>
                  <a:lnTo>
                    <a:pt x="16302" y="2485"/>
                  </a:lnTo>
                  <a:lnTo>
                    <a:pt x="16049" y="2191"/>
                  </a:lnTo>
                  <a:lnTo>
                    <a:pt x="15796" y="1938"/>
                  </a:lnTo>
                  <a:lnTo>
                    <a:pt x="15544" y="1685"/>
                  </a:lnTo>
                  <a:lnTo>
                    <a:pt x="15249" y="1432"/>
                  </a:lnTo>
                  <a:lnTo>
                    <a:pt x="14659" y="1053"/>
                  </a:lnTo>
                  <a:lnTo>
                    <a:pt x="14069" y="758"/>
                  </a:lnTo>
                  <a:lnTo>
                    <a:pt x="13480" y="506"/>
                  </a:lnTo>
                  <a:lnTo>
                    <a:pt x="12932" y="337"/>
                  </a:lnTo>
                  <a:lnTo>
                    <a:pt x="12427" y="211"/>
                  </a:lnTo>
                  <a:lnTo>
                    <a:pt x="11669" y="85"/>
                  </a:lnTo>
                  <a:lnTo>
                    <a:pt x="11374" y="85"/>
                  </a:lnTo>
                  <a:lnTo>
                    <a:pt x="10658" y="42"/>
                  </a:lnTo>
                  <a:lnTo>
                    <a:pt x="10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2196875" y="1935300"/>
              <a:ext cx="133750" cy="332800"/>
            </a:xfrm>
            <a:custGeom>
              <a:rect b="b" l="l" r="r" t="t"/>
              <a:pathLst>
                <a:path extrusionOk="0" h="13312" w="5350">
                  <a:moveTo>
                    <a:pt x="3791" y="1"/>
                  </a:moveTo>
                  <a:lnTo>
                    <a:pt x="169" y="3076"/>
                  </a:lnTo>
                  <a:lnTo>
                    <a:pt x="126" y="4887"/>
                  </a:lnTo>
                  <a:lnTo>
                    <a:pt x="84" y="6530"/>
                  </a:lnTo>
                  <a:lnTo>
                    <a:pt x="0" y="8046"/>
                  </a:lnTo>
                  <a:lnTo>
                    <a:pt x="0" y="8383"/>
                  </a:lnTo>
                  <a:lnTo>
                    <a:pt x="42" y="8762"/>
                  </a:lnTo>
                  <a:lnTo>
                    <a:pt x="169" y="9183"/>
                  </a:lnTo>
                  <a:lnTo>
                    <a:pt x="337" y="9604"/>
                  </a:lnTo>
                  <a:lnTo>
                    <a:pt x="716" y="10489"/>
                  </a:lnTo>
                  <a:lnTo>
                    <a:pt x="1137" y="11331"/>
                  </a:lnTo>
                  <a:lnTo>
                    <a:pt x="1601" y="12090"/>
                  </a:lnTo>
                  <a:lnTo>
                    <a:pt x="2022" y="12721"/>
                  </a:lnTo>
                  <a:lnTo>
                    <a:pt x="2401" y="13311"/>
                  </a:lnTo>
                  <a:lnTo>
                    <a:pt x="3159" y="13311"/>
                  </a:lnTo>
                  <a:lnTo>
                    <a:pt x="4802" y="13227"/>
                  </a:lnTo>
                  <a:lnTo>
                    <a:pt x="4970" y="12890"/>
                  </a:lnTo>
                  <a:lnTo>
                    <a:pt x="5097" y="12553"/>
                  </a:lnTo>
                  <a:lnTo>
                    <a:pt x="5097" y="12216"/>
                  </a:lnTo>
                  <a:lnTo>
                    <a:pt x="5055" y="11879"/>
                  </a:lnTo>
                  <a:lnTo>
                    <a:pt x="4970" y="11584"/>
                  </a:lnTo>
                  <a:lnTo>
                    <a:pt x="4844" y="11331"/>
                  </a:lnTo>
                  <a:lnTo>
                    <a:pt x="4633" y="10952"/>
                  </a:lnTo>
                  <a:lnTo>
                    <a:pt x="4549" y="10868"/>
                  </a:lnTo>
                  <a:lnTo>
                    <a:pt x="4549" y="10826"/>
                  </a:lnTo>
                  <a:lnTo>
                    <a:pt x="4760" y="10615"/>
                  </a:lnTo>
                  <a:lnTo>
                    <a:pt x="4970" y="10320"/>
                  </a:lnTo>
                  <a:lnTo>
                    <a:pt x="5181" y="10026"/>
                  </a:lnTo>
                  <a:lnTo>
                    <a:pt x="5349" y="9689"/>
                  </a:lnTo>
                  <a:lnTo>
                    <a:pt x="5181" y="9689"/>
                  </a:lnTo>
                  <a:lnTo>
                    <a:pt x="5012" y="9562"/>
                  </a:lnTo>
                  <a:lnTo>
                    <a:pt x="4886" y="9352"/>
                  </a:lnTo>
                  <a:lnTo>
                    <a:pt x="4760" y="9015"/>
                  </a:lnTo>
                  <a:lnTo>
                    <a:pt x="4676" y="8551"/>
                  </a:lnTo>
                  <a:lnTo>
                    <a:pt x="4633" y="7962"/>
                  </a:lnTo>
                  <a:lnTo>
                    <a:pt x="4676" y="7203"/>
                  </a:lnTo>
                  <a:lnTo>
                    <a:pt x="4802" y="6319"/>
                  </a:lnTo>
                  <a:lnTo>
                    <a:pt x="4886" y="5687"/>
                  </a:lnTo>
                  <a:lnTo>
                    <a:pt x="4886" y="5055"/>
                  </a:lnTo>
                  <a:lnTo>
                    <a:pt x="4886" y="4466"/>
                  </a:lnTo>
                  <a:lnTo>
                    <a:pt x="4844" y="3876"/>
                  </a:lnTo>
                  <a:lnTo>
                    <a:pt x="4802" y="3328"/>
                  </a:lnTo>
                  <a:lnTo>
                    <a:pt x="4718" y="2823"/>
                  </a:lnTo>
                  <a:lnTo>
                    <a:pt x="4507" y="1896"/>
                  </a:lnTo>
                  <a:lnTo>
                    <a:pt x="4254" y="1096"/>
                  </a:lnTo>
                  <a:lnTo>
                    <a:pt x="4002" y="506"/>
                  </a:lnTo>
                  <a:lnTo>
                    <a:pt x="3791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2231625" y="1989000"/>
              <a:ext cx="573925" cy="577100"/>
            </a:xfrm>
            <a:custGeom>
              <a:rect b="b" l="l" r="r" t="t"/>
              <a:pathLst>
                <a:path extrusionOk="0" h="23084" w="22957">
                  <a:moveTo>
                    <a:pt x="14406" y="1"/>
                  </a:moveTo>
                  <a:lnTo>
                    <a:pt x="14237" y="43"/>
                  </a:lnTo>
                  <a:lnTo>
                    <a:pt x="13984" y="254"/>
                  </a:lnTo>
                  <a:lnTo>
                    <a:pt x="13774" y="506"/>
                  </a:lnTo>
                  <a:lnTo>
                    <a:pt x="13605" y="801"/>
                  </a:lnTo>
                  <a:lnTo>
                    <a:pt x="13437" y="1096"/>
                  </a:lnTo>
                  <a:lnTo>
                    <a:pt x="13226" y="1559"/>
                  </a:lnTo>
                  <a:lnTo>
                    <a:pt x="13142" y="1770"/>
                  </a:lnTo>
                  <a:lnTo>
                    <a:pt x="12805" y="1981"/>
                  </a:lnTo>
                  <a:lnTo>
                    <a:pt x="12510" y="2191"/>
                  </a:lnTo>
                  <a:lnTo>
                    <a:pt x="12257" y="2444"/>
                  </a:lnTo>
                  <a:lnTo>
                    <a:pt x="12089" y="2655"/>
                  </a:lnTo>
                  <a:lnTo>
                    <a:pt x="11878" y="2949"/>
                  </a:lnTo>
                  <a:lnTo>
                    <a:pt x="11836" y="3118"/>
                  </a:lnTo>
                  <a:lnTo>
                    <a:pt x="11499" y="3371"/>
                  </a:lnTo>
                  <a:lnTo>
                    <a:pt x="10488" y="4129"/>
                  </a:lnTo>
                  <a:lnTo>
                    <a:pt x="9730" y="4634"/>
                  </a:lnTo>
                  <a:lnTo>
                    <a:pt x="8803" y="5224"/>
                  </a:lnTo>
                  <a:lnTo>
                    <a:pt x="7708" y="5856"/>
                  </a:lnTo>
                  <a:lnTo>
                    <a:pt x="6402" y="6572"/>
                  </a:lnTo>
                  <a:lnTo>
                    <a:pt x="5434" y="7077"/>
                  </a:lnTo>
                  <a:lnTo>
                    <a:pt x="4549" y="7583"/>
                  </a:lnTo>
                  <a:lnTo>
                    <a:pt x="3749" y="8046"/>
                  </a:lnTo>
                  <a:lnTo>
                    <a:pt x="3075" y="8509"/>
                  </a:lnTo>
                  <a:lnTo>
                    <a:pt x="2443" y="8931"/>
                  </a:lnTo>
                  <a:lnTo>
                    <a:pt x="1938" y="9352"/>
                  </a:lnTo>
                  <a:lnTo>
                    <a:pt x="1137" y="10026"/>
                  </a:lnTo>
                  <a:lnTo>
                    <a:pt x="548" y="10615"/>
                  </a:lnTo>
                  <a:lnTo>
                    <a:pt x="211" y="11037"/>
                  </a:lnTo>
                  <a:lnTo>
                    <a:pt x="42" y="11289"/>
                  </a:lnTo>
                  <a:lnTo>
                    <a:pt x="0" y="11374"/>
                  </a:lnTo>
                  <a:lnTo>
                    <a:pt x="337" y="12848"/>
                  </a:lnTo>
                  <a:lnTo>
                    <a:pt x="716" y="14196"/>
                  </a:lnTo>
                  <a:lnTo>
                    <a:pt x="1137" y="15459"/>
                  </a:lnTo>
                  <a:lnTo>
                    <a:pt x="1516" y="16639"/>
                  </a:lnTo>
                  <a:lnTo>
                    <a:pt x="1938" y="17692"/>
                  </a:lnTo>
                  <a:lnTo>
                    <a:pt x="2317" y="18661"/>
                  </a:lnTo>
                  <a:lnTo>
                    <a:pt x="2696" y="19503"/>
                  </a:lnTo>
                  <a:lnTo>
                    <a:pt x="3075" y="20303"/>
                  </a:lnTo>
                  <a:lnTo>
                    <a:pt x="3749" y="21525"/>
                  </a:lnTo>
                  <a:lnTo>
                    <a:pt x="4254" y="22409"/>
                  </a:lnTo>
                  <a:lnTo>
                    <a:pt x="4591" y="22915"/>
                  </a:lnTo>
                  <a:lnTo>
                    <a:pt x="4718" y="23083"/>
                  </a:lnTo>
                  <a:lnTo>
                    <a:pt x="6739" y="21525"/>
                  </a:lnTo>
                  <a:lnTo>
                    <a:pt x="11373" y="17776"/>
                  </a:lnTo>
                  <a:lnTo>
                    <a:pt x="14069" y="15586"/>
                  </a:lnTo>
                  <a:lnTo>
                    <a:pt x="16638" y="13395"/>
                  </a:lnTo>
                  <a:lnTo>
                    <a:pt x="18912" y="11458"/>
                  </a:lnTo>
                  <a:lnTo>
                    <a:pt x="19797" y="10658"/>
                  </a:lnTo>
                  <a:lnTo>
                    <a:pt x="20555" y="9984"/>
                  </a:lnTo>
                  <a:lnTo>
                    <a:pt x="21145" y="9352"/>
                  </a:lnTo>
                  <a:lnTo>
                    <a:pt x="21650" y="8804"/>
                  </a:lnTo>
                  <a:lnTo>
                    <a:pt x="22029" y="8299"/>
                  </a:lnTo>
                  <a:lnTo>
                    <a:pt x="22324" y="7835"/>
                  </a:lnTo>
                  <a:lnTo>
                    <a:pt x="22577" y="7372"/>
                  </a:lnTo>
                  <a:lnTo>
                    <a:pt x="22745" y="6993"/>
                  </a:lnTo>
                  <a:lnTo>
                    <a:pt x="22872" y="6614"/>
                  </a:lnTo>
                  <a:lnTo>
                    <a:pt x="22914" y="6277"/>
                  </a:lnTo>
                  <a:lnTo>
                    <a:pt x="22956" y="6024"/>
                  </a:lnTo>
                  <a:lnTo>
                    <a:pt x="22956" y="5772"/>
                  </a:lnTo>
                  <a:lnTo>
                    <a:pt x="22872" y="5392"/>
                  </a:lnTo>
                  <a:lnTo>
                    <a:pt x="22788" y="5182"/>
                  </a:lnTo>
                  <a:lnTo>
                    <a:pt x="22745" y="5098"/>
                  </a:lnTo>
                  <a:lnTo>
                    <a:pt x="22282" y="4424"/>
                  </a:lnTo>
                  <a:lnTo>
                    <a:pt x="21735" y="3834"/>
                  </a:lnTo>
                  <a:lnTo>
                    <a:pt x="21145" y="3244"/>
                  </a:lnTo>
                  <a:lnTo>
                    <a:pt x="20555" y="2739"/>
                  </a:lnTo>
                  <a:lnTo>
                    <a:pt x="19881" y="2233"/>
                  </a:lnTo>
                  <a:lnTo>
                    <a:pt x="19207" y="1812"/>
                  </a:lnTo>
                  <a:lnTo>
                    <a:pt x="18533" y="1391"/>
                  </a:lnTo>
                  <a:lnTo>
                    <a:pt x="17859" y="1054"/>
                  </a:lnTo>
                  <a:lnTo>
                    <a:pt x="17228" y="759"/>
                  </a:lnTo>
                  <a:lnTo>
                    <a:pt x="16596" y="506"/>
                  </a:lnTo>
                  <a:lnTo>
                    <a:pt x="16048" y="296"/>
                  </a:lnTo>
                  <a:lnTo>
                    <a:pt x="15501" y="127"/>
                  </a:lnTo>
                  <a:lnTo>
                    <a:pt x="15079" y="43"/>
                  </a:lnTo>
                  <a:lnTo>
                    <a:pt x="147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2315850" y="2188025"/>
              <a:ext cx="471800" cy="378075"/>
            </a:xfrm>
            <a:custGeom>
              <a:rect b="b" l="l" r="r" t="t"/>
              <a:pathLst>
                <a:path extrusionOk="0" h="15123" w="18872">
                  <a:moveTo>
                    <a:pt x="18871" y="1"/>
                  </a:moveTo>
                  <a:lnTo>
                    <a:pt x="18492" y="338"/>
                  </a:lnTo>
                  <a:lnTo>
                    <a:pt x="17397" y="1180"/>
                  </a:lnTo>
                  <a:lnTo>
                    <a:pt x="15754" y="2360"/>
                  </a:lnTo>
                  <a:lnTo>
                    <a:pt x="14743" y="3034"/>
                  </a:lnTo>
                  <a:lnTo>
                    <a:pt x="13648" y="3750"/>
                  </a:lnTo>
                  <a:lnTo>
                    <a:pt x="12469" y="4424"/>
                  </a:lnTo>
                  <a:lnTo>
                    <a:pt x="11205" y="5097"/>
                  </a:lnTo>
                  <a:lnTo>
                    <a:pt x="9941" y="5729"/>
                  </a:lnTo>
                  <a:lnTo>
                    <a:pt x="8593" y="6319"/>
                  </a:lnTo>
                  <a:lnTo>
                    <a:pt x="7288" y="6782"/>
                  </a:lnTo>
                  <a:lnTo>
                    <a:pt x="6614" y="6993"/>
                  </a:lnTo>
                  <a:lnTo>
                    <a:pt x="5940" y="7161"/>
                  </a:lnTo>
                  <a:lnTo>
                    <a:pt x="5266" y="7330"/>
                  </a:lnTo>
                  <a:lnTo>
                    <a:pt x="4634" y="7414"/>
                  </a:lnTo>
                  <a:lnTo>
                    <a:pt x="3960" y="7498"/>
                  </a:lnTo>
                  <a:lnTo>
                    <a:pt x="3328" y="7541"/>
                  </a:lnTo>
                  <a:lnTo>
                    <a:pt x="2697" y="7583"/>
                  </a:lnTo>
                  <a:lnTo>
                    <a:pt x="2149" y="7709"/>
                  </a:lnTo>
                  <a:lnTo>
                    <a:pt x="1938" y="7793"/>
                  </a:lnTo>
                  <a:lnTo>
                    <a:pt x="1728" y="7877"/>
                  </a:lnTo>
                  <a:lnTo>
                    <a:pt x="1559" y="8004"/>
                  </a:lnTo>
                  <a:lnTo>
                    <a:pt x="1433" y="8130"/>
                  </a:lnTo>
                  <a:lnTo>
                    <a:pt x="1307" y="8299"/>
                  </a:lnTo>
                  <a:lnTo>
                    <a:pt x="1222" y="8467"/>
                  </a:lnTo>
                  <a:lnTo>
                    <a:pt x="1138" y="8804"/>
                  </a:lnTo>
                  <a:lnTo>
                    <a:pt x="1096" y="9225"/>
                  </a:lnTo>
                  <a:lnTo>
                    <a:pt x="1138" y="9647"/>
                  </a:lnTo>
                  <a:lnTo>
                    <a:pt x="717" y="10194"/>
                  </a:lnTo>
                  <a:lnTo>
                    <a:pt x="380" y="10700"/>
                  </a:lnTo>
                  <a:lnTo>
                    <a:pt x="169" y="11205"/>
                  </a:lnTo>
                  <a:lnTo>
                    <a:pt x="43" y="11711"/>
                  </a:lnTo>
                  <a:lnTo>
                    <a:pt x="1" y="12174"/>
                  </a:lnTo>
                  <a:lnTo>
                    <a:pt x="43" y="12637"/>
                  </a:lnTo>
                  <a:lnTo>
                    <a:pt x="127" y="13058"/>
                  </a:lnTo>
                  <a:lnTo>
                    <a:pt x="253" y="13480"/>
                  </a:lnTo>
                  <a:lnTo>
                    <a:pt x="422" y="13817"/>
                  </a:lnTo>
                  <a:lnTo>
                    <a:pt x="590" y="14154"/>
                  </a:lnTo>
                  <a:lnTo>
                    <a:pt x="970" y="14701"/>
                  </a:lnTo>
                  <a:lnTo>
                    <a:pt x="1264" y="15038"/>
                  </a:lnTo>
                  <a:lnTo>
                    <a:pt x="1349" y="15122"/>
                  </a:lnTo>
                  <a:lnTo>
                    <a:pt x="3370" y="13564"/>
                  </a:lnTo>
                  <a:lnTo>
                    <a:pt x="8004" y="9815"/>
                  </a:lnTo>
                  <a:lnTo>
                    <a:pt x="10700" y="7625"/>
                  </a:lnTo>
                  <a:lnTo>
                    <a:pt x="13269" y="5434"/>
                  </a:lnTo>
                  <a:lnTo>
                    <a:pt x="15543" y="3497"/>
                  </a:lnTo>
                  <a:lnTo>
                    <a:pt x="16428" y="2697"/>
                  </a:lnTo>
                  <a:lnTo>
                    <a:pt x="17186" y="2023"/>
                  </a:lnTo>
                  <a:lnTo>
                    <a:pt x="17734" y="1433"/>
                  </a:lnTo>
                  <a:lnTo>
                    <a:pt x="18197" y="928"/>
                  </a:lnTo>
                  <a:lnTo>
                    <a:pt x="18576" y="464"/>
                  </a:lnTo>
                  <a:lnTo>
                    <a:pt x="18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2560150" y="1992175"/>
              <a:ext cx="109550" cy="122175"/>
            </a:xfrm>
            <a:custGeom>
              <a:rect b="b" l="l" r="r" t="t"/>
              <a:pathLst>
                <a:path extrusionOk="0" h="4887" w="4382">
                  <a:moveTo>
                    <a:pt x="1012" y="0"/>
                  </a:moveTo>
                  <a:lnTo>
                    <a:pt x="801" y="211"/>
                  </a:lnTo>
                  <a:lnTo>
                    <a:pt x="591" y="464"/>
                  </a:lnTo>
                  <a:lnTo>
                    <a:pt x="296" y="1011"/>
                  </a:lnTo>
                  <a:lnTo>
                    <a:pt x="85" y="1475"/>
                  </a:lnTo>
                  <a:lnTo>
                    <a:pt x="1" y="1643"/>
                  </a:lnTo>
                  <a:lnTo>
                    <a:pt x="928" y="2485"/>
                  </a:lnTo>
                  <a:lnTo>
                    <a:pt x="1770" y="3202"/>
                  </a:lnTo>
                  <a:lnTo>
                    <a:pt x="2528" y="3749"/>
                  </a:lnTo>
                  <a:lnTo>
                    <a:pt x="3160" y="4170"/>
                  </a:lnTo>
                  <a:lnTo>
                    <a:pt x="3665" y="4507"/>
                  </a:lnTo>
                  <a:lnTo>
                    <a:pt x="4044" y="4718"/>
                  </a:lnTo>
                  <a:lnTo>
                    <a:pt x="4381" y="4886"/>
                  </a:lnTo>
                  <a:lnTo>
                    <a:pt x="4381" y="4886"/>
                  </a:lnTo>
                  <a:lnTo>
                    <a:pt x="2654" y="3454"/>
                  </a:lnTo>
                  <a:lnTo>
                    <a:pt x="1433" y="2401"/>
                  </a:lnTo>
                  <a:lnTo>
                    <a:pt x="970" y="1938"/>
                  </a:lnTo>
                  <a:lnTo>
                    <a:pt x="717" y="1643"/>
                  </a:lnTo>
                  <a:lnTo>
                    <a:pt x="591" y="1432"/>
                  </a:lnTo>
                  <a:lnTo>
                    <a:pt x="591" y="1180"/>
                  </a:lnTo>
                  <a:lnTo>
                    <a:pt x="633" y="927"/>
                  </a:lnTo>
                  <a:lnTo>
                    <a:pt x="717" y="632"/>
                  </a:lnTo>
                  <a:lnTo>
                    <a:pt x="885" y="211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2527525" y="2045875"/>
              <a:ext cx="110575" cy="112700"/>
            </a:xfrm>
            <a:custGeom>
              <a:rect b="b" l="l" r="r" t="t"/>
              <a:pathLst>
                <a:path extrusionOk="0" h="4508" w="4423">
                  <a:moveTo>
                    <a:pt x="590" y="0"/>
                  </a:moveTo>
                  <a:lnTo>
                    <a:pt x="295" y="295"/>
                  </a:lnTo>
                  <a:lnTo>
                    <a:pt x="126" y="548"/>
                  </a:lnTo>
                  <a:lnTo>
                    <a:pt x="0" y="843"/>
                  </a:lnTo>
                  <a:lnTo>
                    <a:pt x="295" y="1264"/>
                  </a:lnTo>
                  <a:lnTo>
                    <a:pt x="590" y="1643"/>
                  </a:lnTo>
                  <a:lnTo>
                    <a:pt x="927" y="2022"/>
                  </a:lnTo>
                  <a:lnTo>
                    <a:pt x="1306" y="2359"/>
                  </a:lnTo>
                  <a:lnTo>
                    <a:pt x="2022" y="2991"/>
                  </a:lnTo>
                  <a:lnTo>
                    <a:pt x="2738" y="3539"/>
                  </a:lnTo>
                  <a:lnTo>
                    <a:pt x="3412" y="3960"/>
                  </a:lnTo>
                  <a:lnTo>
                    <a:pt x="3917" y="4255"/>
                  </a:lnTo>
                  <a:lnTo>
                    <a:pt x="4423" y="4507"/>
                  </a:lnTo>
                  <a:lnTo>
                    <a:pt x="4044" y="4213"/>
                  </a:lnTo>
                  <a:lnTo>
                    <a:pt x="3159" y="3412"/>
                  </a:lnTo>
                  <a:lnTo>
                    <a:pt x="2106" y="2444"/>
                  </a:lnTo>
                  <a:lnTo>
                    <a:pt x="1643" y="1938"/>
                  </a:lnTo>
                  <a:lnTo>
                    <a:pt x="1222" y="1475"/>
                  </a:lnTo>
                  <a:lnTo>
                    <a:pt x="969" y="1096"/>
                  </a:lnTo>
                  <a:lnTo>
                    <a:pt x="758" y="801"/>
                  </a:lnTo>
                  <a:lnTo>
                    <a:pt x="632" y="548"/>
                  </a:lnTo>
                  <a:lnTo>
                    <a:pt x="590" y="380"/>
                  </a:lnTo>
                  <a:lnTo>
                    <a:pt x="548" y="211"/>
                  </a:lnTo>
                  <a:lnTo>
                    <a:pt x="548" y="85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1555575" y="2211200"/>
              <a:ext cx="1005650" cy="2145050"/>
            </a:xfrm>
            <a:custGeom>
              <a:rect b="b" l="l" r="r" t="t"/>
              <a:pathLst>
                <a:path extrusionOk="0" h="85802" w="40226">
                  <a:moveTo>
                    <a:pt x="20387" y="1"/>
                  </a:moveTo>
                  <a:lnTo>
                    <a:pt x="16933" y="211"/>
                  </a:lnTo>
                  <a:lnTo>
                    <a:pt x="16512" y="253"/>
                  </a:lnTo>
                  <a:lnTo>
                    <a:pt x="16091" y="422"/>
                  </a:lnTo>
                  <a:lnTo>
                    <a:pt x="15754" y="590"/>
                  </a:lnTo>
                  <a:lnTo>
                    <a:pt x="15417" y="843"/>
                  </a:lnTo>
                  <a:lnTo>
                    <a:pt x="15164" y="1138"/>
                  </a:lnTo>
                  <a:lnTo>
                    <a:pt x="14953" y="1475"/>
                  </a:lnTo>
                  <a:lnTo>
                    <a:pt x="14785" y="1854"/>
                  </a:lnTo>
                  <a:lnTo>
                    <a:pt x="14701" y="2275"/>
                  </a:lnTo>
                  <a:lnTo>
                    <a:pt x="10404" y="35382"/>
                  </a:lnTo>
                  <a:lnTo>
                    <a:pt x="10404" y="35593"/>
                  </a:lnTo>
                  <a:lnTo>
                    <a:pt x="42" y="82937"/>
                  </a:lnTo>
                  <a:lnTo>
                    <a:pt x="0" y="83190"/>
                  </a:lnTo>
                  <a:lnTo>
                    <a:pt x="0" y="83485"/>
                  </a:lnTo>
                  <a:lnTo>
                    <a:pt x="0" y="83737"/>
                  </a:lnTo>
                  <a:lnTo>
                    <a:pt x="42" y="83990"/>
                  </a:lnTo>
                  <a:lnTo>
                    <a:pt x="127" y="84243"/>
                  </a:lnTo>
                  <a:lnTo>
                    <a:pt x="253" y="84496"/>
                  </a:lnTo>
                  <a:lnTo>
                    <a:pt x="379" y="84706"/>
                  </a:lnTo>
                  <a:lnTo>
                    <a:pt x="506" y="84917"/>
                  </a:lnTo>
                  <a:lnTo>
                    <a:pt x="674" y="85127"/>
                  </a:lnTo>
                  <a:lnTo>
                    <a:pt x="885" y="85296"/>
                  </a:lnTo>
                  <a:lnTo>
                    <a:pt x="1095" y="85422"/>
                  </a:lnTo>
                  <a:lnTo>
                    <a:pt x="1306" y="85549"/>
                  </a:lnTo>
                  <a:lnTo>
                    <a:pt x="1559" y="85675"/>
                  </a:lnTo>
                  <a:lnTo>
                    <a:pt x="1811" y="85759"/>
                  </a:lnTo>
                  <a:lnTo>
                    <a:pt x="2106" y="85801"/>
                  </a:lnTo>
                  <a:lnTo>
                    <a:pt x="38078" y="85801"/>
                  </a:lnTo>
                  <a:lnTo>
                    <a:pt x="38331" y="85759"/>
                  </a:lnTo>
                  <a:lnTo>
                    <a:pt x="38583" y="85675"/>
                  </a:lnTo>
                  <a:lnTo>
                    <a:pt x="38836" y="85591"/>
                  </a:lnTo>
                  <a:lnTo>
                    <a:pt x="39047" y="85464"/>
                  </a:lnTo>
                  <a:lnTo>
                    <a:pt x="39257" y="85338"/>
                  </a:lnTo>
                  <a:lnTo>
                    <a:pt x="39594" y="85001"/>
                  </a:lnTo>
                  <a:lnTo>
                    <a:pt x="39889" y="84622"/>
                  </a:lnTo>
                  <a:lnTo>
                    <a:pt x="40015" y="84411"/>
                  </a:lnTo>
                  <a:lnTo>
                    <a:pt x="40100" y="84159"/>
                  </a:lnTo>
                  <a:lnTo>
                    <a:pt x="40142" y="83948"/>
                  </a:lnTo>
                  <a:lnTo>
                    <a:pt x="40184" y="83695"/>
                  </a:lnTo>
                  <a:lnTo>
                    <a:pt x="40226" y="83442"/>
                  </a:lnTo>
                  <a:lnTo>
                    <a:pt x="40184" y="83148"/>
                  </a:lnTo>
                  <a:lnTo>
                    <a:pt x="34834" y="35466"/>
                  </a:lnTo>
                  <a:lnTo>
                    <a:pt x="31254" y="2317"/>
                  </a:lnTo>
                  <a:lnTo>
                    <a:pt x="31170" y="1896"/>
                  </a:lnTo>
                  <a:lnTo>
                    <a:pt x="31044" y="1517"/>
                  </a:lnTo>
                  <a:lnTo>
                    <a:pt x="30791" y="1180"/>
                  </a:lnTo>
                  <a:lnTo>
                    <a:pt x="30538" y="843"/>
                  </a:lnTo>
                  <a:lnTo>
                    <a:pt x="30201" y="590"/>
                  </a:lnTo>
                  <a:lnTo>
                    <a:pt x="29864" y="422"/>
                  </a:lnTo>
                  <a:lnTo>
                    <a:pt x="29443" y="253"/>
                  </a:lnTo>
                  <a:lnTo>
                    <a:pt x="29022" y="211"/>
                  </a:lnTo>
                  <a:lnTo>
                    <a:pt x="25610" y="1"/>
                  </a:lnTo>
                  <a:lnTo>
                    <a:pt x="25147" y="43"/>
                  </a:lnTo>
                  <a:lnTo>
                    <a:pt x="23293" y="295"/>
                  </a:lnTo>
                  <a:lnTo>
                    <a:pt x="22661" y="295"/>
                  </a:lnTo>
                  <a:lnTo>
                    <a:pt x="20808" y="43"/>
                  </a:lnTo>
                  <a:lnTo>
                    <a:pt x="20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2038900" y="2211200"/>
              <a:ext cx="192750" cy="110600"/>
            </a:xfrm>
            <a:custGeom>
              <a:rect b="b" l="l" r="r" t="t"/>
              <a:pathLst>
                <a:path extrusionOk="0" h="4424" w="7710">
                  <a:moveTo>
                    <a:pt x="1265" y="1"/>
                  </a:moveTo>
                  <a:lnTo>
                    <a:pt x="1" y="85"/>
                  </a:lnTo>
                  <a:lnTo>
                    <a:pt x="1" y="632"/>
                  </a:lnTo>
                  <a:lnTo>
                    <a:pt x="43" y="1306"/>
                  </a:lnTo>
                  <a:lnTo>
                    <a:pt x="85" y="1685"/>
                  </a:lnTo>
                  <a:lnTo>
                    <a:pt x="169" y="2022"/>
                  </a:lnTo>
                  <a:lnTo>
                    <a:pt x="296" y="2401"/>
                  </a:lnTo>
                  <a:lnTo>
                    <a:pt x="464" y="2738"/>
                  </a:lnTo>
                  <a:lnTo>
                    <a:pt x="633" y="3075"/>
                  </a:lnTo>
                  <a:lnTo>
                    <a:pt x="885" y="3412"/>
                  </a:lnTo>
                  <a:lnTo>
                    <a:pt x="1222" y="3707"/>
                  </a:lnTo>
                  <a:lnTo>
                    <a:pt x="1601" y="3960"/>
                  </a:lnTo>
                  <a:lnTo>
                    <a:pt x="2023" y="4128"/>
                  </a:lnTo>
                  <a:lnTo>
                    <a:pt x="2528" y="4297"/>
                  </a:lnTo>
                  <a:lnTo>
                    <a:pt x="3118" y="4381"/>
                  </a:lnTo>
                  <a:lnTo>
                    <a:pt x="3750" y="4423"/>
                  </a:lnTo>
                  <a:lnTo>
                    <a:pt x="4339" y="4381"/>
                  </a:lnTo>
                  <a:lnTo>
                    <a:pt x="4845" y="4297"/>
                  </a:lnTo>
                  <a:lnTo>
                    <a:pt x="5308" y="4170"/>
                  </a:lnTo>
                  <a:lnTo>
                    <a:pt x="5687" y="4002"/>
                  </a:lnTo>
                  <a:lnTo>
                    <a:pt x="6066" y="3749"/>
                  </a:lnTo>
                  <a:lnTo>
                    <a:pt x="6361" y="3497"/>
                  </a:lnTo>
                  <a:lnTo>
                    <a:pt x="6656" y="3202"/>
                  </a:lnTo>
                  <a:lnTo>
                    <a:pt x="6867" y="2907"/>
                  </a:lnTo>
                  <a:lnTo>
                    <a:pt x="7077" y="2570"/>
                  </a:lnTo>
                  <a:lnTo>
                    <a:pt x="7246" y="2233"/>
                  </a:lnTo>
                  <a:lnTo>
                    <a:pt x="7372" y="1854"/>
                  </a:lnTo>
                  <a:lnTo>
                    <a:pt x="7498" y="1517"/>
                  </a:lnTo>
                  <a:lnTo>
                    <a:pt x="7667" y="759"/>
                  </a:lnTo>
                  <a:lnTo>
                    <a:pt x="7709" y="85"/>
                  </a:lnTo>
                  <a:lnTo>
                    <a:pt x="6066" y="1"/>
                  </a:lnTo>
                  <a:lnTo>
                    <a:pt x="3665" y="337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1928350" y="2738775"/>
              <a:ext cx="110575" cy="167450"/>
            </a:xfrm>
            <a:custGeom>
              <a:rect b="b" l="l" r="r" t="t"/>
              <a:pathLst>
                <a:path extrusionOk="0" h="6698" w="4423">
                  <a:moveTo>
                    <a:pt x="0" y="0"/>
                  </a:moveTo>
                  <a:lnTo>
                    <a:pt x="0" y="6697"/>
                  </a:lnTo>
                  <a:lnTo>
                    <a:pt x="4423" y="6697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2225300" y="2738775"/>
              <a:ext cx="110600" cy="167450"/>
            </a:xfrm>
            <a:custGeom>
              <a:rect b="b" l="l" r="r" t="t"/>
              <a:pathLst>
                <a:path extrusionOk="0" h="6698" w="4424">
                  <a:moveTo>
                    <a:pt x="0" y="0"/>
                  </a:moveTo>
                  <a:lnTo>
                    <a:pt x="0" y="6697"/>
                  </a:lnTo>
                  <a:lnTo>
                    <a:pt x="4423" y="6697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1956775" y="2716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D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2069450" y="2075350"/>
              <a:ext cx="122175" cy="219075"/>
            </a:xfrm>
            <a:custGeom>
              <a:rect b="b" l="l" r="r" t="t"/>
              <a:pathLst>
                <a:path extrusionOk="0" h="8763" w="4887">
                  <a:moveTo>
                    <a:pt x="464" y="1"/>
                  </a:moveTo>
                  <a:lnTo>
                    <a:pt x="0" y="6151"/>
                  </a:lnTo>
                  <a:lnTo>
                    <a:pt x="0" y="6403"/>
                  </a:lnTo>
                  <a:lnTo>
                    <a:pt x="0" y="6656"/>
                  </a:lnTo>
                  <a:lnTo>
                    <a:pt x="43" y="6909"/>
                  </a:lnTo>
                  <a:lnTo>
                    <a:pt x="127" y="7161"/>
                  </a:lnTo>
                  <a:lnTo>
                    <a:pt x="211" y="7372"/>
                  </a:lnTo>
                  <a:lnTo>
                    <a:pt x="337" y="7583"/>
                  </a:lnTo>
                  <a:lnTo>
                    <a:pt x="632" y="8004"/>
                  </a:lnTo>
                  <a:lnTo>
                    <a:pt x="1011" y="8299"/>
                  </a:lnTo>
                  <a:lnTo>
                    <a:pt x="1222" y="8467"/>
                  </a:lnTo>
                  <a:lnTo>
                    <a:pt x="1433" y="8551"/>
                  </a:lnTo>
                  <a:lnTo>
                    <a:pt x="1685" y="8636"/>
                  </a:lnTo>
                  <a:lnTo>
                    <a:pt x="1896" y="8720"/>
                  </a:lnTo>
                  <a:lnTo>
                    <a:pt x="2191" y="8762"/>
                  </a:lnTo>
                  <a:lnTo>
                    <a:pt x="2696" y="8762"/>
                  </a:lnTo>
                  <a:lnTo>
                    <a:pt x="2949" y="8720"/>
                  </a:lnTo>
                  <a:lnTo>
                    <a:pt x="3202" y="8636"/>
                  </a:lnTo>
                  <a:lnTo>
                    <a:pt x="3454" y="8551"/>
                  </a:lnTo>
                  <a:lnTo>
                    <a:pt x="3665" y="8467"/>
                  </a:lnTo>
                  <a:lnTo>
                    <a:pt x="3876" y="8299"/>
                  </a:lnTo>
                  <a:lnTo>
                    <a:pt x="4255" y="8004"/>
                  </a:lnTo>
                  <a:lnTo>
                    <a:pt x="4549" y="7583"/>
                  </a:lnTo>
                  <a:lnTo>
                    <a:pt x="4634" y="7372"/>
                  </a:lnTo>
                  <a:lnTo>
                    <a:pt x="4760" y="7161"/>
                  </a:lnTo>
                  <a:lnTo>
                    <a:pt x="4802" y="6909"/>
                  </a:lnTo>
                  <a:lnTo>
                    <a:pt x="4886" y="6656"/>
                  </a:lnTo>
                  <a:lnTo>
                    <a:pt x="4886" y="6403"/>
                  </a:lnTo>
                  <a:lnTo>
                    <a:pt x="4886" y="6151"/>
                  </a:lnTo>
                  <a:lnTo>
                    <a:pt x="4423" y="1"/>
                  </a:lnTo>
                  <a:lnTo>
                    <a:pt x="2443" y="1517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2070500" y="2153275"/>
              <a:ext cx="121125" cy="85325"/>
            </a:xfrm>
            <a:custGeom>
              <a:rect b="b" l="l" r="r" t="t"/>
              <a:pathLst>
                <a:path extrusionOk="0" h="3413" w="4845">
                  <a:moveTo>
                    <a:pt x="169" y="1"/>
                  </a:moveTo>
                  <a:lnTo>
                    <a:pt x="1" y="2318"/>
                  </a:lnTo>
                  <a:lnTo>
                    <a:pt x="422" y="2654"/>
                  </a:lnTo>
                  <a:lnTo>
                    <a:pt x="843" y="2907"/>
                  </a:lnTo>
                  <a:lnTo>
                    <a:pt x="1264" y="3118"/>
                  </a:lnTo>
                  <a:lnTo>
                    <a:pt x="1685" y="3244"/>
                  </a:lnTo>
                  <a:lnTo>
                    <a:pt x="2107" y="3328"/>
                  </a:lnTo>
                  <a:lnTo>
                    <a:pt x="2486" y="3413"/>
                  </a:lnTo>
                  <a:lnTo>
                    <a:pt x="3244" y="3413"/>
                  </a:lnTo>
                  <a:lnTo>
                    <a:pt x="3876" y="3286"/>
                  </a:lnTo>
                  <a:lnTo>
                    <a:pt x="4381" y="3160"/>
                  </a:lnTo>
                  <a:lnTo>
                    <a:pt x="4844" y="3034"/>
                  </a:lnTo>
                  <a:lnTo>
                    <a:pt x="4128" y="1644"/>
                  </a:lnTo>
                  <a:lnTo>
                    <a:pt x="3791" y="1138"/>
                  </a:lnTo>
                  <a:lnTo>
                    <a:pt x="2486" y="675"/>
                  </a:lnTo>
                  <a:lnTo>
                    <a:pt x="1306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2081025" y="2075350"/>
              <a:ext cx="108500" cy="126400"/>
            </a:xfrm>
            <a:custGeom>
              <a:rect b="b" l="l" r="r" t="t"/>
              <a:pathLst>
                <a:path extrusionOk="0" h="5056" w="4340">
                  <a:moveTo>
                    <a:pt x="1" y="1"/>
                  </a:moveTo>
                  <a:lnTo>
                    <a:pt x="1" y="169"/>
                  </a:lnTo>
                  <a:lnTo>
                    <a:pt x="43" y="591"/>
                  </a:lnTo>
                  <a:lnTo>
                    <a:pt x="127" y="1180"/>
                  </a:lnTo>
                  <a:lnTo>
                    <a:pt x="338" y="1938"/>
                  </a:lnTo>
                  <a:lnTo>
                    <a:pt x="464" y="2318"/>
                  </a:lnTo>
                  <a:lnTo>
                    <a:pt x="675" y="2697"/>
                  </a:lnTo>
                  <a:lnTo>
                    <a:pt x="885" y="3118"/>
                  </a:lnTo>
                  <a:lnTo>
                    <a:pt x="1138" y="3497"/>
                  </a:lnTo>
                  <a:lnTo>
                    <a:pt x="1475" y="3834"/>
                  </a:lnTo>
                  <a:lnTo>
                    <a:pt x="1854" y="4171"/>
                  </a:lnTo>
                  <a:lnTo>
                    <a:pt x="2275" y="4466"/>
                  </a:lnTo>
                  <a:lnTo>
                    <a:pt x="2781" y="4718"/>
                  </a:lnTo>
                  <a:lnTo>
                    <a:pt x="3202" y="4887"/>
                  </a:lnTo>
                  <a:lnTo>
                    <a:pt x="3623" y="5013"/>
                  </a:lnTo>
                  <a:lnTo>
                    <a:pt x="4002" y="5055"/>
                  </a:lnTo>
                  <a:lnTo>
                    <a:pt x="4339" y="5055"/>
                  </a:lnTo>
                  <a:lnTo>
                    <a:pt x="3960" y="338"/>
                  </a:lnTo>
                  <a:lnTo>
                    <a:pt x="3834" y="296"/>
                  </a:lnTo>
                  <a:lnTo>
                    <a:pt x="3581" y="296"/>
                  </a:lnTo>
                  <a:lnTo>
                    <a:pt x="1980" y="15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2004150" y="1854225"/>
              <a:ext cx="297000" cy="313825"/>
            </a:xfrm>
            <a:custGeom>
              <a:rect b="b" l="l" r="r" t="t"/>
              <a:pathLst>
                <a:path extrusionOk="0" h="12553" w="11880">
                  <a:moveTo>
                    <a:pt x="7246" y="0"/>
                  </a:moveTo>
                  <a:lnTo>
                    <a:pt x="6698" y="43"/>
                  </a:lnTo>
                  <a:lnTo>
                    <a:pt x="6193" y="127"/>
                  </a:lnTo>
                  <a:lnTo>
                    <a:pt x="5729" y="253"/>
                  </a:lnTo>
                  <a:lnTo>
                    <a:pt x="5224" y="380"/>
                  </a:lnTo>
                  <a:lnTo>
                    <a:pt x="4761" y="548"/>
                  </a:lnTo>
                  <a:lnTo>
                    <a:pt x="4339" y="759"/>
                  </a:lnTo>
                  <a:lnTo>
                    <a:pt x="3960" y="1011"/>
                  </a:lnTo>
                  <a:lnTo>
                    <a:pt x="3665" y="1222"/>
                  </a:lnTo>
                  <a:lnTo>
                    <a:pt x="3371" y="1433"/>
                  </a:lnTo>
                  <a:lnTo>
                    <a:pt x="3160" y="1685"/>
                  </a:lnTo>
                  <a:lnTo>
                    <a:pt x="2991" y="1980"/>
                  </a:lnTo>
                  <a:lnTo>
                    <a:pt x="2823" y="2233"/>
                  </a:lnTo>
                  <a:lnTo>
                    <a:pt x="2697" y="2486"/>
                  </a:lnTo>
                  <a:lnTo>
                    <a:pt x="2528" y="3033"/>
                  </a:lnTo>
                  <a:lnTo>
                    <a:pt x="2402" y="3496"/>
                  </a:lnTo>
                  <a:lnTo>
                    <a:pt x="2360" y="3876"/>
                  </a:lnTo>
                  <a:lnTo>
                    <a:pt x="2360" y="4255"/>
                  </a:lnTo>
                  <a:lnTo>
                    <a:pt x="2191" y="4044"/>
                  </a:lnTo>
                  <a:lnTo>
                    <a:pt x="2023" y="3876"/>
                  </a:lnTo>
                  <a:lnTo>
                    <a:pt x="1812" y="3749"/>
                  </a:lnTo>
                  <a:lnTo>
                    <a:pt x="1644" y="3665"/>
                  </a:lnTo>
                  <a:lnTo>
                    <a:pt x="1433" y="3581"/>
                  </a:lnTo>
                  <a:lnTo>
                    <a:pt x="1222" y="3539"/>
                  </a:lnTo>
                  <a:lnTo>
                    <a:pt x="843" y="3539"/>
                  </a:lnTo>
                  <a:lnTo>
                    <a:pt x="675" y="3623"/>
                  </a:lnTo>
                  <a:lnTo>
                    <a:pt x="506" y="3707"/>
                  </a:lnTo>
                  <a:lnTo>
                    <a:pt x="380" y="3876"/>
                  </a:lnTo>
                  <a:lnTo>
                    <a:pt x="254" y="4044"/>
                  </a:lnTo>
                  <a:lnTo>
                    <a:pt x="169" y="4297"/>
                  </a:lnTo>
                  <a:lnTo>
                    <a:pt x="85" y="4550"/>
                  </a:lnTo>
                  <a:lnTo>
                    <a:pt x="43" y="4886"/>
                  </a:lnTo>
                  <a:lnTo>
                    <a:pt x="1" y="5223"/>
                  </a:lnTo>
                  <a:lnTo>
                    <a:pt x="43" y="5603"/>
                  </a:lnTo>
                  <a:lnTo>
                    <a:pt x="127" y="5940"/>
                  </a:lnTo>
                  <a:lnTo>
                    <a:pt x="254" y="6192"/>
                  </a:lnTo>
                  <a:lnTo>
                    <a:pt x="380" y="6445"/>
                  </a:lnTo>
                  <a:lnTo>
                    <a:pt x="548" y="6656"/>
                  </a:lnTo>
                  <a:lnTo>
                    <a:pt x="759" y="6824"/>
                  </a:lnTo>
                  <a:lnTo>
                    <a:pt x="970" y="6993"/>
                  </a:lnTo>
                  <a:lnTo>
                    <a:pt x="1180" y="7119"/>
                  </a:lnTo>
                  <a:lnTo>
                    <a:pt x="1601" y="7287"/>
                  </a:lnTo>
                  <a:lnTo>
                    <a:pt x="1938" y="7372"/>
                  </a:lnTo>
                  <a:lnTo>
                    <a:pt x="2318" y="7414"/>
                  </a:lnTo>
                  <a:lnTo>
                    <a:pt x="2486" y="7961"/>
                  </a:lnTo>
                  <a:lnTo>
                    <a:pt x="2697" y="8551"/>
                  </a:lnTo>
                  <a:lnTo>
                    <a:pt x="3034" y="9267"/>
                  </a:lnTo>
                  <a:lnTo>
                    <a:pt x="3413" y="10025"/>
                  </a:lnTo>
                  <a:lnTo>
                    <a:pt x="3876" y="10741"/>
                  </a:lnTo>
                  <a:lnTo>
                    <a:pt x="4129" y="11120"/>
                  </a:lnTo>
                  <a:lnTo>
                    <a:pt x="4381" y="11415"/>
                  </a:lnTo>
                  <a:lnTo>
                    <a:pt x="4676" y="11710"/>
                  </a:lnTo>
                  <a:lnTo>
                    <a:pt x="4971" y="11963"/>
                  </a:lnTo>
                  <a:lnTo>
                    <a:pt x="5308" y="12173"/>
                  </a:lnTo>
                  <a:lnTo>
                    <a:pt x="5729" y="12342"/>
                  </a:lnTo>
                  <a:lnTo>
                    <a:pt x="6151" y="12426"/>
                  </a:lnTo>
                  <a:lnTo>
                    <a:pt x="6614" y="12510"/>
                  </a:lnTo>
                  <a:lnTo>
                    <a:pt x="7077" y="12553"/>
                  </a:lnTo>
                  <a:lnTo>
                    <a:pt x="7583" y="12510"/>
                  </a:lnTo>
                  <a:lnTo>
                    <a:pt x="8088" y="12426"/>
                  </a:lnTo>
                  <a:lnTo>
                    <a:pt x="8594" y="12300"/>
                  </a:lnTo>
                  <a:lnTo>
                    <a:pt x="9057" y="12089"/>
                  </a:lnTo>
                  <a:lnTo>
                    <a:pt x="9562" y="11836"/>
                  </a:lnTo>
                  <a:lnTo>
                    <a:pt x="10026" y="11500"/>
                  </a:lnTo>
                  <a:lnTo>
                    <a:pt x="10447" y="11078"/>
                  </a:lnTo>
                  <a:lnTo>
                    <a:pt x="10826" y="10615"/>
                  </a:lnTo>
                  <a:lnTo>
                    <a:pt x="11121" y="10025"/>
                  </a:lnTo>
                  <a:lnTo>
                    <a:pt x="11416" y="9393"/>
                  </a:lnTo>
                  <a:lnTo>
                    <a:pt x="11626" y="8677"/>
                  </a:lnTo>
                  <a:lnTo>
                    <a:pt x="11753" y="7919"/>
                  </a:lnTo>
                  <a:lnTo>
                    <a:pt x="11837" y="7203"/>
                  </a:lnTo>
                  <a:lnTo>
                    <a:pt x="11879" y="6529"/>
                  </a:lnTo>
                  <a:lnTo>
                    <a:pt x="11879" y="5855"/>
                  </a:lnTo>
                  <a:lnTo>
                    <a:pt x="11879" y="5266"/>
                  </a:lnTo>
                  <a:lnTo>
                    <a:pt x="11795" y="4676"/>
                  </a:lnTo>
                  <a:lnTo>
                    <a:pt x="11711" y="4128"/>
                  </a:lnTo>
                  <a:lnTo>
                    <a:pt x="11584" y="3623"/>
                  </a:lnTo>
                  <a:lnTo>
                    <a:pt x="11374" y="2823"/>
                  </a:lnTo>
                  <a:lnTo>
                    <a:pt x="11121" y="2191"/>
                  </a:lnTo>
                  <a:lnTo>
                    <a:pt x="10868" y="1643"/>
                  </a:lnTo>
                  <a:lnTo>
                    <a:pt x="10615" y="1264"/>
                  </a:lnTo>
                  <a:lnTo>
                    <a:pt x="10321" y="927"/>
                  </a:lnTo>
                  <a:lnTo>
                    <a:pt x="9984" y="674"/>
                  </a:lnTo>
                  <a:lnTo>
                    <a:pt x="9605" y="422"/>
                  </a:lnTo>
                  <a:lnTo>
                    <a:pt x="9141" y="253"/>
                  </a:lnTo>
                  <a:lnTo>
                    <a:pt x="8720" y="127"/>
                  </a:lnTo>
                  <a:lnTo>
                    <a:pt x="8215" y="43"/>
                  </a:lnTo>
                  <a:lnTo>
                    <a:pt x="7709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2022050" y="1969000"/>
              <a:ext cx="27425" cy="42150"/>
            </a:xfrm>
            <a:custGeom>
              <a:rect b="b" l="l" r="r" t="t"/>
              <a:pathLst>
                <a:path extrusionOk="0" h="1686" w="1097">
                  <a:moveTo>
                    <a:pt x="338" y="1"/>
                  </a:moveTo>
                  <a:lnTo>
                    <a:pt x="169" y="85"/>
                  </a:lnTo>
                  <a:lnTo>
                    <a:pt x="43" y="253"/>
                  </a:lnTo>
                  <a:lnTo>
                    <a:pt x="1" y="464"/>
                  </a:lnTo>
                  <a:lnTo>
                    <a:pt x="1" y="717"/>
                  </a:lnTo>
                  <a:lnTo>
                    <a:pt x="43" y="969"/>
                  </a:lnTo>
                  <a:lnTo>
                    <a:pt x="212" y="1222"/>
                  </a:lnTo>
                  <a:lnTo>
                    <a:pt x="422" y="1475"/>
                  </a:lnTo>
                  <a:lnTo>
                    <a:pt x="549" y="1559"/>
                  </a:lnTo>
                  <a:lnTo>
                    <a:pt x="717" y="1601"/>
                  </a:lnTo>
                  <a:lnTo>
                    <a:pt x="885" y="1643"/>
                  </a:lnTo>
                  <a:lnTo>
                    <a:pt x="1096" y="1685"/>
                  </a:lnTo>
                  <a:lnTo>
                    <a:pt x="970" y="1601"/>
                  </a:lnTo>
                  <a:lnTo>
                    <a:pt x="717" y="1433"/>
                  </a:lnTo>
                  <a:lnTo>
                    <a:pt x="464" y="1180"/>
                  </a:lnTo>
                  <a:lnTo>
                    <a:pt x="338" y="1012"/>
                  </a:lnTo>
                  <a:lnTo>
                    <a:pt x="254" y="843"/>
                  </a:lnTo>
                  <a:lnTo>
                    <a:pt x="254" y="675"/>
                  </a:lnTo>
                  <a:lnTo>
                    <a:pt x="254" y="506"/>
                  </a:lnTo>
                  <a:lnTo>
                    <a:pt x="296" y="380"/>
                  </a:lnTo>
                  <a:lnTo>
                    <a:pt x="380" y="295"/>
                  </a:lnTo>
                  <a:lnTo>
                    <a:pt x="464" y="253"/>
                  </a:lnTo>
                  <a:lnTo>
                    <a:pt x="633" y="211"/>
                  </a:lnTo>
                  <a:lnTo>
                    <a:pt x="801" y="211"/>
                  </a:lnTo>
                  <a:lnTo>
                    <a:pt x="970" y="253"/>
                  </a:lnTo>
                  <a:lnTo>
                    <a:pt x="885" y="211"/>
                  </a:lnTo>
                  <a:lnTo>
                    <a:pt x="717" y="8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2165275" y="1995325"/>
              <a:ext cx="25300" cy="41100"/>
            </a:xfrm>
            <a:custGeom>
              <a:rect b="b" l="l" r="r" t="t"/>
              <a:pathLst>
                <a:path extrusionOk="0" h="1644" w="1012">
                  <a:moveTo>
                    <a:pt x="380" y="1"/>
                  </a:moveTo>
                  <a:lnTo>
                    <a:pt x="253" y="43"/>
                  </a:lnTo>
                  <a:lnTo>
                    <a:pt x="169" y="85"/>
                  </a:lnTo>
                  <a:lnTo>
                    <a:pt x="43" y="296"/>
                  </a:lnTo>
                  <a:lnTo>
                    <a:pt x="0" y="590"/>
                  </a:lnTo>
                  <a:lnTo>
                    <a:pt x="0" y="885"/>
                  </a:lnTo>
                  <a:lnTo>
                    <a:pt x="85" y="1222"/>
                  </a:lnTo>
                  <a:lnTo>
                    <a:pt x="211" y="1475"/>
                  </a:lnTo>
                  <a:lnTo>
                    <a:pt x="422" y="1601"/>
                  </a:lnTo>
                  <a:lnTo>
                    <a:pt x="506" y="1643"/>
                  </a:lnTo>
                  <a:lnTo>
                    <a:pt x="632" y="1643"/>
                  </a:lnTo>
                  <a:lnTo>
                    <a:pt x="716" y="1601"/>
                  </a:lnTo>
                  <a:lnTo>
                    <a:pt x="801" y="1559"/>
                  </a:lnTo>
                  <a:lnTo>
                    <a:pt x="927" y="1349"/>
                  </a:lnTo>
                  <a:lnTo>
                    <a:pt x="1011" y="1096"/>
                  </a:lnTo>
                  <a:lnTo>
                    <a:pt x="969" y="759"/>
                  </a:lnTo>
                  <a:lnTo>
                    <a:pt x="927" y="548"/>
                  </a:lnTo>
                  <a:lnTo>
                    <a:pt x="801" y="632"/>
                  </a:lnTo>
                  <a:lnTo>
                    <a:pt x="716" y="590"/>
                  </a:lnTo>
                  <a:lnTo>
                    <a:pt x="590" y="548"/>
                  </a:lnTo>
                  <a:lnTo>
                    <a:pt x="548" y="506"/>
                  </a:lnTo>
                  <a:lnTo>
                    <a:pt x="506" y="380"/>
                  </a:lnTo>
                  <a:lnTo>
                    <a:pt x="506" y="296"/>
                  </a:lnTo>
                  <a:lnTo>
                    <a:pt x="548" y="211"/>
                  </a:lnTo>
                  <a:lnTo>
                    <a:pt x="590" y="127"/>
                  </a:lnTo>
                  <a:lnTo>
                    <a:pt x="674" y="8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2145275" y="1971100"/>
              <a:ext cx="51625" cy="23200"/>
            </a:xfrm>
            <a:custGeom>
              <a:rect b="b" l="l" r="r" t="t"/>
              <a:pathLst>
                <a:path extrusionOk="0" h="928" w="2065">
                  <a:moveTo>
                    <a:pt x="927" y="1"/>
                  </a:moveTo>
                  <a:lnTo>
                    <a:pt x="674" y="85"/>
                  </a:lnTo>
                  <a:lnTo>
                    <a:pt x="463" y="254"/>
                  </a:lnTo>
                  <a:lnTo>
                    <a:pt x="295" y="380"/>
                  </a:lnTo>
                  <a:lnTo>
                    <a:pt x="169" y="548"/>
                  </a:lnTo>
                  <a:lnTo>
                    <a:pt x="42" y="801"/>
                  </a:lnTo>
                  <a:lnTo>
                    <a:pt x="0" y="928"/>
                  </a:lnTo>
                  <a:lnTo>
                    <a:pt x="337" y="717"/>
                  </a:lnTo>
                  <a:lnTo>
                    <a:pt x="674" y="548"/>
                  </a:lnTo>
                  <a:lnTo>
                    <a:pt x="1011" y="464"/>
                  </a:lnTo>
                  <a:lnTo>
                    <a:pt x="1222" y="422"/>
                  </a:lnTo>
                  <a:lnTo>
                    <a:pt x="1390" y="422"/>
                  </a:lnTo>
                  <a:lnTo>
                    <a:pt x="1727" y="464"/>
                  </a:lnTo>
                  <a:lnTo>
                    <a:pt x="1853" y="506"/>
                  </a:lnTo>
                  <a:lnTo>
                    <a:pt x="1980" y="548"/>
                  </a:lnTo>
                  <a:lnTo>
                    <a:pt x="2064" y="548"/>
                  </a:lnTo>
                  <a:lnTo>
                    <a:pt x="2022" y="464"/>
                  </a:lnTo>
                  <a:lnTo>
                    <a:pt x="1938" y="380"/>
                  </a:lnTo>
                  <a:lnTo>
                    <a:pt x="1853" y="254"/>
                  </a:lnTo>
                  <a:lnTo>
                    <a:pt x="1685" y="127"/>
                  </a:lnTo>
                  <a:lnTo>
                    <a:pt x="1559" y="85"/>
                  </a:lnTo>
                  <a:lnTo>
                    <a:pt x="1432" y="4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2255825" y="1986900"/>
              <a:ext cx="25300" cy="41100"/>
            </a:xfrm>
            <a:custGeom>
              <a:rect b="b" l="l" r="r" t="t"/>
              <a:pathLst>
                <a:path extrusionOk="0" h="1644" w="1012">
                  <a:moveTo>
                    <a:pt x="380" y="1"/>
                  </a:moveTo>
                  <a:lnTo>
                    <a:pt x="296" y="43"/>
                  </a:lnTo>
                  <a:lnTo>
                    <a:pt x="211" y="85"/>
                  </a:lnTo>
                  <a:lnTo>
                    <a:pt x="85" y="296"/>
                  </a:lnTo>
                  <a:lnTo>
                    <a:pt x="1" y="590"/>
                  </a:lnTo>
                  <a:lnTo>
                    <a:pt x="1" y="885"/>
                  </a:lnTo>
                  <a:lnTo>
                    <a:pt x="85" y="1222"/>
                  </a:lnTo>
                  <a:lnTo>
                    <a:pt x="254" y="1475"/>
                  </a:lnTo>
                  <a:lnTo>
                    <a:pt x="422" y="1601"/>
                  </a:lnTo>
                  <a:lnTo>
                    <a:pt x="548" y="1643"/>
                  </a:lnTo>
                  <a:lnTo>
                    <a:pt x="633" y="1643"/>
                  </a:lnTo>
                  <a:lnTo>
                    <a:pt x="717" y="1601"/>
                  </a:lnTo>
                  <a:lnTo>
                    <a:pt x="801" y="1559"/>
                  </a:lnTo>
                  <a:lnTo>
                    <a:pt x="970" y="1349"/>
                  </a:lnTo>
                  <a:lnTo>
                    <a:pt x="1012" y="1096"/>
                  </a:lnTo>
                  <a:lnTo>
                    <a:pt x="1012" y="759"/>
                  </a:lnTo>
                  <a:lnTo>
                    <a:pt x="970" y="548"/>
                  </a:lnTo>
                  <a:lnTo>
                    <a:pt x="843" y="633"/>
                  </a:lnTo>
                  <a:lnTo>
                    <a:pt x="717" y="633"/>
                  </a:lnTo>
                  <a:lnTo>
                    <a:pt x="633" y="590"/>
                  </a:lnTo>
                  <a:lnTo>
                    <a:pt x="548" y="506"/>
                  </a:lnTo>
                  <a:lnTo>
                    <a:pt x="506" y="380"/>
                  </a:lnTo>
                  <a:lnTo>
                    <a:pt x="506" y="296"/>
                  </a:lnTo>
                  <a:lnTo>
                    <a:pt x="548" y="211"/>
                  </a:lnTo>
                  <a:lnTo>
                    <a:pt x="591" y="169"/>
                  </a:lnTo>
                  <a:lnTo>
                    <a:pt x="675" y="85"/>
                  </a:lnTo>
                  <a:lnTo>
                    <a:pt x="548" y="4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2235825" y="1962675"/>
              <a:ext cx="52675" cy="23200"/>
            </a:xfrm>
            <a:custGeom>
              <a:rect b="b" l="l" r="r" t="t"/>
              <a:pathLst>
                <a:path extrusionOk="0" h="928" w="2107">
                  <a:moveTo>
                    <a:pt x="927" y="1"/>
                  </a:moveTo>
                  <a:lnTo>
                    <a:pt x="717" y="127"/>
                  </a:lnTo>
                  <a:lnTo>
                    <a:pt x="506" y="254"/>
                  </a:lnTo>
                  <a:lnTo>
                    <a:pt x="295" y="380"/>
                  </a:lnTo>
                  <a:lnTo>
                    <a:pt x="169" y="548"/>
                  </a:lnTo>
                  <a:lnTo>
                    <a:pt x="43" y="801"/>
                  </a:lnTo>
                  <a:lnTo>
                    <a:pt x="1" y="928"/>
                  </a:lnTo>
                  <a:lnTo>
                    <a:pt x="380" y="717"/>
                  </a:lnTo>
                  <a:lnTo>
                    <a:pt x="674" y="591"/>
                  </a:lnTo>
                  <a:lnTo>
                    <a:pt x="1054" y="464"/>
                  </a:lnTo>
                  <a:lnTo>
                    <a:pt x="1222" y="422"/>
                  </a:lnTo>
                  <a:lnTo>
                    <a:pt x="1391" y="422"/>
                  </a:lnTo>
                  <a:lnTo>
                    <a:pt x="1728" y="464"/>
                  </a:lnTo>
                  <a:lnTo>
                    <a:pt x="1896" y="506"/>
                  </a:lnTo>
                  <a:lnTo>
                    <a:pt x="1980" y="548"/>
                  </a:lnTo>
                  <a:lnTo>
                    <a:pt x="2107" y="591"/>
                  </a:lnTo>
                  <a:lnTo>
                    <a:pt x="2064" y="464"/>
                  </a:lnTo>
                  <a:lnTo>
                    <a:pt x="1980" y="380"/>
                  </a:lnTo>
                  <a:lnTo>
                    <a:pt x="1854" y="254"/>
                  </a:lnTo>
                  <a:lnTo>
                    <a:pt x="1685" y="127"/>
                  </a:lnTo>
                  <a:lnTo>
                    <a:pt x="1601" y="85"/>
                  </a:lnTo>
                  <a:lnTo>
                    <a:pt x="1475" y="43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1976775" y="1824750"/>
              <a:ext cx="334900" cy="386475"/>
            </a:xfrm>
            <a:custGeom>
              <a:rect b="b" l="l" r="r" t="t"/>
              <a:pathLst>
                <a:path extrusionOk="0" h="15459" w="13396">
                  <a:moveTo>
                    <a:pt x="6150" y="0"/>
                  </a:moveTo>
                  <a:lnTo>
                    <a:pt x="3160" y="1053"/>
                  </a:lnTo>
                  <a:lnTo>
                    <a:pt x="2781" y="1643"/>
                  </a:lnTo>
                  <a:lnTo>
                    <a:pt x="1854" y="3075"/>
                  </a:lnTo>
                  <a:lnTo>
                    <a:pt x="1349" y="3959"/>
                  </a:lnTo>
                  <a:lnTo>
                    <a:pt x="843" y="4844"/>
                  </a:lnTo>
                  <a:lnTo>
                    <a:pt x="422" y="5644"/>
                  </a:lnTo>
                  <a:lnTo>
                    <a:pt x="169" y="6318"/>
                  </a:lnTo>
                  <a:lnTo>
                    <a:pt x="43" y="6866"/>
                  </a:lnTo>
                  <a:lnTo>
                    <a:pt x="1" y="7329"/>
                  </a:lnTo>
                  <a:lnTo>
                    <a:pt x="43" y="7708"/>
                  </a:lnTo>
                  <a:lnTo>
                    <a:pt x="127" y="8045"/>
                  </a:lnTo>
                  <a:lnTo>
                    <a:pt x="253" y="8298"/>
                  </a:lnTo>
                  <a:lnTo>
                    <a:pt x="338" y="8509"/>
                  </a:lnTo>
                  <a:lnTo>
                    <a:pt x="464" y="8635"/>
                  </a:lnTo>
                  <a:lnTo>
                    <a:pt x="759" y="10235"/>
                  </a:lnTo>
                  <a:lnTo>
                    <a:pt x="970" y="11668"/>
                  </a:lnTo>
                  <a:lnTo>
                    <a:pt x="1096" y="13015"/>
                  </a:lnTo>
                  <a:lnTo>
                    <a:pt x="1180" y="13563"/>
                  </a:lnTo>
                  <a:lnTo>
                    <a:pt x="1264" y="14069"/>
                  </a:lnTo>
                  <a:lnTo>
                    <a:pt x="1433" y="14490"/>
                  </a:lnTo>
                  <a:lnTo>
                    <a:pt x="1559" y="14658"/>
                  </a:lnTo>
                  <a:lnTo>
                    <a:pt x="1686" y="14827"/>
                  </a:lnTo>
                  <a:lnTo>
                    <a:pt x="1854" y="14995"/>
                  </a:lnTo>
                  <a:lnTo>
                    <a:pt x="2023" y="15122"/>
                  </a:lnTo>
                  <a:lnTo>
                    <a:pt x="2233" y="15206"/>
                  </a:lnTo>
                  <a:lnTo>
                    <a:pt x="2444" y="15290"/>
                  </a:lnTo>
                  <a:lnTo>
                    <a:pt x="2739" y="15374"/>
                  </a:lnTo>
                  <a:lnTo>
                    <a:pt x="3033" y="15416"/>
                  </a:lnTo>
                  <a:lnTo>
                    <a:pt x="3750" y="15459"/>
                  </a:lnTo>
                  <a:lnTo>
                    <a:pt x="4129" y="15459"/>
                  </a:lnTo>
                  <a:lnTo>
                    <a:pt x="4466" y="15416"/>
                  </a:lnTo>
                  <a:lnTo>
                    <a:pt x="4718" y="15374"/>
                  </a:lnTo>
                  <a:lnTo>
                    <a:pt x="4971" y="15290"/>
                  </a:lnTo>
                  <a:lnTo>
                    <a:pt x="5140" y="15164"/>
                  </a:lnTo>
                  <a:lnTo>
                    <a:pt x="5308" y="15079"/>
                  </a:lnTo>
                  <a:lnTo>
                    <a:pt x="5434" y="14953"/>
                  </a:lnTo>
                  <a:lnTo>
                    <a:pt x="5519" y="14827"/>
                  </a:lnTo>
                  <a:lnTo>
                    <a:pt x="5561" y="14658"/>
                  </a:lnTo>
                  <a:lnTo>
                    <a:pt x="5561" y="14532"/>
                  </a:lnTo>
                  <a:lnTo>
                    <a:pt x="5561" y="14195"/>
                  </a:lnTo>
                  <a:lnTo>
                    <a:pt x="5476" y="13900"/>
                  </a:lnTo>
                  <a:lnTo>
                    <a:pt x="5308" y="13605"/>
                  </a:lnTo>
                  <a:lnTo>
                    <a:pt x="5224" y="13437"/>
                  </a:lnTo>
                  <a:lnTo>
                    <a:pt x="5140" y="13226"/>
                  </a:lnTo>
                  <a:lnTo>
                    <a:pt x="5013" y="12679"/>
                  </a:lnTo>
                  <a:lnTo>
                    <a:pt x="4929" y="12005"/>
                  </a:lnTo>
                  <a:lnTo>
                    <a:pt x="4887" y="11246"/>
                  </a:lnTo>
                  <a:lnTo>
                    <a:pt x="4887" y="10488"/>
                  </a:lnTo>
                  <a:lnTo>
                    <a:pt x="4971" y="9814"/>
                  </a:lnTo>
                  <a:lnTo>
                    <a:pt x="5097" y="9225"/>
                  </a:lnTo>
                  <a:lnTo>
                    <a:pt x="5182" y="8972"/>
                  </a:lnTo>
                  <a:lnTo>
                    <a:pt x="5308" y="8761"/>
                  </a:lnTo>
                  <a:lnTo>
                    <a:pt x="5392" y="8593"/>
                  </a:lnTo>
                  <a:lnTo>
                    <a:pt x="5434" y="8340"/>
                  </a:lnTo>
                  <a:lnTo>
                    <a:pt x="5434" y="8045"/>
                  </a:lnTo>
                  <a:lnTo>
                    <a:pt x="5434" y="7750"/>
                  </a:lnTo>
                  <a:lnTo>
                    <a:pt x="5392" y="7034"/>
                  </a:lnTo>
                  <a:lnTo>
                    <a:pt x="5350" y="6318"/>
                  </a:lnTo>
                  <a:lnTo>
                    <a:pt x="5350" y="5981"/>
                  </a:lnTo>
                  <a:lnTo>
                    <a:pt x="5392" y="5644"/>
                  </a:lnTo>
                  <a:lnTo>
                    <a:pt x="5434" y="5307"/>
                  </a:lnTo>
                  <a:lnTo>
                    <a:pt x="5561" y="5055"/>
                  </a:lnTo>
                  <a:lnTo>
                    <a:pt x="5729" y="4802"/>
                  </a:lnTo>
                  <a:lnTo>
                    <a:pt x="5982" y="4591"/>
                  </a:lnTo>
                  <a:lnTo>
                    <a:pt x="6277" y="4465"/>
                  </a:lnTo>
                  <a:lnTo>
                    <a:pt x="6656" y="4381"/>
                  </a:lnTo>
                  <a:lnTo>
                    <a:pt x="7625" y="4296"/>
                  </a:lnTo>
                  <a:lnTo>
                    <a:pt x="9731" y="4296"/>
                  </a:lnTo>
                  <a:lnTo>
                    <a:pt x="10742" y="4339"/>
                  </a:lnTo>
                  <a:lnTo>
                    <a:pt x="12426" y="4423"/>
                  </a:lnTo>
                  <a:lnTo>
                    <a:pt x="13143" y="4465"/>
                  </a:lnTo>
                  <a:lnTo>
                    <a:pt x="13269" y="3959"/>
                  </a:lnTo>
                  <a:lnTo>
                    <a:pt x="13353" y="3538"/>
                  </a:lnTo>
                  <a:lnTo>
                    <a:pt x="13395" y="3117"/>
                  </a:lnTo>
                  <a:lnTo>
                    <a:pt x="13353" y="2949"/>
                  </a:lnTo>
                  <a:lnTo>
                    <a:pt x="13311" y="2738"/>
                  </a:lnTo>
                  <a:lnTo>
                    <a:pt x="13185" y="2317"/>
                  </a:lnTo>
                  <a:lnTo>
                    <a:pt x="13016" y="1853"/>
                  </a:lnTo>
                  <a:lnTo>
                    <a:pt x="12890" y="1601"/>
                  </a:lnTo>
                  <a:lnTo>
                    <a:pt x="12679" y="1179"/>
                  </a:lnTo>
                  <a:lnTo>
                    <a:pt x="12469" y="1095"/>
                  </a:lnTo>
                  <a:lnTo>
                    <a:pt x="12047" y="927"/>
                  </a:lnTo>
                  <a:lnTo>
                    <a:pt x="10826" y="505"/>
                  </a:lnTo>
                  <a:lnTo>
                    <a:pt x="9057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2059975" y="2026925"/>
              <a:ext cx="244325" cy="204300"/>
            </a:xfrm>
            <a:custGeom>
              <a:rect b="b" l="l" r="r" t="t"/>
              <a:pathLst>
                <a:path extrusionOk="0" h="8172" w="9773">
                  <a:moveTo>
                    <a:pt x="1517" y="0"/>
                  </a:moveTo>
                  <a:lnTo>
                    <a:pt x="1264" y="42"/>
                  </a:lnTo>
                  <a:lnTo>
                    <a:pt x="969" y="127"/>
                  </a:lnTo>
                  <a:lnTo>
                    <a:pt x="506" y="379"/>
                  </a:lnTo>
                  <a:lnTo>
                    <a:pt x="337" y="506"/>
                  </a:lnTo>
                  <a:lnTo>
                    <a:pt x="211" y="632"/>
                  </a:lnTo>
                  <a:lnTo>
                    <a:pt x="127" y="843"/>
                  </a:lnTo>
                  <a:lnTo>
                    <a:pt x="85" y="1053"/>
                  </a:lnTo>
                  <a:lnTo>
                    <a:pt x="0" y="3328"/>
                  </a:lnTo>
                  <a:lnTo>
                    <a:pt x="42" y="3581"/>
                  </a:lnTo>
                  <a:lnTo>
                    <a:pt x="169" y="4002"/>
                  </a:lnTo>
                  <a:lnTo>
                    <a:pt x="379" y="4592"/>
                  </a:lnTo>
                  <a:lnTo>
                    <a:pt x="758" y="5350"/>
                  </a:lnTo>
                  <a:lnTo>
                    <a:pt x="969" y="5729"/>
                  </a:lnTo>
                  <a:lnTo>
                    <a:pt x="1222" y="6108"/>
                  </a:lnTo>
                  <a:lnTo>
                    <a:pt x="1517" y="6529"/>
                  </a:lnTo>
                  <a:lnTo>
                    <a:pt x="1854" y="6866"/>
                  </a:lnTo>
                  <a:lnTo>
                    <a:pt x="2233" y="7245"/>
                  </a:lnTo>
                  <a:lnTo>
                    <a:pt x="2612" y="7540"/>
                  </a:lnTo>
                  <a:lnTo>
                    <a:pt x="3075" y="7793"/>
                  </a:lnTo>
                  <a:lnTo>
                    <a:pt x="3581" y="8003"/>
                  </a:lnTo>
                  <a:lnTo>
                    <a:pt x="4086" y="8130"/>
                  </a:lnTo>
                  <a:lnTo>
                    <a:pt x="4676" y="8172"/>
                  </a:lnTo>
                  <a:lnTo>
                    <a:pt x="5223" y="8172"/>
                  </a:lnTo>
                  <a:lnTo>
                    <a:pt x="5771" y="8088"/>
                  </a:lnTo>
                  <a:lnTo>
                    <a:pt x="6276" y="7919"/>
                  </a:lnTo>
                  <a:lnTo>
                    <a:pt x="6740" y="7666"/>
                  </a:lnTo>
                  <a:lnTo>
                    <a:pt x="7203" y="7414"/>
                  </a:lnTo>
                  <a:lnTo>
                    <a:pt x="7624" y="7077"/>
                  </a:lnTo>
                  <a:lnTo>
                    <a:pt x="7961" y="6740"/>
                  </a:lnTo>
                  <a:lnTo>
                    <a:pt x="8298" y="6318"/>
                  </a:lnTo>
                  <a:lnTo>
                    <a:pt x="8635" y="5939"/>
                  </a:lnTo>
                  <a:lnTo>
                    <a:pt x="8888" y="5518"/>
                  </a:lnTo>
                  <a:lnTo>
                    <a:pt x="9141" y="5055"/>
                  </a:lnTo>
                  <a:lnTo>
                    <a:pt x="9309" y="4634"/>
                  </a:lnTo>
                  <a:lnTo>
                    <a:pt x="9478" y="4212"/>
                  </a:lnTo>
                  <a:lnTo>
                    <a:pt x="9604" y="3791"/>
                  </a:lnTo>
                  <a:lnTo>
                    <a:pt x="9730" y="3412"/>
                  </a:lnTo>
                  <a:lnTo>
                    <a:pt x="9772" y="3075"/>
                  </a:lnTo>
                  <a:lnTo>
                    <a:pt x="9772" y="2822"/>
                  </a:lnTo>
                  <a:lnTo>
                    <a:pt x="9730" y="2612"/>
                  </a:lnTo>
                  <a:lnTo>
                    <a:pt x="9604" y="2443"/>
                  </a:lnTo>
                  <a:lnTo>
                    <a:pt x="9435" y="2275"/>
                  </a:lnTo>
                  <a:lnTo>
                    <a:pt x="8635" y="1812"/>
                  </a:lnTo>
                  <a:lnTo>
                    <a:pt x="8088" y="1517"/>
                  </a:lnTo>
                  <a:lnTo>
                    <a:pt x="7708" y="1432"/>
                  </a:lnTo>
                  <a:lnTo>
                    <a:pt x="7077" y="1390"/>
                  </a:lnTo>
                  <a:lnTo>
                    <a:pt x="6361" y="1390"/>
                  </a:lnTo>
                  <a:lnTo>
                    <a:pt x="5729" y="1432"/>
                  </a:lnTo>
                  <a:lnTo>
                    <a:pt x="5434" y="1475"/>
                  </a:lnTo>
                  <a:lnTo>
                    <a:pt x="5139" y="1559"/>
                  </a:lnTo>
                  <a:lnTo>
                    <a:pt x="4507" y="1812"/>
                  </a:lnTo>
                  <a:lnTo>
                    <a:pt x="3875" y="2022"/>
                  </a:lnTo>
                  <a:lnTo>
                    <a:pt x="3538" y="2106"/>
                  </a:lnTo>
                  <a:lnTo>
                    <a:pt x="3244" y="2148"/>
                  </a:lnTo>
                  <a:lnTo>
                    <a:pt x="2949" y="2191"/>
                  </a:lnTo>
                  <a:lnTo>
                    <a:pt x="2696" y="2148"/>
                  </a:lnTo>
                  <a:lnTo>
                    <a:pt x="2485" y="2106"/>
                  </a:lnTo>
                  <a:lnTo>
                    <a:pt x="2275" y="1938"/>
                  </a:lnTo>
                  <a:lnTo>
                    <a:pt x="2148" y="1727"/>
                  </a:lnTo>
                  <a:lnTo>
                    <a:pt x="2064" y="1475"/>
                  </a:lnTo>
                  <a:lnTo>
                    <a:pt x="1980" y="1095"/>
                  </a:lnTo>
                  <a:lnTo>
                    <a:pt x="2022" y="590"/>
                  </a:lnTo>
                  <a:lnTo>
                    <a:pt x="2022" y="422"/>
                  </a:lnTo>
                  <a:lnTo>
                    <a:pt x="1980" y="295"/>
                  </a:lnTo>
                  <a:lnTo>
                    <a:pt x="1938" y="169"/>
                  </a:lnTo>
                  <a:lnTo>
                    <a:pt x="1896" y="85"/>
                  </a:lnTo>
                  <a:lnTo>
                    <a:pt x="1812" y="42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2180025" y="2101675"/>
              <a:ext cx="75825" cy="27425"/>
            </a:xfrm>
            <a:custGeom>
              <a:rect b="b" l="l" r="r" t="t"/>
              <a:pathLst>
                <a:path extrusionOk="0" h="1097" w="3033">
                  <a:moveTo>
                    <a:pt x="0" y="1"/>
                  </a:moveTo>
                  <a:lnTo>
                    <a:pt x="84" y="127"/>
                  </a:lnTo>
                  <a:lnTo>
                    <a:pt x="211" y="338"/>
                  </a:lnTo>
                  <a:lnTo>
                    <a:pt x="463" y="633"/>
                  </a:lnTo>
                  <a:lnTo>
                    <a:pt x="632" y="801"/>
                  </a:lnTo>
                  <a:lnTo>
                    <a:pt x="800" y="928"/>
                  </a:lnTo>
                  <a:lnTo>
                    <a:pt x="1011" y="1012"/>
                  </a:lnTo>
                  <a:lnTo>
                    <a:pt x="1222" y="1096"/>
                  </a:lnTo>
                  <a:lnTo>
                    <a:pt x="1474" y="1096"/>
                  </a:lnTo>
                  <a:lnTo>
                    <a:pt x="1769" y="1054"/>
                  </a:lnTo>
                  <a:lnTo>
                    <a:pt x="2022" y="928"/>
                  </a:lnTo>
                  <a:lnTo>
                    <a:pt x="2359" y="759"/>
                  </a:lnTo>
                  <a:lnTo>
                    <a:pt x="2696" y="464"/>
                  </a:lnTo>
                  <a:lnTo>
                    <a:pt x="3033" y="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2213725" y="2001650"/>
              <a:ext cx="36875" cy="53725"/>
            </a:xfrm>
            <a:custGeom>
              <a:rect b="b" l="l" r="r" t="t"/>
              <a:pathLst>
                <a:path extrusionOk="0" h="2149" w="1475">
                  <a:moveTo>
                    <a:pt x="253" y="0"/>
                  </a:moveTo>
                  <a:lnTo>
                    <a:pt x="126" y="1011"/>
                  </a:lnTo>
                  <a:lnTo>
                    <a:pt x="42" y="1685"/>
                  </a:lnTo>
                  <a:lnTo>
                    <a:pt x="0" y="2022"/>
                  </a:lnTo>
                  <a:lnTo>
                    <a:pt x="42" y="2106"/>
                  </a:lnTo>
                  <a:lnTo>
                    <a:pt x="126" y="2149"/>
                  </a:lnTo>
                  <a:lnTo>
                    <a:pt x="463" y="2106"/>
                  </a:lnTo>
                  <a:lnTo>
                    <a:pt x="1011" y="2022"/>
                  </a:lnTo>
                  <a:lnTo>
                    <a:pt x="1264" y="1938"/>
                  </a:lnTo>
                  <a:lnTo>
                    <a:pt x="1432" y="1854"/>
                  </a:lnTo>
                  <a:lnTo>
                    <a:pt x="1474" y="1812"/>
                  </a:lnTo>
                  <a:lnTo>
                    <a:pt x="1474" y="1769"/>
                  </a:lnTo>
                  <a:lnTo>
                    <a:pt x="1474" y="1685"/>
                  </a:lnTo>
                  <a:lnTo>
                    <a:pt x="1390" y="1643"/>
                  </a:lnTo>
                  <a:lnTo>
                    <a:pt x="1222" y="1433"/>
                  </a:lnTo>
                  <a:lnTo>
                    <a:pt x="1011" y="1222"/>
                  </a:lnTo>
                  <a:lnTo>
                    <a:pt x="632" y="67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1498700" y="2652425"/>
              <a:ext cx="216950" cy="606575"/>
            </a:xfrm>
            <a:custGeom>
              <a:rect b="b" l="l" r="r" t="t"/>
              <a:pathLst>
                <a:path extrusionOk="0" h="24263" w="8678">
                  <a:moveTo>
                    <a:pt x="4381" y="0"/>
                  </a:moveTo>
                  <a:lnTo>
                    <a:pt x="4213" y="42"/>
                  </a:lnTo>
                  <a:lnTo>
                    <a:pt x="4086" y="127"/>
                  </a:lnTo>
                  <a:lnTo>
                    <a:pt x="3960" y="253"/>
                  </a:lnTo>
                  <a:lnTo>
                    <a:pt x="3707" y="590"/>
                  </a:lnTo>
                  <a:lnTo>
                    <a:pt x="3455" y="1053"/>
                  </a:lnTo>
                  <a:lnTo>
                    <a:pt x="3202" y="1643"/>
                  </a:lnTo>
                  <a:lnTo>
                    <a:pt x="2991" y="2317"/>
                  </a:lnTo>
                  <a:lnTo>
                    <a:pt x="2823" y="3033"/>
                  </a:lnTo>
                  <a:lnTo>
                    <a:pt x="2654" y="3833"/>
                  </a:lnTo>
                  <a:lnTo>
                    <a:pt x="2486" y="4676"/>
                  </a:lnTo>
                  <a:lnTo>
                    <a:pt x="2360" y="5518"/>
                  </a:lnTo>
                  <a:lnTo>
                    <a:pt x="2275" y="6361"/>
                  </a:lnTo>
                  <a:lnTo>
                    <a:pt x="2191" y="7161"/>
                  </a:lnTo>
                  <a:lnTo>
                    <a:pt x="2149" y="7961"/>
                  </a:lnTo>
                  <a:lnTo>
                    <a:pt x="2149" y="8677"/>
                  </a:lnTo>
                  <a:lnTo>
                    <a:pt x="2191" y="9351"/>
                  </a:lnTo>
                  <a:lnTo>
                    <a:pt x="2191" y="9941"/>
                  </a:lnTo>
                  <a:lnTo>
                    <a:pt x="2149" y="10531"/>
                  </a:lnTo>
                  <a:lnTo>
                    <a:pt x="2065" y="11120"/>
                  </a:lnTo>
                  <a:lnTo>
                    <a:pt x="1896" y="11710"/>
                  </a:lnTo>
                  <a:lnTo>
                    <a:pt x="1728" y="12300"/>
                  </a:lnTo>
                  <a:lnTo>
                    <a:pt x="1517" y="12889"/>
                  </a:lnTo>
                  <a:lnTo>
                    <a:pt x="1054" y="13984"/>
                  </a:lnTo>
                  <a:lnTo>
                    <a:pt x="633" y="15080"/>
                  </a:lnTo>
                  <a:lnTo>
                    <a:pt x="253" y="16091"/>
                  </a:lnTo>
                  <a:lnTo>
                    <a:pt x="127" y="16596"/>
                  </a:lnTo>
                  <a:lnTo>
                    <a:pt x="43" y="17059"/>
                  </a:lnTo>
                  <a:lnTo>
                    <a:pt x="1" y="17523"/>
                  </a:lnTo>
                  <a:lnTo>
                    <a:pt x="1" y="17944"/>
                  </a:lnTo>
                  <a:lnTo>
                    <a:pt x="85" y="18407"/>
                  </a:lnTo>
                  <a:lnTo>
                    <a:pt x="211" y="18871"/>
                  </a:lnTo>
                  <a:lnTo>
                    <a:pt x="548" y="19924"/>
                  </a:lnTo>
                  <a:lnTo>
                    <a:pt x="970" y="21019"/>
                  </a:lnTo>
                  <a:lnTo>
                    <a:pt x="1433" y="22114"/>
                  </a:lnTo>
                  <a:lnTo>
                    <a:pt x="1896" y="23041"/>
                  </a:lnTo>
                  <a:lnTo>
                    <a:pt x="2360" y="23757"/>
                  </a:lnTo>
                  <a:lnTo>
                    <a:pt x="2570" y="24009"/>
                  </a:lnTo>
                  <a:lnTo>
                    <a:pt x="2739" y="24178"/>
                  </a:lnTo>
                  <a:lnTo>
                    <a:pt x="2907" y="24262"/>
                  </a:lnTo>
                  <a:lnTo>
                    <a:pt x="2949" y="24262"/>
                  </a:lnTo>
                  <a:lnTo>
                    <a:pt x="2991" y="24220"/>
                  </a:lnTo>
                  <a:lnTo>
                    <a:pt x="3118" y="24136"/>
                  </a:lnTo>
                  <a:lnTo>
                    <a:pt x="3202" y="23967"/>
                  </a:lnTo>
                  <a:lnTo>
                    <a:pt x="3286" y="23630"/>
                  </a:lnTo>
                  <a:lnTo>
                    <a:pt x="3286" y="23167"/>
                  </a:lnTo>
                  <a:lnTo>
                    <a:pt x="3286" y="22619"/>
                  </a:lnTo>
                  <a:lnTo>
                    <a:pt x="3202" y="21440"/>
                  </a:lnTo>
                  <a:lnTo>
                    <a:pt x="3160" y="20850"/>
                  </a:lnTo>
                  <a:lnTo>
                    <a:pt x="3118" y="20303"/>
                  </a:lnTo>
                  <a:lnTo>
                    <a:pt x="3160" y="19881"/>
                  </a:lnTo>
                  <a:lnTo>
                    <a:pt x="3244" y="19418"/>
                  </a:lnTo>
                  <a:lnTo>
                    <a:pt x="3413" y="18997"/>
                  </a:lnTo>
                  <a:lnTo>
                    <a:pt x="3623" y="18618"/>
                  </a:lnTo>
                  <a:lnTo>
                    <a:pt x="3876" y="18365"/>
                  </a:lnTo>
                  <a:lnTo>
                    <a:pt x="4002" y="18239"/>
                  </a:lnTo>
                  <a:lnTo>
                    <a:pt x="4129" y="18197"/>
                  </a:lnTo>
                  <a:lnTo>
                    <a:pt x="4297" y="18154"/>
                  </a:lnTo>
                  <a:lnTo>
                    <a:pt x="4423" y="18154"/>
                  </a:lnTo>
                  <a:lnTo>
                    <a:pt x="4550" y="18197"/>
                  </a:lnTo>
                  <a:lnTo>
                    <a:pt x="4676" y="18281"/>
                  </a:lnTo>
                  <a:lnTo>
                    <a:pt x="4760" y="18407"/>
                  </a:lnTo>
                  <a:lnTo>
                    <a:pt x="4887" y="18576"/>
                  </a:lnTo>
                  <a:lnTo>
                    <a:pt x="5013" y="18997"/>
                  </a:lnTo>
                  <a:lnTo>
                    <a:pt x="5140" y="19418"/>
                  </a:lnTo>
                  <a:lnTo>
                    <a:pt x="5224" y="19924"/>
                  </a:lnTo>
                  <a:lnTo>
                    <a:pt x="5308" y="20387"/>
                  </a:lnTo>
                  <a:lnTo>
                    <a:pt x="5434" y="20808"/>
                  </a:lnTo>
                  <a:lnTo>
                    <a:pt x="5561" y="21187"/>
                  </a:lnTo>
                  <a:lnTo>
                    <a:pt x="5645" y="21314"/>
                  </a:lnTo>
                  <a:lnTo>
                    <a:pt x="5729" y="21440"/>
                  </a:lnTo>
                  <a:lnTo>
                    <a:pt x="5856" y="21482"/>
                  </a:lnTo>
                  <a:lnTo>
                    <a:pt x="5940" y="21482"/>
                  </a:lnTo>
                  <a:lnTo>
                    <a:pt x="6024" y="21398"/>
                  </a:lnTo>
                  <a:lnTo>
                    <a:pt x="6150" y="21314"/>
                  </a:lnTo>
                  <a:lnTo>
                    <a:pt x="6319" y="20934"/>
                  </a:lnTo>
                  <a:lnTo>
                    <a:pt x="6487" y="20471"/>
                  </a:lnTo>
                  <a:lnTo>
                    <a:pt x="6614" y="19924"/>
                  </a:lnTo>
                  <a:lnTo>
                    <a:pt x="6740" y="19376"/>
                  </a:lnTo>
                  <a:lnTo>
                    <a:pt x="6909" y="18407"/>
                  </a:lnTo>
                  <a:lnTo>
                    <a:pt x="6909" y="18239"/>
                  </a:lnTo>
                  <a:lnTo>
                    <a:pt x="6866" y="17944"/>
                  </a:lnTo>
                  <a:lnTo>
                    <a:pt x="6656" y="17270"/>
                  </a:lnTo>
                  <a:lnTo>
                    <a:pt x="6361" y="16470"/>
                  </a:lnTo>
                  <a:lnTo>
                    <a:pt x="5982" y="15585"/>
                  </a:lnTo>
                  <a:lnTo>
                    <a:pt x="5224" y="13942"/>
                  </a:lnTo>
                  <a:lnTo>
                    <a:pt x="4971" y="13311"/>
                  </a:lnTo>
                  <a:lnTo>
                    <a:pt x="4845" y="12889"/>
                  </a:lnTo>
                  <a:lnTo>
                    <a:pt x="4887" y="12510"/>
                  </a:lnTo>
                  <a:lnTo>
                    <a:pt x="5013" y="11921"/>
                  </a:lnTo>
                  <a:lnTo>
                    <a:pt x="5224" y="11204"/>
                  </a:lnTo>
                  <a:lnTo>
                    <a:pt x="5476" y="10362"/>
                  </a:lnTo>
                  <a:lnTo>
                    <a:pt x="5771" y="9520"/>
                  </a:lnTo>
                  <a:lnTo>
                    <a:pt x="6108" y="8719"/>
                  </a:lnTo>
                  <a:lnTo>
                    <a:pt x="6445" y="7961"/>
                  </a:lnTo>
                  <a:lnTo>
                    <a:pt x="6782" y="7371"/>
                  </a:lnTo>
                  <a:lnTo>
                    <a:pt x="8678" y="4254"/>
                  </a:lnTo>
                  <a:lnTo>
                    <a:pt x="8299" y="3791"/>
                  </a:lnTo>
                  <a:lnTo>
                    <a:pt x="7330" y="2696"/>
                  </a:lnTo>
                  <a:lnTo>
                    <a:pt x="6740" y="2022"/>
                  </a:lnTo>
                  <a:lnTo>
                    <a:pt x="6066" y="1348"/>
                  </a:lnTo>
                  <a:lnTo>
                    <a:pt x="5434" y="674"/>
                  </a:lnTo>
                  <a:lnTo>
                    <a:pt x="4803" y="127"/>
                  </a:lnTo>
                  <a:lnTo>
                    <a:pt x="4676" y="42"/>
                  </a:lnTo>
                  <a:lnTo>
                    <a:pt x="4508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1557675" y="2670325"/>
              <a:ext cx="154825" cy="145350"/>
            </a:xfrm>
            <a:custGeom>
              <a:rect b="b" l="l" r="r" t="t"/>
              <a:pathLst>
                <a:path extrusionOk="0" h="5814" w="6193">
                  <a:moveTo>
                    <a:pt x="1264" y="0"/>
                  </a:moveTo>
                  <a:lnTo>
                    <a:pt x="1054" y="422"/>
                  </a:lnTo>
                  <a:lnTo>
                    <a:pt x="843" y="927"/>
                  </a:lnTo>
                  <a:lnTo>
                    <a:pt x="674" y="1475"/>
                  </a:lnTo>
                  <a:lnTo>
                    <a:pt x="506" y="2106"/>
                  </a:lnTo>
                  <a:lnTo>
                    <a:pt x="211" y="3454"/>
                  </a:lnTo>
                  <a:lnTo>
                    <a:pt x="1" y="4928"/>
                  </a:lnTo>
                  <a:lnTo>
                    <a:pt x="506" y="5181"/>
                  </a:lnTo>
                  <a:lnTo>
                    <a:pt x="1011" y="5392"/>
                  </a:lnTo>
                  <a:lnTo>
                    <a:pt x="1475" y="5518"/>
                  </a:lnTo>
                  <a:lnTo>
                    <a:pt x="1938" y="5645"/>
                  </a:lnTo>
                  <a:lnTo>
                    <a:pt x="2401" y="5729"/>
                  </a:lnTo>
                  <a:lnTo>
                    <a:pt x="2823" y="5771"/>
                  </a:lnTo>
                  <a:lnTo>
                    <a:pt x="3581" y="5813"/>
                  </a:lnTo>
                  <a:lnTo>
                    <a:pt x="4213" y="5729"/>
                  </a:lnTo>
                  <a:lnTo>
                    <a:pt x="4676" y="5645"/>
                  </a:lnTo>
                  <a:lnTo>
                    <a:pt x="5097" y="5560"/>
                  </a:lnTo>
                  <a:lnTo>
                    <a:pt x="6192" y="3749"/>
                  </a:lnTo>
                  <a:lnTo>
                    <a:pt x="6066" y="3244"/>
                  </a:lnTo>
                  <a:lnTo>
                    <a:pt x="5350" y="2401"/>
                  </a:lnTo>
                  <a:lnTo>
                    <a:pt x="4381" y="1306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1535550" y="3136800"/>
              <a:ext cx="27425" cy="114825"/>
            </a:xfrm>
            <a:custGeom>
              <a:rect b="b" l="l" r="r" t="t"/>
              <a:pathLst>
                <a:path extrusionOk="0" h="4593" w="1097">
                  <a:moveTo>
                    <a:pt x="717" y="1"/>
                  </a:moveTo>
                  <a:lnTo>
                    <a:pt x="1" y="2655"/>
                  </a:lnTo>
                  <a:lnTo>
                    <a:pt x="549" y="3750"/>
                  </a:lnTo>
                  <a:lnTo>
                    <a:pt x="843" y="4213"/>
                  </a:lnTo>
                  <a:lnTo>
                    <a:pt x="1096" y="4592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1513450" y="2219625"/>
              <a:ext cx="560225" cy="597100"/>
            </a:xfrm>
            <a:custGeom>
              <a:rect b="b" l="l" r="r" t="t"/>
              <a:pathLst>
                <a:path extrusionOk="0" h="23884" w="22409">
                  <a:moveTo>
                    <a:pt x="16259" y="0"/>
                  </a:moveTo>
                  <a:lnTo>
                    <a:pt x="15880" y="127"/>
                  </a:lnTo>
                  <a:lnTo>
                    <a:pt x="15501" y="253"/>
                  </a:lnTo>
                  <a:lnTo>
                    <a:pt x="15080" y="464"/>
                  </a:lnTo>
                  <a:lnTo>
                    <a:pt x="14616" y="717"/>
                  </a:lnTo>
                  <a:lnTo>
                    <a:pt x="14195" y="1011"/>
                  </a:lnTo>
                  <a:lnTo>
                    <a:pt x="13226" y="1727"/>
                  </a:lnTo>
                  <a:lnTo>
                    <a:pt x="12258" y="2612"/>
                  </a:lnTo>
                  <a:lnTo>
                    <a:pt x="11205" y="3623"/>
                  </a:lnTo>
                  <a:lnTo>
                    <a:pt x="10194" y="4718"/>
                  </a:lnTo>
                  <a:lnTo>
                    <a:pt x="9141" y="5897"/>
                  </a:lnTo>
                  <a:lnTo>
                    <a:pt x="8088" y="7119"/>
                  </a:lnTo>
                  <a:lnTo>
                    <a:pt x="7077" y="8340"/>
                  </a:lnTo>
                  <a:lnTo>
                    <a:pt x="5139" y="10699"/>
                  </a:lnTo>
                  <a:lnTo>
                    <a:pt x="3412" y="12847"/>
                  </a:lnTo>
                  <a:lnTo>
                    <a:pt x="2064" y="14490"/>
                  </a:lnTo>
                  <a:lnTo>
                    <a:pt x="1517" y="15122"/>
                  </a:lnTo>
                  <a:lnTo>
                    <a:pt x="1096" y="15754"/>
                  </a:lnTo>
                  <a:lnTo>
                    <a:pt x="716" y="16301"/>
                  </a:lnTo>
                  <a:lnTo>
                    <a:pt x="464" y="16807"/>
                  </a:lnTo>
                  <a:lnTo>
                    <a:pt x="253" y="17270"/>
                  </a:lnTo>
                  <a:lnTo>
                    <a:pt x="127" y="17649"/>
                  </a:lnTo>
                  <a:lnTo>
                    <a:pt x="43" y="18028"/>
                  </a:lnTo>
                  <a:lnTo>
                    <a:pt x="0" y="18365"/>
                  </a:lnTo>
                  <a:lnTo>
                    <a:pt x="0" y="18660"/>
                  </a:lnTo>
                  <a:lnTo>
                    <a:pt x="43" y="18871"/>
                  </a:lnTo>
                  <a:lnTo>
                    <a:pt x="127" y="19250"/>
                  </a:lnTo>
                  <a:lnTo>
                    <a:pt x="253" y="19460"/>
                  </a:lnTo>
                  <a:lnTo>
                    <a:pt x="295" y="19545"/>
                  </a:lnTo>
                  <a:lnTo>
                    <a:pt x="843" y="20134"/>
                  </a:lnTo>
                  <a:lnTo>
                    <a:pt x="1433" y="20724"/>
                  </a:lnTo>
                  <a:lnTo>
                    <a:pt x="2064" y="21230"/>
                  </a:lnTo>
                  <a:lnTo>
                    <a:pt x="2738" y="21693"/>
                  </a:lnTo>
                  <a:lnTo>
                    <a:pt x="3412" y="22114"/>
                  </a:lnTo>
                  <a:lnTo>
                    <a:pt x="4128" y="22493"/>
                  </a:lnTo>
                  <a:lnTo>
                    <a:pt x="4844" y="22830"/>
                  </a:lnTo>
                  <a:lnTo>
                    <a:pt x="5518" y="23125"/>
                  </a:lnTo>
                  <a:lnTo>
                    <a:pt x="6192" y="23378"/>
                  </a:lnTo>
                  <a:lnTo>
                    <a:pt x="6824" y="23546"/>
                  </a:lnTo>
                  <a:lnTo>
                    <a:pt x="7414" y="23715"/>
                  </a:lnTo>
                  <a:lnTo>
                    <a:pt x="7961" y="23799"/>
                  </a:lnTo>
                  <a:lnTo>
                    <a:pt x="8425" y="23883"/>
                  </a:lnTo>
                  <a:lnTo>
                    <a:pt x="9056" y="23883"/>
                  </a:lnTo>
                  <a:lnTo>
                    <a:pt x="9225" y="23799"/>
                  </a:lnTo>
                  <a:lnTo>
                    <a:pt x="9478" y="23588"/>
                  </a:lnTo>
                  <a:lnTo>
                    <a:pt x="9646" y="23293"/>
                  </a:lnTo>
                  <a:lnTo>
                    <a:pt x="9815" y="22999"/>
                  </a:lnTo>
                  <a:lnTo>
                    <a:pt x="9941" y="22704"/>
                  </a:lnTo>
                  <a:lnTo>
                    <a:pt x="10110" y="22198"/>
                  </a:lnTo>
                  <a:lnTo>
                    <a:pt x="10152" y="21988"/>
                  </a:lnTo>
                  <a:lnTo>
                    <a:pt x="10489" y="21735"/>
                  </a:lnTo>
                  <a:lnTo>
                    <a:pt x="10783" y="21482"/>
                  </a:lnTo>
                  <a:lnTo>
                    <a:pt x="10994" y="21272"/>
                  </a:lnTo>
                  <a:lnTo>
                    <a:pt x="11120" y="21019"/>
                  </a:lnTo>
                  <a:lnTo>
                    <a:pt x="11289" y="20682"/>
                  </a:lnTo>
                  <a:lnTo>
                    <a:pt x="11373" y="20556"/>
                  </a:lnTo>
                  <a:lnTo>
                    <a:pt x="11668" y="20261"/>
                  </a:lnTo>
                  <a:lnTo>
                    <a:pt x="12595" y="19418"/>
                  </a:lnTo>
                  <a:lnTo>
                    <a:pt x="13311" y="18829"/>
                  </a:lnTo>
                  <a:lnTo>
                    <a:pt x="14153" y="18155"/>
                  </a:lnTo>
                  <a:lnTo>
                    <a:pt x="15206" y="17439"/>
                  </a:lnTo>
                  <a:lnTo>
                    <a:pt x="16428" y="16638"/>
                  </a:lnTo>
                  <a:lnTo>
                    <a:pt x="17354" y="16007"/>
                  </a:lnTo>
                  <a:lnTo>
                    <a:pt x="18197" y="15417"/>
                  </a:lnTo>
                  <a:lnTo>
                    <a:pt x="18955" y="14869"/>
                  </a:lnTo>
                  <a:lnTo>
                    <a:pt x="19587" y="14364"/>
                  </a:lnTo>
                  <a:lnTo>
                    <a:pt x="20176" y="13900"/>
                  </a:lnTo>
                  <a:lnTo>
                    <a:pt x="20640" y="13437"/>
                  </a:lnTo>
                  <a:lnTo>
                    <a:pt x="21398" y="12679"/>
                  </a:lnTo>
                  <a:lnTo>
                    <a:pt x="21903" y="12047"/>
                  </a:lnTo>
                  <a:lnTo>
                    <a:pt x="22240" y="11626"/>
                  </a:lnTo>
                  <a:lnTo>
                    <a:pt x="22367" y="11331"/>
                  </a:lnTo>
                  <a:lnTo>
                    <a:pt x="22409" y="11247"/>
                  </a:lnTo>
                  <a:lnTo>
                    <a:pt x="21946" y="9815"/>
                  </a:lnTo>
                  <a:lnTo>
                    <a:pt x="21566" y="8467"/>
                  </a:lnTo>
                  <a:lnTo>
                    <a:pt x="20935" y="6150"/>
                  </a:lnTo>
                  <a:lnTo>
                    <a:pt x="20387" y="4213"/>
                  </a:lnTo>
                  <a:lnTo>
                    <a:pt x="20176" y="3370"/>
                  </a:lnTo>
                  <a:lnTo>
                    <a:pt x="19924" y="2654"/>
                  </a:lnTo>
                  <a:lnTo>
                    <a:pt x="19671" y="2022"/>
                  </a:lnTo>
                  <a:lnTo>
                    <a:pt x="19376" y="1475"/>
                  </a:lnTo>
                  <a:lnTo>
                    <a:pt x="19081" y="1011"/>
                  </a:lnTo>
                  <a:lnTo>
                    <a:pt x="18702" y="632"/>
                  </a:lnTo>
                  <a:lnTo>
                    <a:pt x="18492" y="464"/>
                  </a:lnTo>
                  <a:lnTo>
                    <a:pt x="18281" y="337"/>
                  </a:lnTo>
                  <a:lnTo>
                    <a:pt x="18070" y="253"/>
                  </a:lnTo>
                  <a:lnTo>
                    <a:pt x="17818" y="127"/>
                  </a:lnTo>
                  <a:lnTo>
                    <a:pt x="17270" y="43"/>
                  </a:lnTo>
                  <a:lnTo>
                    <a:pt x="16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1797775" y="2424975"/>
              <a:ext cx="112700" cy="308550"/>
            </a:xfrm>
            <a:custGeom>
              <a:rect b="b" l="l" r="r" t="t"/>
              <a:pathLst>
                <a:path extrusionOk="0" h="12342" w="4508">
                  <a:moveTo>
                    <a:pt x="4507" y="0"/>
                  </a:moveTo>
                  <a:lnTo>
                    <a:pt x="0" y="12342"/>
                  </a:lnTo>
                  <a:lnTo>
                    <a:pt x="0" y="12342"/>
                  </a:lnTo>
                  <a:lnTo>
                    <a:pt x="169" y="12131"/>
                  </a:lnTo>
                  <a:lnTo>
                    <a:pt x="716" y="11626"/>
                  </a:lnTo>
                  <a:lnTo>
                    <a:pt x="1643" y="10867"/>
                  </a:lnTo>
                  <a:lnTo>
                    <a:pt x="2949" y="9856"/>
                  </a:lnTo>
                  <a:lnTo>
                    <a:pt x="4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1651400" y="2698750"/>
              <a:ext cx="115850" cy="113750"/>
            </a:xfrm>
            <a:custGeom>
              <a:rect b="b" l="l" r="r" t="t"/>
              <a:pathLst>
                <a:path extrusionOk="0" h="4550" w="4634">
                  <a:moveTo>
                    <a:pt x="0" y="1"/>
                  </a:moveTo>
                  <a:lnTo>
                    <a:pt x="1812" y="1264"/>
                  </a:lnTo>
                  <a:lnTo>
                    <a:pt x="3159" y="2233"/>
                  </a:lnTo>
                  <a:lnTo>
                    <a:pt x="3665" y="2612"/>
                  </a:lnTo>
                  <a:lnTo>
                    <a:pt x="3960" y="2865"/>
                  </a:lnTo>
                  <a:lnTo>
                    <a:pt x="4086" y="3075"/>
                  </a:lnTo>
                  <a:lnTo>
                    <a:pt x="4128" y="3328"/>
                  </a:lnTo>
                  <a:lnTo>
                    <a:pt x="4086" y="3623"/>
                  </a:lnTo>
                  <a:lnTo>
                    <a:pt x="4044" y="3876"/>
                  </a:lnTo>
                  <a:lnTo>
                    <a:pt x="3918" y="4339"/>
                  </a:lnTo>
                  <a:lnTo>
                    <a:pt x="3791" y="4550"/>
                  </a:lnTo>
                  <a:lnTo>
                    <a:pt x="4002" y="4297"/>
                  </a:lnTo>
                  <a:lnTo>
                    <a:pt x="4170" y="4044"/>
                  </a:lnTo>
                  <a:lnTo>
                    <a:pt x="4423" y="3455"/>
                  </a:lnTo>
                  <a:lnTo>
                    <a:pt x="4592" y="2991"/>
                  </a:lnTo>
                  <a:lnTo>
                    <a:pt x="4634" y="2823"/>
                  </a:lnTo>
                  <a:lnTo>
                    <a:pt x="3623" y="2065"/>
                  </a:lnTo>
                  <a:lnTo>
                    <a:pt x="2738" y="1433"/>
                  </a:lnTo>
                  <a:lnTo>
                    <a:pt x="1938" y="969"/>
                  </a:lnTo>
                  <a:lnTo>
                    <a:pt x="1264" y="590"/>
                  </a:lnTo>
                  <a:lnTo>
                    <a:pt x="716" y="295"/>
                  </a:lnTo>
                  <a:lnTo>
                    <a:pt x="337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1678775" y="2651375"/>
              <a:ext cx="119025" cy="104275"/>
            </a:xfrm>
            <a:custGeom>
              <a:rect b="b" l="l" r="r" t="t"/>
              <a:pathLst>
                <a:path extrusionOk="0" h="4171" w="4761">
                  <a:moveTo>
                    <a:pt x="0" y="0"/>
                  </a:moveTo>
                  <a:lnTo>
                    <a:pt x="422" y="295"/>
                  </a:lnTo>
                  <a:lnTo>
                    <a:pt x="1348" y="969"/>
                  </a:lnTo>
                  <a:lnTo>
                    <a:pt x="2486" y="1853"/>
                  </a:lnTo>
                  <a:lnTo>
                    <a:pt x="3033" y="2317"/>
                  </a:lnTo>
                  <a:lnTo>
                    <a:pt x="3454" y="2738"/>
                  </a:lnTo>
                  <a:lnTo>
                    <a:pt x="3749" y="3075"/>
                  </a:lnTo>
                  <a:lnTo>
                    <a:pt x="3960" y="3370"/>
                  </a:lnTo>
                  <a:lnTo>
                    <a:pt x="4128" y="3580"/>
                  </a:lnTo>
                  <a:lnTo>
                    <a:pt x="4213" y="3791"/>
                  </a:lnTo>
                  <a:lnTo>
                    <a:pt x="4255" y="3960"/>
                  </a:lnTo>
                  <a:lnTo>
                    <a:pt x="4255" y="4044"/>
                  </a:lnTo>
                  <a:lnTo>
                    <a:pt x="4213" y="4170"/>
                  </a:lnTo>
                  <a:lnTo>
                    <a:pt x="4465" y="3833"/>
                  </a:lnTo>
                  <a:lnTo>
                    <a:pt x="4634" y="3538"/>
                  </a:lnTo>
                  <a:lnTo>
                    <a:pt x="4760" y="3286"/>
                  </a:lnTo>
                  <a:lnTo>
                    <a:pt x="4423" y="2906"/>
                  </a:lnTo>
                  <a:lnTo>
                    <a:pt x="4044" y="2527"/>
                  </a:lnTo>
                  <a:lnTo>
                    <a:pt x="3707" y="2190"/>
                  </a:lnTo>
                  <a:lnTo>
                    <a:pt x="3286" y="1853"/>
                  </a:lnTo>
                  <a:lnTo>
                    <a:pt x="2528" y="1306"/>
                  </a:lnTo>
                  <a:lnTo>
                    <a:pt x="1770" y="843"/>
                  </a:lnTo>
                  <a:lnTo>
                    <a:pt x="1096" y="463"/>
                  </a:lnTo>
                  <a:lnTo>
                    <a:pt x="506" y="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1502925" y="3075725"/>
              <a:ext cx="51625" cy="179050"/>
            </a:xfrm>
            <a:custGeom>
              <a:rect b="b" l="l" r="r" t="t"/>
              <a:pathLst>
                <a:path extrusionOk="0" h="7162" w="2065">
                  <a:moveTo>
                    <a:pt x="169" y="1"/>
                  </a:moveTo>
                  <a:lnTo>
                    <a:pt x="0" y="801"/>
                  </a:lnTo>
                  <a:lnTo>
                    <a:pt x="127" y="1686"/>
                  </a:lnTo>
                  <a:lnTo>
                    <a:pt x="421" y="3623"/>
                  </a:lnTo>
                  <a:lnTo>
                    <a:pt x="632" y="4719"/>
                  </a:lnTo>
                  <a:lnTo>
                    <a:pt x="885" y="5729"/>
                  </a:lnTo>
                  <a:lnTo>
                    <a:pt x="1095" y="6530"/>
                  </a:lnTo>
                  <a:lnTo>
                    <a:pt x="1222" y="6825"/>
                  </a:lnTo>
                  <a:lnTo>
                    <a:pt x="1348" y="7035"/>
                  </a:lnTo>
                  <a:lnTo>
                    <a:pt x="1432" y="7119"/>
                  </a:lnTo>
                  <a:lnTo>
                    <a:pt x="1517" y="7162"/>
                  </a:lnTo>
                  <a:lnTo>
                    <a:pt x="1601" y="7162"/>
                  </a:lnTo>
                  <a:lnTo>
                    <a:pt x="1685" y="7119"/>
                  </a:lnTo>
                  <a:lnTo>
                    <a:pt x="1769" y="6993"/>
                  </a:lnTo>
                  <a:lnTo>
                    <a:pt x="1854" y="6740"/>
                  </a:lnTo>
                  <a:lnTo>
                    <a:pt x="1938" y="6445"/>
                  </a:lnTo>
                  <a:lnTo>
                    <a:pt x="1980" y="6024"/>
                  </a:lnTo>
                  <a:lnTo>
                    <a:pt x="2064" y="5140"/>
                  </a:lnTo>
                  <a:lnTo>
                    <a:pt x="2064" y="4171"/>
                  </a:lnTo>
                  <a:lnTo>
                    <a:pt x="2022" y="3286"/>
                  </a:lnTo>
                  <a:lnTo>
                    <a:pt x="2022" y="244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1520825" y="3113650"/>
              <a:ext cx="15825" cy="120075"/>
            </a:xfrm>
            <a:custGeom>
              <a:rect b="b" l="l" r="r" t="t"/>
              <a:pathLst>
                <a:path extrusionOk="0" h="4803" w="633">
                  <a:moveTo>
                    <a:pt x="295" y="0"/>
                  </a:moveTo>
                  <a:lnTo>
                    <a:pt x="295" y="42"/>
                  </a:lnTo>
                  <a:lnTo>
                    <a:pt x="253" y="169"/>
                  </a:lnTo>
                  <a:lnTo>
                    <a:pt x="169" y="632"/>
                  </a:lnTo>
                  <a:lnTo>
                    <a:pt x="85" y="1306"/>
                  </a:lnTo>
                  <a:lnTo>
                    <a:pt x="0" y="2780"/>
                  </a:lnTo>
                  <a:lnTo>
                    <a:pt x="0" y="3496"/>
                  </a:lnTo>
                  <a:lnTo>
                    <a:pt x="0" y="3538"/>
                  </a:lnTo>
                  <a:lnTo>
                    <a:pt x="169" y="4212"/>
                  </a:lnTo>
                  <a:lnTo>
                    <a:pt x="337" y="4802"/>
                  </a:lnTo>
                  <a:lnTo>
                    <a:pt x="379" y="4339"/>
                  </a:lnTo>
                  <a:lnTo>
                    <a:pt x="548" y="3159"/>
                  </a:lnTo>
                  <a:lnTo>
                    <a:pt x="590" y="2443"/>
                  </a:lnTo>
                  <a:lnTo>
                    <a:pt x="632" y="1727"/>
                  </a:lnTo>
                  <a:lnTo>
                    <a:pt x="590" y="1011"/>
                  </a:lnTo>
                  <a:lnTo>
                    <a:pt x="464" y="337"/>
                  </a:lnTo>
                  <a:lnTo>
                    <a:pt x="421" y="8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1503975" y="3067300"/>
              <a:ext cx="29500" cy="166425"/>
            </a:xfrm>
            <a:custGeom>
              <a:rect b="b" l="l" r="r" t="t"/>
              <a:pathLst>
                <a:path extrusionOk="0" h="6657" w="1180">
                  <a:moveTo>
                    <a:pt x="969" y="1"/>
                  </a:moveTo>
                  <a:lnTo>
                    <a:pt x="211" y="1222"/>
                  </a:lnTo>
                  <a:lnTo>
                    <a:pt x="127" y="1939"/>
                  </a:lnTo>
                  <a:lnTo>
                    <a:pt x="42" y="3623"/>
                  </a:lnTo>
                  <a:lnTo>
                    <a:pt x="0" y="4550"/>
                  </a:lnTo>
                  <a:lnTo>
                    <a:pt x="42" y="5435"/>
                  </a:lnTo>
                  <a:lnTo>
                    <a:pt x="85" y="5814"/>
                  </a:lnTo>
                  <a:lnTo>
                    <a:pt x="169" y="6151"/>
                  </a:lnTo>
                  <a:lnTo>
                    <a:pt x="253" y="6403"/>
                  </a:lnTo>
                  <a:lnTo>
                    <a:pt x="337" y="6572"/>
                  </a:lnTo>
                  <a:lnTo>
                    <a:pt x="464" y="6656"/>
                  </a:lnTo>
                  <a:lnTo>
                    <a:pt x="548" y="6656"/>
                  </a:lnTo>
                  <a:lnTo>
                    <a:pt x="590" y="6614"/>
                  </a:lnTo>
                  <a:lnTo>
                    <a:pt x="674" y="6488"/>
                  </a:lnTo>
                  <a:lnTo>
                    <a:pt x="759" y="6277"/>
                  </a:lnTo>
                  <a:lnTo>
                    <a:pt x="927" y="5687"/>
                  </a:lnTo>
                  <a:lnTo>
                    <a:pt x="1011" y="4887"/>
                  </a:lnTo>
                  <a:lnTo>
                    <a:pt x="1138" y="3371"/>
                  </a:lnTo>
                  <a:lnTo>
                    <a:pt x="1180" y="2655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1492400" y="3026250"/>
              <a:ext cx="33700" cy="185350"/>
            </a:xfrm>
            <a:custGeom>
              <a:rect b="b" l="l" r="r" t="t"/>
              <a:pathLst>
                <a:path extrusionOk="0" h="7414" w="1348">
                  <a:moveTo>
                    <a:pt x="1348" y="0"/>
                  </a:moveTo>
                  <a:lnTo>
                    <a:pt x="632" y="801"/>
                  </a:lnTo>
                  <a:lnTo>
                    <a:pt x="463" y="1727"/>
                  </a:lnTo>
                  <a:lnTo>
                    <a:pt x="168" y="3749"/>
                  </a:lnTo>
                  <a:lnTo>
                    <a:pt x="42" y="4928"/>
                  </a:lnTo>
                  <a:lnTo>
                    <a:pt x="0" y="5981"/>
                  </a:lnTo>
                  <a:lnTo>
                    <a:pt x="0" y="6445"/>
                  </a:lnTo>
                  <a:lnTo>
                    <a:pt x="42" y="6824"/>
                  </a:lnTo>
                  <a:lnTo>
                    <a:pt x="84" y="7119"/>
                  </a:lnTo>
                  <a:lnTo>
                    <a:pt x="168" y="7329"/>
                  </a:lnTo>
                  <a:lnTo>
                    <a:pt x="253" y="7371"/>
                  </a:lnTo>
                  <a:lnTo>
                    <a:pt x="295" y="7414"/>
                  </a:lnTo>
                  <a:lnTo>
                    <a:pt x="337" y="7414"/>
                  </a:lnTo>
                  <a:lnTo>
                    <a:pt x="421" y="7371"/>
                  </a:lnTo>
                  <a:lnTo>
                    <a:pt x="505" y="7203"/>
                  </a:lnTo>
                  <a:lnTo>
                    <a:pt x="632" y="6950"/>
                  </a:lnTo>
                  <a:lnTo>
                    <a:pt x="800" y="6192"/>
                  </a:lnTo>
                  <a:lnTo>
                    <a:pt x="969" y="5308"/>
                  </a:lnTo>
                  <a:lnTo>
                    <a:pt x="1222" y="3496"/>
                  </a:lnTo>
                  <a:lnTo>
                    <a:pt x="1306" y="265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2121050" y="2362825"/>
              <a:ext cx="32675" cy="31625"/>
            </a:xfrm>
            <a:custGeom>
              <a:rect b="b" l="l" r="r" t="t"/>
              <a:pathLst>
                <a:path extrusionOk="0" h="1265" w="1307">
                  <a:moveTo>
                    <a:pt x="506" y="1"/>
                  </a:moveTo>
                  <a:lnTo>
                    <a:pt x="422" y="43"/>
                  </a:lnTo>
                  <a:lnTo>
                    <a:pt x="211" y="212"/>
                  </a:lnTo>
                  <a:lnTo>
                    <a:pt x="85" y="380"/>
                  </a:lnTo>
                  <a:lnTo>
                    <a:pt x="42" y="506"/>
                  </a:lnTo>
                  <a:lnTo>
                    <a:pt x="0" y="633"/>
                  </a:lnTo>
                  <a:lnTo>
                    <a:pt x="42" y="759"/>
                  </a:lnTo>
                  <a:lnTo>
                    <a:pt x="85" y="885"/>
                  </a:lnTo>
                  <a:lnTo>
                    <a:pt x="211" y="1096"/>
                  </a:lnTo>
                  <a:lnTo>
                    <a:pt x="422" y="1222"/>
                  </a:lnTo>
                  <a:lnTo>
                    <a:pt x="506" y="1265"/>
                  </a:lnTo>
                  <a:lnTo>
                    <a:pt x="759" y="1265"/>
                  </a:lnTo>
                  <a:lnTo>
                    <a:pt x="885" y="1222"/>
                  </a:lnTo>
                  <a:lnTo>
                    <a:pt x="1095" y="1096"/>
                  </a:lnTo>
                  <a:lnTo>
                    <a:pt x="1222" y="885"/>
                  </a:lnTo>
                  <a:lnTo>
                    <a:pt x="1264" y="759"/>
                  </a:lnTo>
                  <a:lnTo>
                    <a:pt x="1306" y="633"/>
                  </a:lnTo>
                  <a:lnTo>
                    <a:pt x="1264" y="506"/>
                  </a:lnTo>
                  <a:lnTo>
                    <a:pt x="1222" y="380"/>
                  </a:lnTo>
                  <a:lnTo>
                    <a:pt x="1095" y="212"/>
                  </a:lnTo>
                  <a:lnTo>
                    <a:pt x="885" y="43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2121050" y="2456550"/>
              <a:ext cx="32675" cy="32675"/>
            </a:xfrm>
            <a:custGeom>
              <a:rect b="b" l="l" r="r" t="t"/>
              <a:pathLst>
                <a:path extrusionOk="0" h="1307" w="1307">
                  <a:moveTo>
                    <a:pt x="632" y="1"/>
                  </a:moveTo>
                  <a:lnTo>
                    <a:pt x="506" y="43"/>
                  </a:lnTo>
                  <a:lnTo>
                    <a:pt x="422" y="85"/>
                  </a:lnTo>
                  <a:lnTo>
                    <a:pt x="211" y="211"/>
                  </a:lnTo>
                  <a:lnTo>
                    <a:pt x="85" y="422"/>
                  </a:lnTo>
                  <a:lnTo>
                    <a:pt x="42" y="506"/>
                  </a:lnTo>
                  <a:lnTo>
                    <a:pt x="0" y="633"/>
                  </a:lnTo>
                  <a:lnTo>
                    <a:pt x="42" y="801"/>
                  </a:lnTo>
                  <a:lnTo>
                    <a:pt x="85" y="885"/>
                  </a:lnTo>
                  <a:lnTo>
                    <a:pt x="211" y="1096"/>
                  </a:lnTo>
                  <a:lnTo>
                    <a:pt x="422" y="1222"/>
                  </a:lnTo>
                  <a:lnTo>
                    <a:pt x="506" y="1264"/>
                  </a:lnTo>
                  <a:lnTo>
                    <a:pt x="632" y="1306"/>
                  </a:lnTo>
                  <a:lnTo>
                    <a:pt x="759" y="1264"/>
                  </a:lnTo>
                  <a:lnTo>
                    <a:pt x="885" y="1222"/>
                  </a:lnTo>
                  <a:lnTo>
                    <a:pt x="1095" y="1096"/>
                  </a:lnTo>
                  <a:lnTo>
                    <a:pt x="1222" y="885"/>
                  </a:lnTo>
                  <a:lnTo>
                    <a:pt x="1264" y="801"/>
                  </a:lnTo>
                  <a:lnTo>
                    <a:pt x="1306" y="633"/>
                  </a:lnTo>
                  <a:lnTo>
                    <a:pt x="1264" y="506"/>
                  </a:lnTo>
                  <a:lnTo>
                    <a:pt x="1222" y="422"/>
                  </a:lnTo>
                  <a:lnTo>
                    <a:pt x="1095" y="211"/>
                  </a:lnTo>
                  <a:lnTo>
                    <a:pt x="885" y="85"/>
                  </a:lnTo>
                  <a:lnTo>
                    <a:pt x="759" y="43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2121050" y="2551325"/>
              <a:ext cx="32675" cy="31625"/>
            </a:xfrm>
            <a:custGeom>
              <a:rect b="b" l="l" r="r" t="t"/>
              <a:pathLst>
                <a:path extrusionOk="0" h="1265" w="1307">
                  <a:moveTo>
                    <a:pt x="506" y="1"/>
                  </a:moveTo>
                  <a:lnTo>
                    <a:pt x="422" y="43"/>
                  </a:lnTo>
                  <a:lnTo>
                    <a:pt x="211" y="169"/>
                  </a:lnTo>
                  <a:lnTo>
                    <a:pt x="85" y="380"/>
                  </a:lnTo>
                  <a:lnTo>
                    <a:pt x="42" y="506"/>
                  </a:lnTo>
                  <a:lnTo>
                    <a:pt x="0" y="632"/>
                  </a:lnTo>
                  <a:lnTo>
                    <a:pt x="42" y="759"/>
                  </a:lnTo>
                  <a:lnTo>
                    <a:pt x="85" y="885"/>
                  </a:lnTo>
                  <a:lnTo>
                    <a:pt x="211" y="1054"/>
                  </a:lnTo>
                  <a:lnTo>
                    <a:pt x="422" y="1222"/>
                  </a:lnTo>
                  <a:lnTo>
                    <a:pt x="506" y="1264"/>
                  </a:lnTo>
                  <a:lnTo>
                    <a:pt x="759" y="1264"/>
                  </a:lnTo>
                  <a:lnTo>
                    <a:pt x="885" y="1222"/>
                  </a:lnTo>
                  <a:lnTo>
                    <a:pt x="1095" y="1054"/>
                  </a:lnTo>
                  <a:lnTo>
                    <a:pt x="1222" y="885"/>
                  </a:lnTo>
                  <a:lnTo>
                    <a:pt x="1264" y="759"/>
                  </a:lnTo>
                  <a:lnTo>
                    <a:pt x="1306" y="632"/>
                  </a:lnTo>
                  <a:lnTo>
                    <a:pt x="1264" y="506"/>
                  </a:lnTo>
                  <a:lnTo>
                    <a:pt x="1222" y="380"/>
                  </a:lnTo>
                  <a:lnTo>
                    <a:pt x="1095" y="169"/>
                  </a:lnTo>
                  <a:lnTo>
                    <a:pt x="885" y="43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2121050" y="2645050"/>
              <a:ext cx="32675" cy="31625"/>
            </a:xfrm>
            <a:custGeom>
              <a:rect b="b" l="l" r="r" t="t"/>
              <a:pathLst>
                <a:path extrusionOk="0" h="1265" w="1307">
                  <a:moveTo>
                    <a:pt x="506" y="0"/>
                  </a:moveTo>
                  <a:lnTo>
                    <a:pt x="422" y="43"/>
                  </a:lnTo>
                  <a:lnTo>
                    <a:pt x="211" y="169"/>
                  </a:lnTo>
                  <a:lnTo>
                    <a:pt x="85" y="379"/>
                  </a:lnTo>
                  <a:lnTo>
                    <a:pt x="42" y="506"/>
                  </a:lnTo>
                  <a:lnTo>
                    <a:pt x="0" y="632"/>
                  </a:lnTo>
                  <a:lnTo>
                    <a:pt x="42" y="759"/>
                  </a:lnTo>
                  <a:lnTo>
                    <a:pt x="85" y="885"/>
                  </a:lnTo>
                  <a:lnTo>
                    <a:pt x="211" y="1096"/>
                  </a:lnTo>
                  <a:lnTo>
                    <a:pt x="422" y="1222"/>
                  </a:lnTo>
                  <a:lnTo>
                    <a:pt x="506" y="1264"/>
                  </a:lnTo>
                  <a:lnTo>
                    <a:pt x="759" y="1264"/>
                  </a:lnTo>
                  <a:lnTo>
                    <a:pt x="885" y="1222"/>
                  </a:lnTo>
                  <a:lnTo>
                    <a:pt x="1095" y="1096"/>
                  </a:lnTo>
                  <a:lnTo>
                    <a:pt x="1222" y="885"/>
                  </a:lnTo>
                  <a:lnTo>
                    <a:pt x="1264" y="759"/>
                  </a:lnTo>
                  <a:lnTo>
                    <a:pt x="1306" y="632"/>
                  </a:lnTo>
                  <a:lnTo>
                    <a:pt x="1264" y="506"/>
                  </a:lnTo>
                  <a:lnTo>
                    <a:pt x="1222" y="379"/>
                  </a:lnTo>
                  <a:lnTo>
                    <a:pt x="1095" y="169"/>
                  </a:lnTo>
                  <a:lnTo>
                    <a:pt x="885" y="43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46"/>
          <p:cNvSpPr/>
          <p:nvPr/>
        </p:nvSpPr>
        <p:spPr>
          <a:xfrm>
            <a:off x="7121100" y="4132275"/>
            <a:ext cx="1477800" cy="33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46"/>
          <p:cNvGrpSpPr/>
          <p:nvPr/>
        </p:nvGrpSpPr>
        <p:grpSpPr>
          <a:xfrm flipH="1">
            <a:off x="7031846" y="1218648"/>
            <a:ext cx="1567061" cy="3137604"/>
            <a:chOff x="3349925" y="1629925"/>
            <a:chExt cx="1395300" cy="2793700"/>
          </a:xfrm>
        </p:grpSpPr>
        <p:sp>
          <p:nvSpPr>
            <p:cNvPr id="641" name="Google Shape;641;p46"/>
            <p:cNvSpPr/>
            <p:nvPr/>
          </p:nvSpPr>
          <p:spPr>
            <a:xfrm>
              <a:off x="3954375" y="4353050"/>
              <a:ext cx="334875" cy="70575"/>
            </a:xfrm>
            <a:custGeom>
              <a:rect b="b" l="l" r="r" t="t"/>
              <a:pathLst>
                <a:path extrusionOk="0" h="2823" w="13395">
                  <a:moveTo>
                    <a:pt x="0" y="1"/>
                  </a:moveTo>
                  <a:lnTo>
                    <a:pt x="0" y="2823"/>
                  </a:lnTo>
                  <a:lnTo>
                    <a:pt x="8761" y="2823"/>
                  </a:lnTo>
                  <a:lnTo>
                    <a:pt x="10278" y="2697"/>
                  </a:lnTo>
                  <a:lnTo>
                    <a:pt x="11499" y="2570"/>
                  </a:lnTo>
                  <a:lnTo>
                    <a:pt x="11963" y="2486"/>
                  </a:lnTo>
                  <a:lnTo>
                    <a:pt x="12342" y="2402"/>
                  </a:lnTo>
                  <a:lnTo>
                    <a:pt x="12679" y="2275"/>
                  </a:lnTo>
                  <a:lnTo>
                    <a:pt x="12931" y="2191"/>
                  </a:lnTo>
                  <a:lnTo>
                    <a:pt x="13142" y="2065"/>
                  </a:lnTo>
                  <a:lnTo>
                    <a:pt x="13268" y="1938"/>
                  </a:lnTo>
                  <a:lnTo>
                    <a:pt x="13353" y="1812"/>
                  </a:lnTo>
                  <a:lnTo>
                    <a:pt x="13395" y="1686"/>
                  </a:lnTo>
                  <a:lnTo>
                    <a:pt x="13395" y="1559"/>
                  </a:lnTo>
                  <a:lnTo>
                    <a:pt x="13353" y="1433"/>
                  </a:lnTo>
                  <a:lnTo>
                    <a:pt x="13268" y="1265"/>
                  </a:lnTo>
                  <a:lnTo>
                    <a:pt x="13142" y="1138"/>
                  </a:lnTo>
                  <a:lnTo>
                    <a:pt x="12889" y="885"/>
                  </a:lnTo>
                  <a:lnTo>
                    <a:pt x="12552" y="633"/>
                  </a:lnTo>
                  <a:lnTo>
                    <a:pt x="12173" y="422"/>
                  </a:lnTo>
                  <a:lnTo>
                    <a:pt x="11541" y="127"/>
                  </a:lnTo>
                  <a:lnTo>
                    <a:pt x="11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3686900" y="4353050"/>
              <a:ext cx="334900" cy="70575"/>
            </a:xfrm>
            <a:custGeom>
              <a:rect b="b" l="l" r="r" t="t"/>
              <a:pathLst>
                <a:path extrusionOk="0" h="2823" w="13396">
                  <a:moveTo>
                    <a:pt x="1" y="1"/>
                  </a:moveTo>
                  <a:lnTo>
                    <a:pt x="1" y="1391"/>
                  </a:lnTo>
                  <a:lnTo>
                    <a:pt x="1" y="1686"/>
                  </a:lnTo>
                  <a:lnTo>
                    <a:pt x="85" y="1981"/>
                  </a:lnTo>
                  <a:lnTo>
                    <a:pt x="211" y="2191"/>
                  </a:lnTo>
                  <a:lnTo>
                    <a:pt x="380" y="2402"/>
                  </a:lnTo>
                  <a:lnTo>
                    <a:pt x="590" y="2570"/>
                  </a:lnTo>
                  <a:lnTo>
                    <a:pt x="843" y="2739"/>
                  </a:lnTo>
                  <a:lnTo>
                    <a:pt x="1096" y="2823"/>
                  </a:lnTo>
                  <a:lnTo>
                    <a:pt x="8762" y="2823"/>
                  </a:lnTo>
                  <a:lnTo>
                    <a:pt x="10278" y="2697"/>
                  </a:lnTo>
                  <a:lnTo>
                    <a:pt x="11500" y="2570"/>
                  </a:lnTo>
                  <a:lnTo>
                    <a:pt x="11963" y="2486"/>
                  </a:lnTo>
                  <a:lnTo>
                    <a:pt x="12342" y="2402"/>
                  </a:lnTo>
                  <a:lnTo>
                    <a:pt x="12679" y="2275"/>
                  </a:lnTo>
                  <a:lnTo>
                    <a:pt x="12932" y="2191"/>
                  </a:lnTo>
                  <a:lnTo>
                    <a:pt x="13142" y="2065"/>
                  </a:lnTo>
                  <a:lnTo>
                    <a:pt x="13269" y="1938"/>
                  </a:lnTo>
                  <a:lnTo>
                    <a:pt x="13353" y="1812"/>
                  </a:lnTo>
                  <a:lnTo>
                    <a:pt x="13395" y="1686"/>
                  </a:lnTo>
                  <a:lnTo>
                    <a:pt x="13395" y="1559"/>
                  </a:lnTo>
                  <a:lnTo>
                    <a:pt x="13353" y="1433"/>
                  </a:lnTo>
                  <a:lnTo>
                    <a:pt x="13269" y="1265"/>
                  </a:lnTo>
                  <a:lnTo>
                    <a:pt x="13142" y="1138"/>
                  </a:lnTo>
                  <a:lnTo>
                    <a:pt x="12890" y="885"/>
                  </a:lnTo>
                  <a:lnTo>
                    <a:pt x="12553" y="633"/>
                  </a:lnTo>
                  <a:lnTo>
                    <a:pt x="12174" y="422"/>
                  </a:lnTo>
                  <a:lnTo>
                    <a:pt x="11542" y="127"/>
                  </a:lnTo>
                  <a:lnTo>
                    <a:pt x="11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3372050" y="1964800"/>
              <a:ext cx="53725" cy="109525"/>
            </a:xfrm>
            <a:custGeom>
              <a:rect b="b" l="l" r="r" t="t"/>
              <a:pathLst>
                <a:path extrusionOk="0" h="4381" w="2149">
                  <a:moveTo>
                    <a:pt x="843" y="0"/>
                  </a:moveTo>
                  <a:lnTo>
                    <a:pt x="758" y="42"/>
                  </a:lnTo>
                  <a:lnTo>
                    <a:pt x="548" y="169"/>
                  </a:lnTo>
                  <a:lnTo>
                    <a:pt x="337" y="463"/>
                  </a:lnTo>
                  <a:lnTo>
                    <a:pt x="211" y="632"/>
                  </a:lnTo>
                  <a:lnTo>
                    <a:pt x="85" y="885"/>
                  </a:lnTo>
                  <a:lnTo>
                    <a:pt x="42" y="1137"/>
                  </a:lnTo>
                  <a:lnTo>
                    <a:pt x="0" y="1474"/>
                  </a:lnTo>
                  <a:lnTo>
                    <a:pt x="0" y="1811"/>
                  </a:lnTo>
                  <a:lnTo>
                    <a:pt x="42" y="2233"/>
                  </a:lnTo>
                  <a:lnTo>
                    <a:pt x="169" y="2696"/>
                  </a:lnTo>
                  <a:lnTo>
                    <a:pt x="379" y="3201"/>
                  </a:lnTo>
                  <a:lnTo>
                    <a:pt x="632" y="3749"/>
                  </a:lnTo>
                  <a:lnTo>
                    <a:pt x="1011" y="4381"/>
                  </a:lnTo>
                  <a:lnTo>
                    <a:pt x="1517" y="3917"/>
                  </a:lnTo>
                  <a:lnTo>
                    <a:pt x="2064" y="3370"/>
                  </a:lnTo>
                  <a:lnTo>
                    <a:pt x="2106" y="3117"/>
                  </a:lnTo>
                  <a:lnTo>
                    <a:pt x="2148" y="2696"/>
                  </a:lnTo>
                  <a:lnTo>
                    <a:pt x="2106" y="2233"/>
                  </a:lnTo>
                  <a:lnTo>
                    <a:pt x="2022" y="1896"/>
                  </a:lnTo>
                  <a:lnTo>
                    <a:pt x="1811" y="1517"/>
                  </a:lnTo>
                  <a:lnTo>
                    <a:pt x="1390" y="843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3361525" y="1995325"/>
              <a:ext cx="51625" cy="109550"/>
            </a:xfrm>
            <a:custGeom>
              <a:rect b="b" l="l" r="r" t="t"/>
              <a:pathLst>
                <a:path extrusionOk="0" h="4382" w="2065">
                  <a:moveTo>
                    <a:pt x="885" y="1"/>
                  </a:moveTo>
                  <a:lnTo>
                    <a:pt x="800" y="43"/>
                  </a:lnTo>
                  <a:lnTo>
                    <a:pt x="590" y="169"/>
                  </a:lnTo>
                  <a:lnTo>
                    <a:pt x="337" y="464"/>
                  </a:lnTo>
                  <a:lnTo>
                    <a:pt x="253" y="632"/>
                  </a:lnTo>
                  <a:lnTo>
                    <a:pt x="126" y="885"/>
                  </a:lnTo>
                  <a:lnTo>
                    <a:pt x="42" y="1138"/>
                  </a:lnTo>
                  <a:lnTo>
                    <a:pt x="0" y="1475"/>
                  </a:lnTo>
                  <a:lnTo>
                    <a:pt x="42" y="1812"/>
                  </a:lnTo>
                  <a:lnTo>
                    <a:pt x="84" y="2233"/>
                  </a:lnTo>
                  <a:lnTo>
                    <a:pt x="211" y="2696"/>
                  </a:lnTo>
                  <a:lnTo>
                    <a:pt x="421" y="3202"/>
                  </a:lnTo>
                  <a:lnTo>
                    <a:pt x="674" y="3749"/>
                  </a:lnTo>
                  <a:lnTo>
                    <a:pt x="1053" y="4381"/>
                  </a:lnTo>
                  <a:lnTo>
                    <a:pt x="1474" y="4297"/>
                  </a:lnTo>
                  <a:lnTo>
                    <a:pt x="2064" y="3033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3349925" y="1921625"/>
              <a:ext cx="456000" cy="670800"/>
            </a:xfrm>
            <a:custGeom>
              <a:rect b="b" l="l" r="r" t="t"/>
              <a:pathLst>
                <a:path extrusionOk="0" h="26832" w="18240">
                  <a:moveTo>
                    <a:pt x="2275" y="0"/>
                  </a:moveTo>
                  <a:lnTo>
                    <a:pt x="2107" y="84"/>
                  </a:lnTo>
                  <a:lnTo>
                    <a:pt x="1938" y="211"/>
                  </a:lnTo>
                  <a:lnTo>
                    <a:pt x="1812" y="379"/>
                  </a:lnTo>
                  <a:lnTo>
                    <a:pt x="1686" y="674"/>
                  </a:lnTo>
                  <a:lnTo>
                    <a:pt x="1601" y="1011"/>
                  </a:lnTo>
                  <a:lnTo>
                    <a:pt x="1559" y="1474"/>
                  </a:lnTo>
                  <a:lnTo>
                    <a:pt x="1601" y="1980"/>
                  </a:lnTo>
                  <a:lnTo>
                    <a:pt x="1686" y="2570"/>
                  </a:lnTo>
                  <a:lnTo>
                    <a:pt x="1854" y="3244"/>
                  </a:lnTo>
                  <a:lnTo>
                    <a:pt x="2107" y="4002"/>
                  </a:lnTo>
                  <a:lnTo>
                    <a:pt x="2444" y="4844"/>
                  </a:lnTo>
                  <a:lnTo>
                    <a:pt x="843" y="4634"/>
                  </a:lnTo>
                  <a:lnTo>
                    <a:pt x="759" y="4676"/>
                  </a:lnTo>
                  <a:lnTo>
                    <a:pt x="590" y="4802"/>
                  </a:lnTo>
                  <a:lnTo>
                    <a:pt x="338" y="5097"/>
                  </a:lnTo>
                  <a:lnTo>
                    <a:pt x="211" y="5265"/>
                  </a:lnTo>
                  <a:lnTo>
                    <a:pt x="85" y="5518"/>
                  </a:lnTo>
                  <a:lnTo>
                    <a:pt x="43" y="5771"/>
                  </a:lnTo>
                  <a:lnTo>
                    <a:pt x="1" y="6108"/>
                  </a:lnTo>
                  <a:lnTo>
                    <a:pt x="1" y="6445"/>
                  </a:lnTo>
                  <a:lnTo>
                    <a:pt x="43" y="6866"/>
                  </a:lnTo>
                  <a:lnTo>
                    <a:pt x="169" y="7329"/>
                  </a:lnTo>
                  <a:lnTo>
                    <a:pt x="380" y="7835"/>
                  </a:lnTo>
                  <a:lnTo>
                    <a:pt x="675" y="8382"/>
                  </a:lnTo>
                  <a:lnTo>
                    <a:pt x="1012" y="9014"/>
                  </a:lnTo>
                  <a:lnTo>
                    <a:pt x="1138" y="9183"/>
                  </a:lnTo>
                  <a:lnTo>
                    <a:pt x="1517" y="9562"/>
                  </a:lnTo>
                  <a:lnTo>
                    <a:pt x="1812" y="9772"/>
                  </a:lnTo>
                  <a:lnTo>
                    <a:pt x="2107" y="10025"/>
                  </a:lnTo>
                  <a:lnTo>
                    <a:pt x="2528" y="10278"/>
                  </a:lnTo>
                  <a:lnTo>
                    <a:pt x="2949" y="10530"/>
                  </a:lnTo>
                  <a:lnTo>
                    <a:pt x="3202" y="12300"/>
                  </a:lnTo>
                  <a:lnTo>
                    <a:pt x="3455" y="14153"/>
                  </a:lnTo>
                  <a:lnTo>
                    <a:pt x="3876" y="16427"/>
                  </a:lnTo>
                  <a:lnTo>
                    <a:pt x="4129" y="17607"/>
                  </a:lnTo>
                  <a:lnTo>
                    <a:pt x="4381" y="18828"/>
                  </a:lnTo>
                  <a:lnTo>
                    <a:pt x="4676" y="20050"/>
                  </a:lnTo>
                  <a:lnTo>
                    <a:pt x="5013" y="21187"/>
                  </a:lnTo>
                  <a:lnTo>
                    <a:pt x="5392" y="22282"/>
                  </a:lnTo>
                  <a:lnTo>
                    <a:pt x="5771" y="23251"/>
                  </a:lnTo>
                  <a:lnTo>
                    <a:pt x="6193" y="24136"/>
                  </a:lnTo>
                  <a:lnTo>
                    <a:pt x="6403" y="24515"/>
                  </a:lnTo>
                  <a:lnTo>
                    <a:pt x="6614" y="24852"/>
                  </a:lnTo>
                  <a:lnTo>
                    <a:pt x="7119" y="25399"/>
                  </a:lnTo>
                  <a:lnTo>
                    <a:pt x="7583" y="25905"/>
                  </a:lnTo>
                  <a:lnTo>
                    <a:pt x="8130" y="26284"/>
                  </a:lnTo>
                  <a:lnTo>
                    <a:pt x="8383" y="26452"/>
                  </a:lnTo>
                  <a:lnTo>
                    <a:pt x="8678" y="26579"/>
                  </a:lnTo>
                  <a:lnTo>
                    <a:pt x="8973" y="26663"/>
                  </a:lnTo>
                  <a:lnTo>
                    <a:pt x="9267" y="26747"/>
                  </a:lnTo>
                  <a:lnTo>
                    <a:pt x="9562" y="26831"/>
                  </a:lnTo>
                  <a:lnTo>
                    <a:pt x="10489" y="26831"/>
                  </a:lnTo>
                  <a:lnTo>
                    <a:pt x="10826" y="26747"/>
                  </a:lnTo>
                  <a:lnTo>
                    <a:pt x="11163" y="26663"/>
                  </a:lnTo>
                  <a:lnTo>
                    <a:pt x="11500" y="26537"/>
                  </a:lnTo>
                  <a:lnTo>
                    <a:pt x="11837" y="26410"/>
                  </a:lnTo>
                  <a:lnTo>
                    <a:pt x="12511" y="26031"/>
                  </a:lnTo>
                  <a:lnTo>
                    <a:pt x="13227" y="25526"/>
                  </a:lnTo>
                  <a:lnTo>
                    <a:pt x="13985" y="24936"/>
                  </a:lnTo>
                  <a:lnTo>
                    <a:pt x="14743" y="24178"/>
                  </a:lnTo>
                  <a:lnTo>
                    <a:pt x="15501" y="23293"/>
                  </a:lnTo>
                  <a:lnTo>
                    <a:pt x="16302" y="22282"/>
                  </a:lnTo>
                  <a:lnTo>
                    <a:pt x="17102" y="21145"/>
                  </a:lnTo>
                  <a:lnTo>
                    <a:pt x="17481" y="20555"/>
                  </a:lnTo>
                  <a:lnTo>
                    <a:pt x="17734" y="20050"/>
                  </a:lnTo>
                  <a:lnTo>
                    <a:pt x="17986" y="19544"/>
                  </a:lnTo>
                  <a:lnTo>
                    <a:pt x="18113" y="19123"/>
                  </a:lnTo>
                  <a:lnTo>
                    <a:pt x="18197" y="18744"/>
                  </a:lnTo>
                  <a:lnTo>
                    <a:pt x="18239" y="18407"/>
                  </a:lnTo>
                  <a:lnTo>
                    <a:pt x="18239" y="18070"/>
                  </a:lnTo>
                  <a:lnTo>
                    <a:pt x="18155" y="17817"/>
                  </a:lnTo>
                  <a:lnTo>
                    <a:pt x="18029" y="17607"/>
                  </a:lnTo>
                  <a:lnTo>
                    <a:pt x="17860" y="17396"/>
                  </a:lnTo>
                  <a:lnTo>
                    <a:pt x="17692" y="17228"/>
                  </a:lnTo>
                  <a:lnTo>
                    <a:pt x="17439" y="17101"/>
                  </a:lnTo>
                  <a:lnTo>
                    <a:pt x="17186" y="17017"/>
                  </a:lnTo>
                  <a:lnTo>
                    <a:pt x="16891" y="16933"/>
                  </a:lnTo>
                  <a:lnTo>
                    <a:pt x="16260" y="16849"/>
                  </a:lnTo>
                  <a:lnTo>
                    <a:pt x="15586" y="16849"/>
                  </a:lnTo>
                  <a:lnTo>
                    <a:pt x="14870" y="16891"/>
                  </a:lnTo>
                  <a:lnTo>
                    <a:pt x="14196" y="16975"/>
                  </a:lnTo>
                  <a:lnTo>
                    <a:pt x="13564" y="17101"/>
                  </a:lnTo>
                  <a:lnTo>
                    <a:pt x="12595" y="17312"/>
                  </a:lnTo>
                  <a:lnTo>
                    <a:pt x="12174" y="17396"/>
                  </a:lnTo>
                  <a:lnTo>
                    <a:pt x="12005" y="17733"/>
                  </a:lnTo>
                  <a:lnTo>
                    <a:pt x="11795" y="18070"/>
                  </a:lnTo>
                  <a:lnTo>
                    <a:pt x="11542" y="18449"/>
                  </a:lnTo>
                  <a:lnTo>
                    <a:pt x="11205" y="18786"/>
                  </a:lnTo>
                  <a:lnTo>
                    <a:pt x="10868" y="19081"/>
                  </a:lnTo>
                  <a:lnTo>
                    <a:pt x="10657" y="19207"/>
                  </a:lnTo>
                  <a:lnTo>
                    <a:pt x="10489" y="19292"/>
                  </a:lnTo>
                  <a:lnTo>
                    <a:pt x="10110" y="19292"/>
                  </a:lnTo>
                  <a:lnTo>
                    <a:pt x="10026" y="19250"/>
                  </a:lnTo>
                  <a:lnTo>
                    <a:pt x="9899" y="19123"/>
                  </a:lnTo>
                  <a:lnTo>
                    <a:pt x="9689" y="18786"/>
                  </a:lnTo>
                  <a:lnTo>
                    <a:pt x="9394" y="18281"/>
                  </a:lnTo>
                  <a:lnTo>
                    <a:pt x="9099" y="17649"/>
                  </a:lnTo>
                  <a:lnTo>
                    <a:pt x="8467" y="16006"/>
                  </a:lnTo>
                  <a:lnTo>
                    <a:pt x="7793" y="14195"/>
                  </a:lnTo>
                  <a:lnTo>
                    <a:pt x="7203" y="12384"/>
                  </a:lnTo>
                  <a:lnTo>
                    <a:pt x="6698" y="10783"/>
                  </a:lnTo>
                  <a:lnTo>
                    <a:pt x="6235" y="9267"/>
                  </a:lnTo>
                  <a:lnTo>
                    <a:pt x="6530" y="8424"/>
                  </a:lnTo>
                  <a:lnTo>
                    <a:pt x="6866" y="7540"/>
                  </a:lnTo>
                  <a:lnTo>
                    <a:pt x="7161" y="6487"/>
                  </a:lnTo>
                  <a:lnTo>
                    <a:pt x="7414" y="5350"/>
                  </a:lnTo>
                  <a:lnTo>
                    <a:pt x="7498" y="4760"/>
                  </a:lnTo>
                  <a:lnTo>
                    <a:pt x="7583" y="4212"/>
                  </a:lnTo>
                  <a:lnTo>
                    <a:pt x="7583" y="3707"/>
                  </a:lnTo>
                  <a:lnTo>
                    <a:pt x="7498" y="3244"/>
                  </a:lnTo>
                  <a:lnTo>
                    <a:pt x="7414" y="2822"/>
                  </a:lnTo>
                  <a:lnTo>
                    <a:pt x="7330" y="2612"/>
                  </a:lnTo>
                  <a:lnTo>
                    <a:pt x="7203" y="2485"/>
                  </a:lnTo>
                  <a:lnTo>
                    <a:pt x="6993" y="2233"/>
                  </a:lnTo>
                  <a:lnTo>
                    <a:pt x="6824" y="2106"/>
                  </a:lnTo>
                  <a:lnTo>
                    <a:pt x="6656" y="2064"/>
                  </a:lnTo>
                  <a:lnTo>
                    <a:pt x="6530" y="2148"/>
                  </a:lnTo>
                  <a:lnTo>
                    <a:pt x="6403" y="2317"/>
                  </a:lnTo>
                  <a:lnTo>
                    <a:pt x="6277" y="2527"/>
                  </a:lnTo>
                  <a:lnTo>
                    <a:pt x="6108" y="3117"/>
                  </a:lnTo>
                  <a:lnTo>
                    <a:pt x="5813" y="4465"/>
                  </a:lnTo>
                  <a:lnTo>
                    <a:pt x="5645" y="5013"/>
                  </a:lnTo>
                  <a:lnTo>
                    <a:pt x="5519" y="5223"/>
                  </a:lnTo>
                  <a:lnTo>
                    <a:pt x="5434" y="5350"/>
                  </a:lnTo>
                  <a:lnTo>
                    <a:pt x="5266" y="5392"/>
                  </a:lnTo>
                  <a:lnTo>
                    <a:pt x="5140" y="5350"/>
                  </a:lnTo>
                  <a:lnTo>
                    <a:pt x="4971" y="5223"/>
                  </a:lnTo>
                  <a:lnTo>
                    <a:pt x="4760" y="5055"/>
                  </a:lnTo>
                  <a:lnTo>
                    <a:pt x="4592" y="4844"/>
                  </a:lnTo>
                  <a:lnTo>
                    <a:pt x="4381" y="4549"/>
                  </a:lnTo>
                  <a:lnTo>
                    <a:pt x="3960" y="3875"/>
                  </a:lnTo>
                  <a:lnTo>
                    <a:pt x="3581" y="3117"/>
                  </a:lnTo>
                  <a:lnTo>
                    <a:pt x="3244" y="2317"/>
                  </a:lnTo>
                  <a:lnTo>
                    <a:pt x="3033" y="1517"/>
                  </a:lnTo>
                  <a:lnTo>
                    <a:pt x="2949" y="1137"/>
                  </a:lnTo>
                  <a:lnTo>
                    <a:pt x="2865" y="800"/>
                  </a:lnTo>
                  <a:lnTo>
                    <a:pt x="2823" y="506"/>
                  </a:lnTo>
                  <a:lnTo>
                    <a:pt x="2739" y="295"/>
                  </a:lnTo>
                  <a:lnTo>
                    <a:pt x="2570" y="127"/>
                  </a:lnTo>
                  <a:lnTo>
                    <a:pt x="2444" y="4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3388900" y="1921625"/>
              <a:ext cx="121125" cy="192725"/>
            </a:xfrm>
            <a:custGeom>
              <a:rect b="b" l="l" r="r" t="t"/>
              <a:pathLst>
                <a:path extrusionOk="0" h="7709" w="4845">
                  <a:moveTo>
                    <a:pt x="716" y="0"/>
                  </a:moveTo>
                  <a:lnTo>
                    <a:pt x="548" y="84"/>
                  </a:lnTo>
                  <a:lnTo>
                    <a:pt x="379" y="211"/>
                  </a:lnTo>
                  <a:lnTo>
                    <a:pt x="253" y="379"/>
                  </a:lnTo>
                  <a:lnTo>
                    <a:pt x="127" y="674"/>
                  </a:lnTo>
                  <a:lnTo>
                    <a:pt x="42" y="1011"/>
                  </a:lnTo>
                  <a:lnTo>
                    <a:pt x="0" y="1474"/>
                  </a:lnTo>
                  <a:lnTo>
                    <a:pt x="42" y="1980"/>
                  </a:lnTo>
                  <a:lnTo>
                    <a:pt x="127" y="2570"/>
                  </a:lnTo>
                  <a:lnTo>
                    <a:pt x="295" y="3244"/>
                  </a:lnTo>
                  <a:lnTo>
                    <a:pt x="548" y="4002"/>
                  </a:lnTo>
                  <a:lnTo>
                    <a:pt x="885" y="4844"/>
                  </a:lnTo>
                  <a:lnTo>
                    <a:pt x="885" y="4844"/>
                  </a:lnTo>
                  <a:lnTo>
                    <a:pt x="253" y="4760"/>
                  </a:lnTo>
                  <a:lnTo>
                    <a:pt x="716" y="7498"/>
                  </a:lnTo>
                  <a:lnTo>
                    <a:pt x="758" y="7624"/>
                  </a:lnTo>
                  <a:lnTo>
                    <a:pt x="843" y="7666"/>
                  </a:lnTo>
                  <a:lnTo>
                    <a:pt x="927" y="7708"/>
                  </a:lnTo>
                  <a:lnTo>
                    <a:pt x="1011" y="7708"/>
                  </a:lnTo>
                  <a:lnTo>
                    <a:pt x="1517" y="7666"/>
                  </a:lnTo>
                  <a:lnTo>
                    <a:pt x="2570" y="7456"/>
                  </a:lnTo>
                  <a:lnTo>
                    <a:pt x="3117" y="7287"/>
                  </a:lnTo>
                  <a:lnTo>
                    <a:pt x="3665" y="7119"/>
                  </a:lnTo>
                  <a:lnTo>
                    <a:pt x="4044" y="6908"/>
                  </a:lnTo>
                  <a:lnTo>
                    <a:pt x="4170" y="6824"/>
                  </a:lnTo>
                  <a:lnTo>
                    <a:pt x="4254" y="6697"/>
                  </a:lnTo>
                  <a:lnTo>
                    <a:pt x="4339" y="6318"/>
                  </a:lnTo>
                  <a:lnTo>
                    <a:pt x="4465" y="5771"/>
                  </a:lnTo>
                  <a:lnTo>
                    <a:pt x="4634" y="4254"/>
                  </a:lnTo>
                  <a:lnTo>
                    <a:pt x="4844" y="2317"/>
                  </a:lnTo>
                  <a:lnTo>
                    <a:pt x="4676" y="2612"/>
                  </a:lnTo>
                  <a:lnTo>
                    <a:pt x="4591" y="3033"/>
                  </a:lnTo>
                  <a:lnTo>
                    <a:pt x="4381" y="3960"/>
                  </a:lnTo>
                  <a:lnTo>
                    <a:pt x="4254" y="4423"/>
                  </a:lnTo>
                  <a:lnTo>
                    <a:pt x="4128" y="4802"/>
                  </a:lnTo>
                  <a:lnTo>
                    <a:pt x="4002" y="5139"/>
                  </a:lnTo>
                  <a:lnTo>
                    <a:pt x="3960" y="5265"/>
                  </a:lnTo>
                  <a:lnTo>
                    <a:pt x="3875" y="5350"/>
                  </a:lnTo>
                  <a:lnTo>
                    <a:pt x="3707" y="5392"/>
                  </a:lnTo>
                  <a:lnTo>
                    <a:pt x="3581" y="5350"/>
                  </a:lnTo>
                  <a:lnTo>
                    <a:pt x="3412" y="5223"/>
                  </a:lnTo>
                  <a:lnTo>
                    <a:pt x="3201" y="5055"/>
                  </a:lnTo>
                  <a:lnTo>
                    <a:pt x="3033" y="4844"/>
                  </a:lnTo>
                  <a:lnTo>
                    <a:pt x="2822" y="4549"/>
                  </a:lnTo>
                  <a:lnTo>
                    <a:pt x="2401" y="3875"/>
                  </a:lnTo>
                  <a:lnTo>
                    <a:pt x="2022" y="3117"/>
                  </a:lnTo>
                  <a:lnTo>
                    <a:pt x="1685" y="2317"/>
                  </a:lnTo>
                  <a:lnTo>
                    <a:pt x="1474" y="1517"/>
                  </a:lnTo>
                  <a:lnTo>
                    <a:pt x="1390" y="1137"/>
                  </a:lnTo>
                  <a:lnTo>
                    <a:pt x="1306" y="800"/>
                  </a:lnTo>
                  <a:lnTo>
                    <a:pt x="1264" y="506"/>
                  </a:lnTo>
                  <a:lnTo>
                    <a:pt x="1180" y="295"/>
                  </a:lnTo>
                  <a:lnTo>
                    <a:pt x="1011" y="127"/>
                  </a:lnTo>
                  <a:lnTo>
                    <a:pt x="885" y="4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3382575" y="1960575"/>
              <a:ext cx="27400" cy="66375"/>
            </a:xfrm>
            <a:custGeom>
              <a:rect b="b" l="l" r="r" t="t"/>
              <a:pathLst>
                <a:path extrusionOk="0" h="2655" w="1096">
                  <a:moveTo>
                    <a:pt x="674" y="1"/>
                  </a:moveTo>
                  <a:lnTo>
                    <a:pt x="506" y="85"/>
                  </a:lnTo>
                  <a:lnTo>
                    <a:pt x="380" y="169"/>
                  </a:lnTo>
                  <a:lnTo>
                    <a:pt x="127" y="380"/>
                  </a:lnTo>
                  <a:lnTo>
                    <a:pt x="0" y="464"/>
                  </a:lnTo>
                  <a:lnTo>
                    <a:pt x="422" y="2654"/>
                  </a:lnTo>
                  <a:lnTo>
                    <a:pt x="548" y="2317"/>
                  </a:lnTo>
                  <a:lnTo>
                    <a:pt x="885" y="1475"/>
                  </a:lnTo>
                  <a:lnTo>
                    <a:pt x="1011" y="1012"/>
                  </a:lnTo>
                  <a:lnTo>
                    <a:pt x="1096" y="590"/>
                  </a:lnTo>
                  <a:lnTo>
                    <a:pt x="1096" y="380"/>
                  </a:lnTo>
                  <a:lnTo>
                    <a:pt x="1096" y="253"/>
                  </a:lnTo>
                  <a:lnTo>
                    <a:pt x="1054" y="127"/>
                  </a:lnTo>
                  <a:lnTo>
                    <a:pt x="969" y="4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3387850" y="2074300"/>
              <a:ext cx="40025" cy="34775"/>
            </a:xfrm>
            <a:custGeom>
              <a:rect b="b" l="l" r="r" t="t"/>
              <a:pathLst>
                <a:path extrusionOk="0" h="1391" w="1601">
                  <a:moveTo>
                    <a:pt x="506" y="1"/>
                  </a:moveTo>
                  <a:lnTo>
                    <a:pt x="421" y="169"/>
                  </a:lnTo>
                  <a:lnTo>
                    <a:pt x="169" y="548"/>
                  </a:lnTo>
                  <a:lnTo>
                    <a:pt x="84" y="759"/>
                  </a:lnTo>
                  <a:lnTo>
                    <a:pt x="0" y="970"/>
                  </a:lnTo>
                  <a:lnTo>
                    <a:pt x="0" y="1138"/>
                  </a:lnTo>
                  <a:lnTo>
                    <a:pt x="42" y="1180"/>
                  </a:lnTo>
                  <a:lnTo>
                    <a:pt x="84" y="1222"/>
                  </a:lnTo>
                  <a:lnTo>
                    <a:pt x="295" y="1307"/>
                  </a:lnTo>
                  <a:lnTo>
                    <a:pt x="506" y="1349"/>
                  </a:lnTo>
                  <a:lnTo>
                    <a:pt x="758" y="1391"/>
                  </a:lnTo>
                  <a:lnTo>
                    <a:pt x="1011" y="1391"/>
                  </a:lnTo>
                  <a:lnTo>
                    <a:pt x="1264" y="1349"/>
                  </a:lnTo>
                  <a:lnTo>
                    <a:pt x="1432" y="1307"/>
                  </a:lnTo>
                  <a:lnTo>
                    <a:pt x="1559" y="1180"/>
                  </a:lnTo>
                  <a:lnTo>
                    <a:pt x="1601" y="1096"/>
                  </a:lnTo>
                  <a:lnTo>
                    <a:pt x="1601" y="1012"/>
                  </a:lnTo>
                  <a:lnTo>
                    <a:pt x="1516" y="843"/>
                  </a:lnTo>
                  <a:lnTo>
                    <a:pt x="1390" y="633"/>
                  </a:lnTo>
                  <a:lnTo>
                    <a:pt x="1222" y="464"/>
                  </a:lnTo>
                  <a:lnTo>
                    <a:pt x="1053" y="338"/>
                  </a:lnTo>
                  <a:lnTo>
                    <a:pt x="674" y="8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4669375" y="1964800"/>
              <a:ext cx="53725" cy="109525"/>
            </a:xfrm>
            <a:custGeom>
              <a:rect b="b" l="l" r="r" t="t"/>
              <a:pathLst>
                <a:path extrusionOk="0" h="4381" w="2149">
                  <a:moveTo>
                    <a:pt x="1306" y="0"/>
                  </a:moveTo>
                  <a:lnTo>
                    <a:pt x="759" y="843"/>
                  </a:lnTo>
                  <a:lnTo>
                    <a:pt x="338" y="1517"/>
                  </a:lnTo>
                  <a:lnTo>
                    <a:pt x="85" y="1896"/>
                  </a:lnTo>
                  <a:lnTo>
                    <a:pt x="43" y="2233"/>
                  </a:lnTo>
                  <a:lnTo>
                    <a:pt x="1" y="2696"/>
                  </a:lnTo>
                  <a:lnTo>
                    <a:pt x="43" y="3117"/>
                  </a:lnTo>
                  <a:lnTo>
                    <a:pt x="85" y="3370"/>
                  </a:lnTo>
                  <a:lnTo>
                    <a:pt x="632" y="3917"/>
                  </a:lnTo>
                  <a:lnTo>
                    <a:pt x="1138" y="4381"/>
                  </a:lnTo>
                  <a:lnTo>
                    <a:pt x="1517" y="3749"/>
                  </a:lnTo>
                  <a:lnTo>
                    <a:pt x="1770" y="3201"/>
                  </a:lnTo>
                  <a:lnTo>
                    <a:pt x="1980" y="2696"/>
                  </a:lnTo>
                  <a:lnTo>
                    <a:pt x="2107" y="2233"/>
                  </a:lnTo>
                  <a:lnTo>
                    <a:pt x="2149" y="1811"/>
                  </a:lnTo>
                  <a:lnTo>
                    <a:pt x="2149" y="1474"/>
                  </a:lnTo>
                  <a:lnTo>
                    <a:pt x="2107" y="1137"/>
                  </a:lnTo>
                  <a:lnTo>
                    <a:pt x="2065" y="885"/>
                  </a:lnTo>
                  <a:lnTo>
                    <a:pt x="1938" y="632"/>
                  </a:lnTo>
                  <a:lnTo>
                    <a:pt x="1812" y="463"/>
                  </a:lnTo>
                  <a:lnTo>
                    <a:pt x="1601" y="169"/>
                  </a:lnTo>
                  <a:lnTo>
                    <a:pt x="1391" y="42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4682025" y="1995325"/>
              <a:ext cx="51600" cy="109550"/>
            </a:xfrm>
            <a:custGeom>
              <a:rect b="b" l="l" r="r" t="t"/>
              <a:pathLst>
                <a:path extrusionOk="0" h="4382" w="2064">
                  <a:moveTo>
                    <a:pt x="1179" y="1"/>
                  </a:moveTo>
                  <a:lnTo>
                    <a:pt x="0" y="3033"/>
                  </a:lnTo>
                  <a:lnTo>
                    <a:pt x="590" y="4297"/>
                  </a:lnTo>
                  <a:lnTo>
                    <a:pt x="1011" y="4381"/>
                  </a:lnTo>
                  <a:lnTo>
                    <a:pt x="1390" y="3749"/>
                  </a:lnTo>
                  <a:lnTo>
                    <a:pt x="1643" y="3202"/>
                  </a:lnTo>
                  <a:lnTo>
                    <a:pt x="1853" y="2696"/>
                  </a:lnTo>
                  <a:lnTo>
                    <a:pt x="1980" y="2233"/>
                  </a:lnTo>
                  <a:lnTo>
                    <a:pt x="2022" y="1812"/>
                  </a:lnTo>
                  <a:lnTo>
                    <a:pt x="2064" y="1475"/>
                  </a:lnTo>
                  <a:lnTo>
                    <a:pt x="2022" y="1138"/>
                  </a:lnTo>
                  <a:lnTo>
                    <a:pt x="1938" y="885"/>
                  </a:lnTo>
                  <a:lnTo>
                    <a:pt x="1811" y="632"/>
                  </a:lnTo>
                  <a:lnTo>
                    <a:pt x="1727" y="464"/>
                  </a:lnTo>
                  <a:lnTo>
                    <a:pt x="1474" y="169"/>
                  </a:lnTo>
                  <a:lnTo>
                    <a:pt x="1264" y="43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4289225" y="1921625"/>
              <a:ext cx="456000" cy="670800"/>
            </a:xfrm>
            <a:custGeom>
              <a:rect b="b" l="l" r="r" t="t"/>
              <a:pathLst>
                <a:path extrusionOk="0" h="26832" w="18240">
                  <a:moveTo>
                    <a:pt x="15965" y="0"/>
                  </a:moveTo>
                  <a:lnTo>
                    <a:pt x="15796" y="42"/>
                  </a:lnTo>
                  <a:lnTo>
                    <a:pt x="15670" y="127"/>
                  </a:lnTo>
                  <a:lnTo>
                    <a:pt x="15501" y="295"/>
                  </a:lnTo>
                  <a:lnTo>
                    <a:pt x="15417" y="506"/>
                  </a:lnTo>
                  <a:lnTo>
                    <a:pt x="15375" y="800"/>
                  </a:lnTo>
                  <a:lnTo>
                    <a:pt x="15291" y="1137"/>
                  </a:lnTo>
                  <a:lnTo>
                    <a:pt x="15207" y="1517"/>
                  </a:lnTo>
                  <a:lnTo>
                    <a:pt x="14996" y="2317"/>
                  </a:lnTo>
                  <a:lnTo>
                    <a:pt x="14659" y="3117"/>
                  </a:lnTo>
                  <a:lnTo>
                    <a:pt x="14280" y="3875"/>
                  </a:lnTo>
                  <a:lnTo>
                    <a:pt x="13859" y="4549"/>
                  </a:lnTo>
                  <a:lnTo>
                    <a:pt x="13648" y="4844"/>
                  </a:lnTo>
                  <a:lnTo>
                    <a:pt x="13480" y="5055"/>
                  </a:lnTo>
                  <a:lnTo>
                    <a:pt x="13269" y="5223"/>
                  </a:lnTo>
                  <a:lnTo>
                    <a:pt x="13101" y="5350"/>
                  </a:lnTo>
                  <a:lnTo>
                    <a:pt x="12974" y="5392"/>
                  </a:lnTo>
                  <a:lnTo>
                    <a:pt x="12806" y="5350"/>
                  </a:lnTo>
                  <a:lnTo>
                    <a:pt x="12721" y="5223"/>
                  </a:lnTo>
                  <a:lnTo>
                    <a:pt x="12595" y="5013"/>
                  </a:lnTo>
                  <a:lnTo>
                    <a:pt x="12427" y="4465"/>
                  </a:lnTo>
                  <a:lnTo>
                    <a:pt x="12132" y="3117"/>
                  </a:lnTo>
                  <a:lnTo>
                    <a:pt x="11963" y="2527"/>
                  </a:lnTo>
                  <a:lnTo>
                    <a:pt x="11837" y="2317"/>
                  </a:lnTo>
                  <a:lnTo>
                    <a:pt x="11711" y="2148"/>
                  </a:lnTo>
                  <a:lnTo>
                    <a:pt x="11584" y="2064"/>
                  </a:lnTo>
                  <a:lnTo>
                    <a:pt x="11416" y="2106"/>
                  </a:lnTo>
                  <a:lnTo>
                    <a:pt x="11247" y="2233"/>
                  </a:lnTo>
                  <a:lnTo>
                    <a:pt x="11037" y="2485"/>
                  </a:lnTo>
                  <a:lnTo>
                    <a:pt x="10910" y="2612"/>
                  </a:lnTo>
                  <a:lnTo>
                    <a:pt x="10826" y="2822"/>
                  </a:lnTo>
                  <a:lnTo>
                    <a:pt x="10742" y="3244"/>
                  </a:lnTo>
                  <a:lnTo>
                    <a:pt x="10657" y="3707"/>
                  </a:lnTo>
                  <a:lnTo>
                    <a:pt x="10657" y="4212"/>
                  </a:lnTo>
                  <a:lnTo>
                    <a:pt x="10742" y="4760"/>
                  </a:lnTo>
                  <a:lnTo>
                    <a:pt x="10826" y="5350"/>
                  </a:lnTo>
                  <a:lnTo>
                    <a:pt x="11079" y="6487"/>
                  </a:lnTo>
                  <a:lnTo>
                    <a:pt x="11374" y="7540"/>
                  </a:lnTo>
                  <a:lnTo>
                    <a:pt x="11711" y="8424"/>
                  </a:lnTo>
                  <a:lnTo>
                    <a:pt x="12005" y="9267"/>
                  </a:lnTo>
                  <a:lnTo>
                    <a:pt x="11542" y="10783"/>
                  </a:lnTo>
                  <a:lnTo>
                    <a:pt x="11037" y="12384"/>
                  </a:lnTo>
                  <a:lnTo>
                    <a:pt x="10447" y="14195"/>
                  </a:lnTo>
                  <a:lnTo>
                    <a:pt x="9773" y="16006"/>
                  </a:lnTo>
                  <a:lnTo>
                    <a:pt x="9141" y="17649"/>
                  </a:lnTo>
                  <a:lnTo>
                    <a:pt x="8846" y="18281"/>
                  </a:lnTo>
                  <a:lnTo>
                    <a:pt x="8551" y="18786"/>
                  </a:lnTo>
                  <a:lnTo>
                    <a:pt x="8341" y="19123"/>
                  </a:lnTo>
                  <a:lnTo>
                    <a:pt x="8214" y="19250"/>
                  </a:lnTo>
                  <a:lnTo>
                    <a:pt x="8130" y="19292"/>
                  </a:lnTo>
                  <a:lnTo>
                    <a:pt x="7751" y="19292"/>
                  </a:lnTo>
                  <a:lnTo>
                    <a:pt x="7583" y="19207"/>
                  </a:lnTo>
                  <a:lnTo>
                    <a:pt x="7372" y="19081"/>
                  </a:lnTo>
                  <a:lnTo>
                    <a:pt x="7035" y="18786"/>
                  </a:lnTo>
                  <a:lnTo>
                    <a:pt x="6698" y="18449"/>
                  </a:lnTo>
                  <a:lnTo>
                    <a:pt x="6445" y="18070"/>
                  </a:lnTo>
                  <a:lnTo>
                    <a:pt x="6235" y="17733"/>
                  </a:lnTo>
                  <a:lnTo>
                    <a:pt x="6066" y="17396"/>
                  </a:lnTo>
                  <a:lnTo>
                    <a:pt x="5645" y="17312"/>
                  </a:lnTo>
                  <a:lnTo>
                    <a:pt x="4676" y="17101"/>
                  </a:lnTo>
                  <a:lnTo>
                    <a:pt x="4044" y="16975"/>
                  </a:lnTo>
                  <a:lnTo>
                    <a:pt x="3371" y="16891"/>
                  </a:lnTo>
                  <a:lnTo>
                    <a:pt x="2654" y="16849"/>
                  </a:lnTo>
                  <a:lnTo>
                    <a:pt x="1981" y="16849"/>
                  </a:lnTo>
                  <a:lnTo>
                    <a:pt x="1349" y="16933"/>
                  </a:lnTo>
                  <a:lnTo>
                    <a:pt x="1054" y="17017"/>
                  </a:lnTo>
                  <a:lnTo>
                    <a:pt x="801" y="17101"/>
                  </a:lnTo>
                  <a:lnTo>
                    <a:pt x="548" y="17228"/>
                  </a:lnTo>
                  <a:lnTo>
                    <a:pt x="380" y="17396"/>
                  </a:lnTo>
                  <a:lnTo>
                    <a:pt x="211" y="17607"/>
                  </a:lnTo>
                  <a:lnTo>
                    <a:pt x="85" y="17817"/>
                  </a:lnTo>
                  <a:lnTo>
                    <a:pt x="1" y="18070"/>
                  </a:lnTo>
                  <a:lnTo>
                    <a:pt x="1" y="18407"/>
                  </a:lnTo>
                  <a:lnTo>
                    <a:pt x="1" y="18744"/>
                  </a:lnTo>
                  <a:lnTo>
                    <a:pt x="127" y="19123"/>
                  </a:lnTo>
                  <a:lnTo>
                    <a:pt x="254" y="19544"/>
                  </a:lnTo>
                  <a:lnTo>
                    <a:pt x="506" y="20050"/>
                  </a:lnTo>
                  <a:lnTo>
                    <a:pt x="759" y="20555"/>
                  </a:lnTo>
                  <a:lnTo>
                    <a:pt x="1138" y="21145"/>
                  </a:lnTo>
                  <a:lnTo>
                    <a:pt x="1938" y="22282"/>
                  </a:lnTo>
                  <a:lnTo>
                    <a:pt x="2739" y="23293"/>
                  </a:lnTo>
                  <a:lnTo>
                    <a:pt x="3497" y="24178"/>
                  </a:lnTo>
                  <a:lnTo>
                    <a:pt x="4255" y="24936"/>
                  </a:lnTo>
                  <a:lnTo>
                    <a:pt x="5013" y="25526"/>
                  </a:lnTo>
                  <a:lnTo>
                    <a:pt x="5729" y="26031"/>
                  </a:lnTo>
                  <a:lnTo>
                    <a:pt x="6403" y="26410"/>
                  </a:lnTo>
                  <a:lnTo>
                    <a:pt x="6740" y="26537"/>
                  </a:lnTo>
                  <a:lnTo>
                    <a:pt x="7077" y="26663"/>
                  </a:lnTo>
                  <a:lnTo>
                    <a:pt x="7414" y="26747"/>
                  </a:lnTo>
                  <a:lnTo>
                    <a:pt x="7751" y="26831"/>
                  </a:lnTo>
                  <a:lnTo>
                    <a:pt x="8678" y="26831"/>
                  </a:lnTo>
                  <a:lnTo>
                    <a:pt x="8973" y="26747"/>
                  </a:lnTo>
                  <a:lnTo>
                    <a:pt x="9267" y="26663"/>
                  </a:lnTo>
                  <a:lnTo>
                    <a:pt x="9562" y="26579"/>
                  </a:lnTo>
                  <a:lnTo>
                    <a:pt x="9815" y="26452"/>
                  </a:lnTo>
                  <a:lnTo>
                    <a:pt x="10110" y="26284"/>
                  </a:lnTo>
                  <a:lnTo>
                    <a:pt x="10657" y="25905"/>
                  </a:lnTo>
                  <a:lnTo>
                    <a:pt x="11121" y="25399"/>
                  </a:lnTo>
                  <a:lnTo>
                    <a:pt x="11626" y="24852"/>
                  </a:lnTo>
                  <a:lnTo>
                    <a:pt x="11837" y="24515"/>
                  </a:lnTo>
                  <a:lnTo>
                    <a:pt x="12047" y="24136"/>
                  </a:lnTo>
                  <a:lnTo>
                    <a:pt x="12469" y="23251"/>
                  </a:lnTo>
                  <a:lnTo>
                    <a:pt x="12848" y="22282"/>
                  </a:lnTo>
                  <a:lnTo>
                    <a:pt x="13227" y="21187"/>
                  </a:lnTo>
                  <a:lnTo>
                    <a:pt x="13522" y="20050"/>
                  </a:lnTo>
                  <a:lnTo>
                    <a:pt x="13859" y="18828"/>
                  </a:lnTo>
                  <a:lnTo>
                    <a:pt x="14111" y="17607"/>
                  </a:lnTo>
                  <a:lnTo>
                    <a:pt x="14364" y="16427"/>
                  </a:lnTo>
                  <a:lnTo>
                    <a:pt x="14743" y="14153"/>
                  </a:lnTo>
                  <a:lnTo>
                    <a:pt x="15038" y="12300"/>
                  </a:lnTo>
                  <a:lnTo>
                    <a:pt x="15291" y="10530"/>
                  </a:lnTo>
                  <a:lnTo>
                    <a:pt x="15712" y="10278"/>
                  </a:lnTo>
                  <a:lnTo>
                    <a:pt x="16133" y="10025"/>
                  </a:lnTo>
                  <a:lnTo>
                    <a:pt x="16428" y="9772"/>
                  </a:lnTo>
                  <a:lnTo>
                    <a:pt x="16723" y="9562"/>
                  </a:lnTo>
                  <a:lnTo>
                    <a:pt x="17102" y="9183"/>
                  </a:lnTo>
                  <a:lnTo>
                    <a:pt x="17228" y="9014"/>
                  </a:lnTo>
                  <a:lnTo>
                    <a:pt x="17565" y="8382"/>
                  </a:lnTo>
                  <a:lnTo>
                    <a:pt x="17860" y="7835"/>
                  </a:lnTo>
                  <a:lnTo>
                    <a:pt x="18071" y="7329"/>
                  </a:lnTo>
                  <a:lnTo>
                    <a:pt x="18197" y="6866"/>
                  </a:lnTo>
                  <a:lnTo>
                    <a:pt x="18239" y="6445"/>
                  </a:lnTo>
                  <a:lnTo>
                    <a:pt x="18239" y="6108"/>
                  </a:lnTo>
                  <a:lnTo>
                    <a:pt x="18197" y="5771"/>
                  </a:lnTo>
                  <a:lnTo>
                    <a:pt x="18113" y="5518"/>
                  </a:lnTo>
                  <a:lnTo>
                    <a:pt x="18029" y="5265"/>
                  </a:lnTo>
                  <a:lnTo>
                    <a:pt x="17902" y="5097"/>
                  </a:lnTo>
                  <a:lnTo>
                    <a:pt x="17650" y="4802"/>
                  </a:lnTo>
                  <a:lnTo>
                    <a:pt x="17481" y="4676"/>
                  </a:lnTo>
                  <a:lnTo>
                    <a:pt x="17397" y="4634"/>
                  </a:lnTo>
                  <a:lnTo>
                    <a:pt x="15796" y="4844"/>
                  </a:lnTo>
                  <a:lnTo>
                    <a:pt x="16133" y="4002"/>
                  </a:lnTo>
                  <a:lnTo>
                    <a:pt x="16386" y="3244"/>
                  </a:lnTo>
                  <a:lnTo>
                    <a:pt x="16554" y="2570"/>
                  </a:lnTo>
                  <a:lnTo>
                    <a:pt x="16639" y="1980"/>
                  </a:lnTo>
                  <a:lnTo>
                    <a:pt x="16681" y="1474"/>
                  </a:lnTo>
                  <a:lnTo>
                    <a:pt x="16639" y="1011"/>
                  </a:lnTo>
                  <a:lnTo>
                    <a:pt x="16554" y="674"/>
                  </a:lnTo>
                  <a:lnTo>
                    <a:pt x="16428" y="379"/>
                  </a:lnTo>
                  <a:lnTo>
                    <a:pt x="16302" y="211"/>
                  </a:lnTo>
                  <a:lnTo>
                    <a:pt x="16133" y="84"/>
                  </a:lnTo>
                  <a:lnTo>
                    <a:pt x="15965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4585125" y="1921625"/>
              <a:ext cx="121125" cy="192725"/>
            </a:xfrm>
            <a:custGeom>
              <a:rect b="b" l="l" r="r" t="t"/>
              <a:pathLst>
                <a:path extrusionOk="0" h="7709" w="4845">
                  <a:moveTo>
                    <a:pt x="4129" y="0"/>
                  </a:moveTo>
                  <a:lnTo>
                    <a:pt x="3960" y="42"/>
                  </a:lnTo>
                  <a:lnTo>
                    <a:pt x="3834" y="127"/>
                  </a:lnTo>
                  <a:lnTo>
                    <a:pt x="3665" y="295"/>
                  </a:lnTo>
                  <a:lnTo>
                    <a:pt x="3581" y="506"/>
                  </a:lnTo>
                  <a:lnTo>
                    <a:pt x="3539" y="800"/>
                  </a:lnTo>
                  <a:lnTo>
                    <a:pt x="3455" y="1137"/>
                  </a:lnTo>
                  <a:lnTo>
                    <a:pt x="3371" y="1517"/>
                  </a:lnTo>
                  <a:lnTo>
                    <a:pt x="3160" y="2317"/>
                  </a:lnTo>
                  <a:lnTo>
                    <a:pt x="2823" y="3117"/>
                  </a:lnTo>
                  <a:lnTo>
                    <a:pt x="2444" y="3875"/>
                  </a:lnTo>
                  <a:lnTo>
                    <a:pt x="2023" y="4549"/>
                  </a:lnTo>
                  <a:lnTo>
                    <a:pt x="1812" y="4844"/>
                  </a:lnTo>
                  <a:lnTo>
                    <a:pt x="1644" y="5055"/>
                  </a:lnTo>
                  <a:lnTo>
                    <a:pt x="1433" y="5223"/>
                  </a:lnTo>
                  <a:lnTo>
                    <a:pt x="1265" y="5350"/>
                  </a:lnTo>
                  <a:lnTo>
                    <a:pt x="1138" y="5392"/>
                  </a:lnTo>
                  <a:lnTo>
                    <a:pt x="970" y="5350"/>
                  </a:lnTo>
                  <a:lnTo>
                    <a:pt x="885" y="5265"/>
                  </a:lnTo>
                  <a:lnTo>
                    <a:pt x="843" y="5139"/>
                  </a:lnTo>
                  <a:lnTo>
                    <a:pt x="717" y="4802"/>
                  </a:lnTo>
                  <a:lnTo>
                    <a:pt x="591" y="4423"/>
                  </a:lnTo>
                  <a:lnTo>
                    <a:pt x="464" y="3960"/>
                  </a:lnTo>
                  <a:lnTo>
                    <a:pt x="254" y="3033"/>
                  </a:lnTo>
                  <a:lnTo>
                    <a:pt x="169" y="2612"/>
                  </a:lnTo>
                  <a:lnTo>
                    <a:pt x="1" y="2317"/>
                  </a:lnTo>
                  <a:lnTo>
                    <a:pt x="211" y="4254"/>
                  </a:lnTo>
                  <a:lnTo>
                    <a:pt x="380" y="5771"/>
                  </a:lnTo>
                  <a:lnTo>
                    <a:pt x="506" y="6318"/>
                  </a:lnTo>
                  <a:lnTo>
                    <a:pt x="591" y="6697"/>
                  </a:lnTo>
                  <a:lnTo>
                    <a:pt x="675" y="6824"/>
                  </a:lnTo>
                  <a:lnTo>
                    <a:pt x="801" y="6908"/>
                  </a:lnTo>
                  <a:lnTo>
                    <a:pt x="1180" y="7119"/>
                  </a:lnTo>
                  <a:lnTo>
                    <a:pt x="1728" y="7287"/>
                  </a:lnTo>
                  <a:lnTo>
                    <a:pt x="2275" y="7456"/>
                  </a:lnTo>
                  <a:lnTo>
                    <a:pt x="3328" y="7666"/>
                  </a:lnTo>
                  <a:lnTo>
                    <a:pt x="3792" y="7708"/>
                  </a:lnTo>
                  <a:lnTo>
                    <a:pt x="3918" y="7708"/>
                  </a:lnTo>
                  <a:lnTo>
                    <a:pt x="4002" y="7666"/>
                  </a:lnTo>
                  <a:lnTo>
                    <a:pt x="4087" y="7624"/>
                  </a:lnTo>
                  <a:lnTo>
                    <a:pt x="4129" y="7498"/>
                  </a:lnTo>
                  <a:lnTo>
                    <a:pt x="4592" y="4760"/>
                  </a:lnTo>
                  <a:lnTo>
                    <a:pt x="4592" y="4760"/>
                  </a:lnTo>
                  <a:lnTo>
                    <a:pt x="3960" y="4844"/>
                  </a:lnTo>
                  <a:lnTo>
                    <a:pt x="4297" y="4002"/>
                  </a:lnTo>
                  <a:lnTo>
                    <a:pt x="4550" y="3244"/>
                  </a:lnTo>
                  <a:lnTo>
                    <a:pt x="4718" y="2570"/>
                  </a:lnTo>
                  <a:lnTo>
                    <a:pt x="4803" y="1980"/>
                  </a:lnTo>
                  <a:lnTo>
                    <a:pt x="4845" y="1474"/>
                  </a:lnTo>
                  <a:lnTo>
                    <a:pt x="4803" y="1011"/>
                  </a:lnTo>
                  <a:lnTo>
                    <a:pt x="4718" y="674"/>
                  </a:lnTo>
                  <a:lnTo>
                    <a:pt x="4592" y="379"/>
                  </a:lnTo>
                  <a:lnTo>
                    <a:pt x="4466" y="211"/>
                  </a:lnTo>
                  <a:lnTo>
                    <a:pt x="4297" y="84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4685175" y="1960575"/>
              <a:ext cx="27400" cy="66375"/>
            </a:xfrm>
            <a:custGeom>
              <a:rect b="b" l="l" r="r" t="t"/>
              <a:pathLst>
                <a:path extrusionOk="0" h="2655" w="1096">
                  <a:moveTo>
                    <a:pt x="253" y="1"/>
                  </a:moveTo>
                  <a:lnTo>
                    <a:pt x="127" y="43"/>
                  </a:lnTo>
                  <a:lnTo>
                    <a:pt x="43" y="127"/>
                  </a:lnTo>
                  <a:lnTo>
                    <a:pt x="0" y="253"/>
                  </a:lnTo>
                  <a:lnTo>
                    <a:pt x="0" y="380"/>
                  </a:lnTo>
                  <a:lnTo>
                    <a:pt x="0" y="590"/>
                  </a:lnTo>
                  <a:lnTo>
                    <a:pt x="85" y="1012"/>
                  </a:lnTo>
                  <a:lnTo>
                    <a:pt x="211" y="1475"/>
                  </a:lnTo>
                  <a:lnTo>
                    <a:pt x="548" y="2317"/>
                  </a:lnTo>
                  <a:lnTo>
                    <a:pt x="674" y="2654"/>
                  </a:lnTo>
                  <a:lnTo>
                    <a:pt x="1096" y="464"/>
                  </a:lnTo>
                  <a:lnTo>
                    <a:pt x="969" y="380"/>
                  </a:lnTo>
                  <a:lnTo>
                    <a:pt x="716" y="169"/>
                  </a:lnTo>
                  <a:lnTo>
                    <a:pt x="590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4667275" y="2074300"/>
              <a:ext cx="40025" cy="34775"/>
            </a:xfrm>
            <a:custGeom>
              <a:rect b="b" l="l" r="r" t="t"/>
              <a:pathLst>
                <a:path extrusionOk="0" h="1391" w="1601">
                  <a:moveTo>
                    <a:pt x="1053" y="1"/>
                  </a:moveTo>
                  <a:lnTo>
                    <a:pt x="927" y="85"/>
                  </a:lnTo>
                  <a:lnTo>
                    <a:pt x="548" y="338"/>
                  </a:lnTo>
                  <a:lnTo>
                    <a:pt x="379" y="464"/>
                  </a:lnTo>
                  <a:lnTo>
                    <a:pt x="211" y="633"/>
                  </a:lnTo>
                  <a:lnTo>
                    <a:pt x="85" y="843"/>
                  </a:lnTo>
                  <a:lnTo>
                    <a:pt x="0" y="1012"/>
                  </a:lnTo>
                  <a:lnTo>
                    <a:pt x="0" y="1096"/>
                  </a:lnTo>
                  <a:lnTo>
                    <a:pt x="42" y="1180"/>
                  </a:lnTo>
                  <a:lnTo>
                    <a:pt x="169" y="1307"/>
                  </a:lnTo>
                  <a:lnTo>
                    <a:pt x="337" y="1349"/>
                  </a:lnTo>
                  <a:lnTo>
                    <a:pt x="590" y="1391"/>
                  </a:lnTo>
                  <a:lnTo>
                    <a:pt x="843" y="1391"/>
                  </a:lnTo>
                  <a:lnTo>
                    <a:pt x="1095" y="1349"/>
                  </a:lnTo>
                  <a:lnTo>
                    <a:pt x="1306" y="1307"/>
                  </a:lnTo>
                  <a:lnTo>
                    <a:pt x="1475" y="1222"/>
                  </a:lnTo>
                  <a:lnTo>
                    <a:pt x="1559" y="1180"/>
                  </a:lnTo>
                  <a:lnTo>
                    <a:pt x="1601" y="1138"/>
                  </a:lnTo>
                  <a:lnTo>
                    <a:pt x="1601" y="970"/>
                  </a:lnTo>
                  <a:lnTo>
                    <a:pt x="1517" y="759"/>
                  </a:lnTo>
                  <a:lnTo>
                    <a:pt x="1432" y="548"/>
                  </a:lnTo>
                  <a:lnTo>
                    <a:pt x="1180" y="169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4633575" y="2104850"/>
              <a:ext cx="65300" cy="24250"/>
            </a:xfrm>
            <a:custGeom>
              <a:rect b="b" l="l" r="r" t="t"/>
              <a:pathLst>
                <a:path extrusionOk="0" h="970" w="2612">
                  <a:moveTo>
                    <a:pt x="1601" y="0"/>
                  </a:moveTo>
                  <a:lnTo>
                    <a:pt x="0" y="969"/>
                  </a:lnTo>
                  <a:lnTo>
                    <a:pt x="2612" y="253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3823800" y="1629925"/>
              <a:ext cx="448600" cy="577100"/>
            </a:xfrm>
            <a:custGeom>
              <a:rect b="b" l="l" r="r" t="t"/>
              <a:pathLst>
                <a:path extrusionOk="0" h="23084" w="17944">
                  <a:moveTo>
                    <a:pt x="8045" y="1"/>
                  </a:moveTo>
                  <a:lnTo>
                    <a:pt x="7540" y="43"/>
                  </a:lnTo>
                  <a:lnTo>
                    <a:pt x="7077" y="127"/>
                  </a:lnTo>
                  <a:lnTo>
                    <a:pt x="6655" y="253"/>
                  </a:lnTo>
                  <a:lnTo>
                    <a:pt x="6234" y="338"/>
                  </a:lnTo>
                  <a:lnTo>
                    <a:pt x="5813" y="506"/>
                  </a:lnTo>
                  <a:lnTo>
                    <a:pt x="5434" y="675"/>
                  </a:lnTo>
                  <a:lnTo>
                    <a:pt x="5097" y="843"/>
                  </a:lnTo>
                  <a:lnTo>
                    <a:pt x="4760" y="1054"/>
                  </a:lnTo>
                  <a:lnTo>
                    <a:pt x="4212" y="1475"/>
                  </a:lnTo>
                  <a:lnTo>
                    <a:pt x="3707" y="1980"/>
                  </a:lnTo>
                  <a:lnTo>
                    <a:pt x="3286" y="2528"/>
                  </a:lnTo>
                  <a:lnTo>
                    <a:pt x="2949" y="3075"/>
                  </a:lnTo>
                  <a:lnTo>
                    <a:pt x="2696" y="3623"/>
                  </a:lnTo>
                  <a:lnTo>
                    <a:pt x="2528" y="4171"/>
                  </a:lnTo>
                  <a:lnTo>
                    <a:pt x="2401" y="4718"/>
                  </a:lnTo>
                  <a:lnTo>
                    <a:pt x="2317" y="5224"/>
                  </a:lnTo>
                  <a:lnTo>
                    <a:pt x="2317" y="5687"/>
                  </a:lnTo>
                  <a:lnTo>
                    <a:pt x="1854" y="6192"/>
                  </a:lnTo>
                  <a:lnTo>
                    <a:pt x="1475" y="6698"/>
                  </a:lnTo>
                  <a:lnTo>
                    <a:pt x="1180" y="7245"/>
                  </a:lnTo>
                  <a:lnTo>
                    <a:pt x="969" y="7835"/>
                  </a:lnTo>
                  <a:lnTo>
                    <a:pt x="801" y="8425"/>
                  </a:lnTo>
                  <a:lnTo>
                    <a:pt x="674" y="8972"/>
                  </a:lnTo>
                  <a:lnTo>
                    <a:pt x="590" y="9562"/>
                  </a:lnTo>
                  <a:lnTo>
                    <a:pt x="548" y="10110"/>
                  </a:lnTo>
                  <a:lnTo>
                    <a:pt x="548" y="10657"/>
                  </a:lnTo>
                  <a:lnTo>
                    <a:pt x="590" y="11121"/>
                  </a:lnTo>
                  <a:lnTo>
                    <a:pt x="674" y="11963"/>
                  </a:lnTo>
                  <a:lnTo>
                    <a:pt x="758" y="12511"/>
                  </a:lnTo>
                  <a:lnTo>
                    <a:pt x="801" y="12679"/>
                  </a:lnTo>
                  <a:lnTo>
                    <a:pt x="464" y="13311"/>
                  </a:lnTo>
                  <a:lnTo>
                    <a:pt x="253" y="13943"/>
                  </a:lnTo>
                  <a:lnTo>
                    <a:pt x="85" y="14532"/>
                  </a:lnTo>
                  <a:lnTo>
                    <a:pt x="0" y="15080"/>
                  </a:lnTo>
                  <a:lnTo>
                    <a:pt x="0" y="15628"/>
                  </a:lnTo>
                  <a:lnTo>
                    <a:pt x="42" y="16133"/>
                  </a:lnTo>
                  <a:lnTo>
                    <a:pt x="127" y="16596"/>
                  </a:lnTo>
                  <a:lnTo>
                    <a:pt x="211" y="17060"/>
                  </a:lnTo>
                  <a:lnTo>
                    <a:pt x="337" y="17439"/>
                  </a:lnTo>
                  <a:lnTo>
                    <a:pt x="506" y="17818"/>
                  </a:lnTo>
                  <a:lnTo>
                    <a:pt x="801" y="18365"/>
                  </a:lnTo>
                  <a:lnTo>
                    <a:pt x="1053" y="18745"/>
                  </a:lnTo>
                  <a:lnTo>
                    <a:pt x="1138" y="18871"/>
                  </a:lnTo>
                  <a:lnTo>
                    <a:pt x="801" y="19461"/>
                  </a:lnTo>
                  <a:lnTo>
                    <a:pt x="548" y="20135"/>
                  </a:lnTo>
                  <a:lnTo>
                    <a:pt x="379" y="20766"/>
                  </a:lnTo>
                  <a:lnTo>
                    <a:pt x="337" y="21061"/>
                  </a:lnTo>
                  <a:lnTo>
                    <a:pt x="295" y="21356"/>
                  </a:lnTo>
                  <a:lnTo>
                    <a:pt x="337" y="21651"/>
                  </a:lnTo>
                  <a:lnTo>
                    <a:pt x="379" y="21946"/>
                  </a:lnTo>
                  <a:lnTo>
                    <a:pt x="464" y="22156"/>
                  </a:lnTo>
                  <a:lnTo>
                    <a:pt x="590" y="22409"/>
                  </a:lnTo>
                  <a:lnTo>
                    <a:pt x="801" y="22620"/>
                  </a:lnTo>
                  <a:lnTo>
                    <a:pt x="1011" y="22788"/>
                  </a:lnTo>
                  <a:lnTo>
                    <a:pt x="1306" y="22915"/>
                  </a:lnTo>
                  <a:lnTo>
                    <a:pt x="1643" y="22999"/>
                  </a:lnTo>
                  <a:lnTo>
                    <a:pt x="2064" y="23083"/>
                  </a:lnTo>
                  <a:lnTo>
                    <a:pt x="2738" y="23083"/>
                  </a:lnTo>
                  <a:lnTo>
                    <a:pt x="3496" y="23041"/>
                  </a:lnTo>
                  <a:lnTo>
                    <a:pt x="4423" y="22957"/>
                  </a:lnTo>
                  <a:lnTo>
                    <a:pt x="6487" y="22704"/>
                  </a:lnTo>
                  <a:lnTo>
                    <a:pt x="8677" y="22367"/>
                  </a:lnTo>
                  <a:lnTo>
                    <a:pt x="10825" y="22030"/>
                  </a:lnTo>
                  <a:lnTo>
                    <a:pt x="12594" y="21735"/>
                  </a:lnTo>
                  <a:lnTo>
                    <a:pt x="14321" y="21398"/>
                  </a:lnTo>
                  <a:lnTo>
                    <a:pt x="14953" y="21188"/>
                  </a:lnTo>
                  <a:lnTo>
                    <a:pt x="15459" y="20935"/>
                  </a:lnTo>
                  <a:lnTo>
                    <a:pt x="15838" y="20682"/>
                  </a:lnTo>
                  <a:lnTo>
                    <a:pt x="16133" y="20387"/>
                  </a:lnTo>
                  <a:lnTo>
                    <a:pt x="16343" y="20092"/>
                  </a:lnTo>
                  <a:lnTo>
                    <a:pt x="16470" y="19798"/>
                  </a:lnTo>
                  <a:lnTo>
                    <a:pt x="16554" y="19503"/>
                  </a:lnTo>
                  <a:lnTo>
                    <a:pt x="16554" y="19208"/>
                  </a:lnTo>
                  <a:lnTo>
                    <a:pt x="16512" y="18955"/>
                  </a:lnTo>
                  <a:lnTo>
                    <a:pt x="16428" y="18702"/>
                  </a:lnTo>
                  <a:lnTo>
                    <a:pt x="16259" y="18281"/>
                  </a:lnTo>
                  <a:lnTo>
                    <a:pt x="16091" y="17986"/>
                  </a:lnTo>
                  <a:lnTo>
                    <a:pt x="16006" y="17860"/>
                  </a:lnTo>
                  <a:lnTo>
                    <a:pt x="16428" y="17439"/>
                  </a:lnTo>
                  <a:lnTo>
                    <a:pt x="16764" y="17018"/>
                  </a:lnTo>
                  <a:lnTo>
                    <a:pt x="17017" y="16596"/>
                  </a:lnTo>
                  <a:lnTo>
                    <a:pt x="17228" y="16133"/>
                  </a:lnTo>
                  <a:lnTo>
                    <a:pt x="17354" y="15670"/>
                  </a:lnTo>
                  <a:lnTo>
                    <a:pt x="17481" y="15206"/>
                  </a:lnTo>
                  <a:lnTo>
                    <a:pt x="17523" y="14785"/>
                  </a:lnTo>
                  <a:lnTo>
                    <a:pt x="17523" y="14364"/>
                  </a:lnTo>
                  <a:lnTo>
                    <a:pt x="17523" y="13985"/>
                  </a:lnTo>
                  <a:lnTo>
                    <a:pt x="17481" y="13606"/>
                  </a:lnTo>
                  <a:lnTo>
                    <a:pt x="17396" y="13016"/>
                  </a:lnTo>
                  <a:lnTo>
                    <a:pt x="17270" y="12595"/>
                  </a:lnTo>
                  <a:lnTo>
                    <a:pt x="17228" y="12468"/>
                  </a:lnTo>
                  <a:lnTo>
                    <a:pt x="17481" y="12047"/>
                  </a:lnTo>
                  <a:lnTo>
                    <a:pt x="17649" y="11584"/>
                  </a:lnTo>
                  <a:lnTo>
                    <a:pt x="17775" y="11163"/>
                  </a:lnTo>
                  <a:lnTo>
                    <a:pt x="17860" y="10742"/>
                  </a:lnTo>
                  <a:lnTo>
                    <a:pt x="17902" y="10320"/>
                  </a:lnTo>
                  <a:lnTo>
                    <a:pt x="17944" y="9899"/>
                  </a:lnTo>
                  <a:lnTo>
                    <a:pt x="17902" y="9478"/>
                  </a:lnTo>
                  <a:lnTo>
                    <a:pt x="17860" y="9099"/>
                  </a:lnTo>
                  <a:lnTo>
                    <a:pt x="17775" y="8383"/>
                  </a:lnTo>
                  <a:lnTo>
                    <a:pt x="17607" y="7835"/>
                  </a:lnTo>
                  <a:lnTo>
                    <a:pt x="17438" y="7372"/>
                  </a:lnTo>
                  <a:lnTo>
                    <a:pt x="17523" y="6656"/>
                  </a:lnTo>
                  <a:lnTo>
                    <a:pt x="17565" y="6024"/>
                  </a:lnTo>
                  <a:lnTo>
                    <a:pt x="17565" y="5434"/>
                  </a:lnTo>
                  <a:lnTo>
                    <a:pt x="17523" y="4887"/>
                  </a:lnTo>
                  <a:lnTo>
                    <a:pt x="17438" y="4339"/>
                  </a:lnTo>
                  <a:lnTo>
                    <a:pt x="17354" y="3876"/>
                  </a:lnTo>
                  <a:lnTo>
                    <a:pt x="17186" y="3455"/>
                  </a:lnTo>
                  <a:lnTo>
                    <a:pt x="17017" y="3033"/>
                  </a:lnTo>
                  <a:lnTo>
                    <a:pt x="16849" y="2696"/>
                  </a:lnTo>
                  <a:lnTo>
                    <a:pt x="16638" y="2359"/>
                  </a:lnTo>
                  <a:lnTo>
                    <a:pt x="16385" y="2065"/>
                  </a:lnTo>
                  <a:lnTo>
                    <a:pt x="16133" y="1770"/>
                  </a:lnTo>
                  <a:lnTo>
                    <a:pt x="15838" y="1559"/>
                  </a:lnTo>
                  <a:lnTo>
                    <a:pt x="15585" y="1349"/>
                  </a:lnTo>
                  <a:lnTo>
                    <a:pt x="14995" y="969"/>
                  </a:lnTo>
                  <a:lnTo>
                    <a:pt x="14364" y="717"/>
                  </a:lnTo>
                  <a:lnTo>
                    <a:pt x="13774" y="548"/>
                  </a:lnTo>
                  <a:lnTo>
                    <a:pt x="13226" y="422"/>
                  </a:lnTo>
                  <a:lnTo>
                    <a:pt x="12721" y="380"/>
                  </a:lnTo>
                  <a:lnTo>
                    <a:pt x="11921" y="338"/>
                  </a:lnTo>
                  <a:lnTo>
                    <a:pt x="11626" y="338"/>
                  </a:lnTo>
                  <a:lnTo>
                    <a:pt x="10952" y="211"/>
                  </a:lnTo>
                  <a:lnTo>
                    <a:pt x="10320" y="85"/>
                  </a:lnTo>
                  <a:lnTo>
                    <a:pt x="9730" y="43"/>
                  </a:lnTo>
                  <a:lnTo>
                    <a:pt x="9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4109175" y="1805775"/>
              <a:ext cx="140075" cy="332800"/>
            </a:xfrm>
            <a:custGeom>
              <a:rect b="b" l="l" r="r" t="t"/>
              <a:pathLst>
                <a:path extrusionOk="0" h="13312" w="5603">
                  <a:moveTo>
                    <a:pt x="3833" y="1"/>
                  </a:moveTo>
                  <a:lnTo>
                    <a:pt x="211" y="3076"/>
                  </a:lnTo>
                  <a:lnTo>
                    <a:pt x="169" y="4887"/>
                  </a:lnTo>
                  <a:lnTo>
                    <a:pt x="84" y="6530"/>
                  </a:lnTo>
                  <a:lnTo>
                    <a:pt x="0" y="8046"/>
                  </a:lnTo>
                  <a:lnTo>
                    <a:pt x="42" y="8383"/>
                  </a:lnTo>
                  <a:lnTo>
                    <a:pt x="84" y="8762"/>
                  </a:lnTo>
                  <a:lnTo>
                    <a:pt x="211" y="9183"/>
                  </a:lnTo>
                  <a:lnTo>
                    <a:pt x="337" y="9604"/>
                  </a:lnTo>
                  <a:lnTo>
                    <a:pt x="716" y="10489"/>
                  </a:lnTo>
                  <a:lnTo>
                    <a:pt x="1179" y="11331"/>
                  </a:lnTo>
                  <a:lnTo>
                    <a:pt x="1643" y="12132"/>
                  </a:lnTo>
                  <a:lnTo>
                    <a:pt x="2064" y="12764"/>
                  </a:lnTo>
                  <a:lnTo>
                    <a:pt x="2443" y="13311"/>
                  </a:lnTo>
                  <a:lnTo>
                    <a:pt x="3201" y="13311"/>
                  </a:lnTo>
                  <a:lnTo>
                    <a:pt x="4802" y="13269"/>
                  </a:lnTo>
                  <a:lnTo>
                    <a:pt x="4970" y="13016"/>
                  </a:lnTo>
                  <a:lnTo>
                    <a:pt x="5055" y="12806"/>
                  </a:lnTo>
                  <a:lnTo>
                    <a:pt x="5097" y="12595"/>
                  </a:lnTo>
                  <a:lnTo>
                    <a:pt x="5139" y="12384"/>
                  </a:lnTo>
                  <a:lnTo>
                    <a:pt x="5097" y="12005"/>
                  </a:lnTo>
                  <a:lnTo>
                    <a:pt x="5013" y="11626"/>
                  </a:lnTo>
                  <a:lnTo>
                    <a:pt x="4886" y="11289"/>
                  </a:lnTo>
                  <a:lnTo>
                    <a:pt x="4718" y="11037"/>
                  </a:lnTo>
                  <a:lnTo>
                    <a:pt x="4591" y="10826"/>
                  </a:lnTo>
                  <a:lnTo>
                    <a:pt x="4928" y="10531"/>
                  </a:lnTo>
                  <a:lnTo>
                    <a:pt x="5181" y="10194"/>
                  </a:lnTo>
                  <a:lnTo>
                    <a:pt x="5434" y="9857"/>
                  </a:lnTo>
                  <a:lnTo>
                    <a:pt x="5602" y="9520"/>
                  </a:lnTo>
                  <a:lnTo>
                    <a:pt x="5518" y="9604"/>
                  </a:lnTo>
                  <a:lnTo>
                    <a:pt x="5434" y="9689"/>
                  </a:lnTo>
                  <a:lnTo>
                    <a:pt x="5349" y="9731"/>
                  </a:lnTo>
                  <a:lnTo>
                    <a:pt x="5265" y="9731"/>
                  </a:lnTo>
                  <a:lnTo>
                    <a:pt x="5139" y="9689"/>
                  </a:lnTo>
                  <a:lnTo>
                    <a:pt x="5055" y="9604"/>
                  </a:lnTo>
                  <a:lnTo>
                    <a:pt x="4970" y="9478"/>
                  </a:lnTo>
                  <a:lnTo>
                    <a:pt x="4886" y="9310"/>
                  </a:lnTo>
                  <a:lnTo>
                    <a:pt x="4802" y="9099"/>
                  </a:lnTo>
                  <a:lnTo>
                    <a:pt x="4760" y="8846"/>
                  </a:lnTo>
                  <a:lnTo>
                    <a:pt x="4676" y="8214"/>
                  </a:lnTo>
                  <a:lnTo>
                    <a:pt x="4676" y="7372"/>
                  </a:lnTo>
                  <a:lnTo>
                    <a:pt x="4802" y="6319"/>
                  </a:lnTo>
                  <a:lnTo>
                    <a:pt x="4886" y="5687"/>
                  </a:lnTo>
                  <a:lnTo>
                    <a:pt x="4928" y="5098"/>
                  </a:lnTo>
                  <a:lnTo>
                    <a:pt x="4928" y="4466"/>
                  </a:lnTo>
                  <a:lnTo>
                    <a:pt x="4886" y="3918"/>
                  </a:lnTo>
                  <a:lnTo>
                    <a:pt x="4844" y="3328"/>
                  </a:lnTo>
                  <a:lnTo>
                    <a:pt x="4760" y="2823"/>
                  </a:lnTo>
                  <a:lnTo>
                    <a:pt x="4507" y="1896"/>
                  </a:lnTo>
                  <a:lnTo>
                    <a:pt x="4296" y="1096"/>
                  </a:lnTo>
                  <a:lnTo>
                    <a:pt x="4044" y="506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4511425" y="2292275"/>
              <a:ext cx="131650" cy="126400"/>
            </a:xfrm>
            <a:custGeom>
              <a:rect b="b" l="l" r="r" t="t"/>
              <a:pathLst>
                <a:path extrusionOk="0" h="5056" w="5266">
                  <a:moveTo>
                    <a:pt x="1348" y="1"/>
                  </a:moveTo>
                  <a:lnTo>
                    <a:pt x="632" y="1854"/>
                  </a:lnTo>
                  <a:lnTo>
                    <a:pt x="337" y="2654"/>
                  </a:lnTo>
                  <a:lnTo>
                    <a:pt x="0" y="3371"/>
                  </a:lnTo>
                  <a:lnTo>
                    <a:pt x="253" y="3665"/>
                  </a:lnTo>
                  <a:lnTo>
                    <a:pt x="590" y="3960"/>
                  </a:lnTo>
                  <a:lnTo>
                    <a:pt x="927" y="4171"/>
                  </a:lnTo>
                  <a:lnTo>
                    <a:pt x="1348" y="4381"/>
                  </a:lnTo>
                  <a:lnTo>
                    <a:pt x="2191" y="4718"/>
                  </a:lnTo>
                  <a:lnTo>
                    <a:pt x="2907" y="5013"/>
                  </a:lnTo>
                  <a:lnTo>
                    <a:pt x="3033" y="5013"/>
                  </a:lnTo>
                  <a:lnTo>
                    <a:pt x="3244" y="5055"/>
                  </a:lnTo>
                  <a:lnTo>
                    <a:pt x="3707" y="4971"/>
                  </a:lnTo>
                  <a:lnTo>
                    <a:pt x="4255" y="4845"/>
                  </a:lnTo>
                  <a:lnTo>
                    <a:pt x="4802" y="4676"/>
                  </a:lnTo>
                  <a:lnTo>
                    <a:pt x="5266" y="2654"/>
                  </a:lnTo>
                  <a:lnTo>
                    <a:pt x="4760" y="2486"/>
                  </a:lnTo>
                  <a:lnTo>
                    <a:pt x="4255" y="2275"/>
                  </a:lnTo>
                  <a:lnTo>
                    <a:pt x="3454" y="1854"/>
                  </a:lnTo>
                  <a:lnTo>
                    <a:pt x="2738" y="1391"/>
                  </a:lnTo>
                  <a:lnTo>
                    <a:pt x="2233" y="970"/>
                  </a:lnTo>
                  <a:lnTo>
                    <a:pt x="1812" y="591"/>
                  </a:lnTo>
                  <a:lnTo>
                    <a:pt x="1559" y="25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4289225" y="2342825"/>
              <a:ext cx="165350" cy="153775"/>
            </a:xfrm>
            <a:custGeom>
              <a:rect b="b" l="l" r="r" t="t"/>
              <a:pathLst>
                <a:path extrusionOk="0" h="6151" w="6614">
                  <a:moveTo>
                    <a:pt x="2317" y="1"/>
                  </a:moveTo>
                  <a:lnTo>
                    <a:pt x="1854" y="338"/>
                  </a:lnTo>
                  <a:lnTo>
                    <a:pt x="1349" y="759"/>
                  </a:lnTo>
                  <a:lnTo>
                    <a:pt x="801" y="1180"/>
                  </a:lnTo>
                  <a:lnTo>
                    <a:pt x="211" y="1601"/>
                  </a:lnTo>
                  <a:lnTo>
                    <a:pt x="1" y="1770"/>
                  </a:lnTo>
                  <a:lnTo>
                    <a:pt x="127" y="2275"/>
                  </a:lnTo>
                  <a:lnTo>
                    <a:pt x="338" y="2865"/>
                  </a:lnTo>
                  <a:lnTo>
                    <a:pt x="675" y="3539"/>
                  </a:lnTo>
                  <a:lnTo>
                    <a:pt x="1138" y="4297"/>
                  </a:lnTo>
                  <a:lnTo>
                    <a:pt x="1812" y="5266"/>
                  </a:lnTo>
                  <a:lnTo>
                    <a:pt x="2486" y="6150"/>
                  </a:lnTo>
                  <a:lnTo>
                    <a:pt x="2991" y="5771"/>
                  </a:lnTo>
                  <a:lnTo>
                    <a:pt x="3497" y="5434"/>
                  </a:lnTo>
                  <a:lnTo>
                    <a:pt x="3918" y="5055"/>
                  </a:lnTo>
                  <a:lnTo>
                    <a:pt x="4339" y="4634"/>
                  </a:lnTo>
                  <a:lnTo>
                    <a:pt x="4718" y="4255"/>
                  </a:lnTo>
                  <a:lnTo>
                    <a:pt x="5055" y="3876"/>
                  </a:lnTo>
                  <a:lnTo>
                    <a:pt x="5603" y="3118"/>
                  </a:lnTo>
                  <a:lnTo>
                    <a:pt x="6066" y="2444"/>
                  </a:lnTo>
                  <a:lnTo>
                    <a:pt x="6361" y="1938"/>
                  </a:lnTo>
                  <a:lnTo>
                    <a:pt x="6614" y="1433"/>
                  </a:lnTo>
                  <a:lnTo>
                    <a:pt x="6024" y="1054"/>
                  </a:lnTo>
                  <a:lnTo>
                    <a:pt x="4761" y="253"/>
                  </a:lnTo>
                  <a:lnTo>
                    <a:pt x="4171" y="127"/>
                  </a:lnTo>
                  <a:lnTo>
                    <a:pt x="3581" y="43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4163925" y="2089050"/>
              <a:ext cx="517050" cy="524425"/>
            </a:xfrm>
            <a:custGeom>
              <a:rect b="b" l="l" r="r" t="t"/>
              <a:pathLst>
                <a:path extrusionOk="0" h="20977" w="20682">
                  <a:moveTo>
                    <a:pt x="2780" y="0"/>
                  </a:moveTo>
                  <a:lnTo>
                    <a:pt x="2486" y="85"/>
                  </a:lnTo>
                  <a:lnTo>
                    <a:pt x="2064" y="169"/>
                  </a:lnTo>
                  <a:lnTo>
                    <a:pt x="1896" y="253"/>
                  </a:lnTo>
                  <a:lnTo>
                    <a:pt x="1390" y="548"/>
                  </a:lnTo>
                  <a:lnTo>
                    <a:pt x="969" y="885"/>
                  </a:lnTo>
                  <a:lnTo>
                    <a:pt x="632" y="1264"/>
                  </a:lnTo>
                  <a:lnTo>
                    <a:pt x="337" y="1685"/>
                  </a:lnTo>
                  <a:lnTo>
                    <a:pt x="169" y="2191"/>
                  </a:lnTo>
                  <a:lnTo>
                    <a:pt x="43" y="2696"/>
                  </a:lnTo>
                  <a:lnTo>
                    <a:pt x="0" y="3244"/>
                  </a:lnTo>
                  <a:lnTo>
                    <a:pt x="43" y="3833"/>
                  </a:lnTo>
                  <a:lnTo>
                    <a:pt x="85" y="4423"/>
                  </a:lnTo>
                  <a:lnTo>
                    <a:pt x="211" y="5097"/>
                  </a:lnTo>
                  <a:lnTo>
                    <a:pt x="379" y="5729"/>
                  </a:lnTo>
                  <a:lnTo>
                    <a:pt x="590" y="6403"/>
                  </a:lnTo>
                  <a:lnTo>
                    <a:pt x="843" y="7077"/>
                  </a:lnTo>
                  <a:lnTo>
                    <a:pt x="1138" y="7751"/>
                  </a:lnTo>
                  <a:lnTo>
                    <a:pt x="1769" y="9099"/>
                  </a:lnTo>
                  <a:lnTo>
                    <a:pt x="2486" y="10446"/>
                  </a:lnTo>
                  <a:lnTo>
                    <a:pt x="3244" y="11710"/>
                  </a:lnTo>
                  <a:lnTo>
                    <a:pt x="4002" y="12847"/>
                  </a:lnTo>
                  <a:lnTo>
                    <a:pt x="4676" y="13858"/>
                  </a:lnTo>
                  <a:lnTo>
                    <a:pt x="5771" y="15375"/>
                  </a:lnTo>
                  <a:lnTo>
                    <a:pt x="6192" y="15964"/>
                  </a:lnTo>
                  <a:lnTo>
                    <a:pt x="6361" y="16175"/>
                  </a:lnTo>
                  <a:lnTo>
                    <a:pt x="6782" y="16765"/>
                  </a:lnTo>
                  <a:lnTo>
                    <a:pt x="7456" y="17565"/>
                  </a:lnTo>
                  <a:lnTo>
                    <a:pt x="7877" y="18028"/>
                  </a:lnTo>
                  <a:lnTo>
                    <a:pt x="8383" y="18492"/>
                  </a:lnTo>
                  <a:lnTo>
                    <a:pt x="8888" y="18955"/>
                  </a:lnTo>
                  <a:lnTo>
                    <a:pt x="9436" y="19418"/>
                  </a:lnTo>
                  <a:lnTo>
                    <a:pt x="10025" y="19840"/>
                  </a:lnTo>
                  <a:lnTo>
                    <a:pt x="10657" y="20219"/>
                  </a:lnTo>
                  <a:lnTo>
                    <a:pt x="11331" y="20513"/>
                  </a:lnTo>
                  <a:lnTo>
                    <a:pt x="12005" y="20766"/>
                  </a:lnTo>
                  <a:lnTo>
                    <a:pt x="12342" y="20850"/>
                  </a:lnTo>
                  <a:lnTo>
                    <a:pt x="12721" y="20935"/>
                  </a:lnTo>
                  <a:lnTo>
                    <a:pt x="13058" y="20935"/>
                  </a:lnTo>
                  <a:lnTo>
                    <a:pt x="13437" y="20977"/>
                  </a:lnTo>
                  <a:lnTo>
                    <a:pt x="13774" y="20935"/>
                  </a:lnTo>
                  <a:lnTo>
                    <a:pt x="14111" y="20893"/>
                  </a:lnTo>
                  <a:lnTo>
                    <a:pt x="14448" y="20808"/>
                  </a:lnTo>
                  <a:lnTo>
                    <a:pt x="14785" y="20724"/>
                  </a:lnTo>
                  <a:lnTo>
                    <a:pt x="15080" y="20598"/>
                  </a:lnTo>
                  <a:lnTo>
                    <a:pt x="15375" y="20429"/>
                  </a:lnTo>
                  <a:lnTo>
                    <a:pt x="15922" y="20092"/>
                  </a:lnTo>
                  <a:lnTo>
                    <a:pt x="16386" y="19671"/>
                  </a:lnTo>
                  <a:lnTo>
                    <a:pt x="16849" y="19208"/>
                  </a:lnTo>
                  <a:lnTo>
                    <a:pt x="17228" y="18702"/>
                  </a:lnTo>
                  <a:lnTo>
                    <a:pt x="17607" y="18155"/>
                  </a:lnTo>
                  <a:lnTo>
                    <a:pt x="17944" y="17607"/>
                  </a:lnTo>
                  <a:lnTo>
                    <a:pt x="18197" y="17060"/>
                  </a:lnTo>
                  <a:lnTo>
                    <a:pt x="18449" y="16554"/>
                  </a:lnTo>
                  <a:lnTo>
                    <a:pt x="18618" y="16049"/>
                  </a:lnTo>
                  <a:lnTo>
                    <a:pt x="18913" y="15206"/>
                  </a:lnTo>
                  <a:lnTo>
                    <a:pt x="19081" y="14616"/>
                  </a:lnTo>
                  <a:lnTo>
                    <a:pt x="19460" y="12679"/>
                  </a:lnTo>
                  <a:lnTo>
                    <a:pt x="19966" y="10194"/>
                  </a:lnTo>
                  <a:lnTo>
                    <a:pt x="20387" y="7709"/>
                  </a:lnTo>
                  <a:lnTo>
                    <a:pt x="20598" y="6613"/>
                  </a:lnTo>
                  <a:lnTo>
                    <a:pt x="20682" y="5687"/>
                  </a:lnTo>
                  <a:lnTo>
                    <a:pt x="20682" y="5476"/>
                  </a:lnTo>
                  <a:lnTo>
                    <a:pt x="20598" y="5266"/>
                  </a:lnTo>
                  <a:lnTo>
                    <a:pt x="20471" y="5097"/>
                  </a:lnTo>
                  <a:lnTo>
                    <a:pt x="20303" y="4971"/>
                  </a:lnTo>
                  <a:lnTo>
                    <a:pt x="19587" y="4634"/>
                  </a:lnTo>
                  <a:lnTo>
                    <a:pt x="19123" y="4465"/>
                  </a:lnTo>
                  <a:lnTo>
                    <a:pt x="18576" y="4255"/>
                  </a:lnTo>
                  <a:lnTo>
                    <a:pt x="18028" y="4128"/>
                  </a:lnTo>
                  <a:lnTo>
                    <a:pt x="17439" y="4002"/>
                  </a:lnTo>
                  <a:lnTo>
                    <a:pt x="16849" y="3960"/>
                  </a:lnTo>
                  <a:lnTo>
                    <a:pt x="16259" y="3960"/>
                  </a:lnTo>
                  <a:lnTo>
                    <a:pt x="16049" y="4002"/>
                  </a:lnTo>
                  <a:lnTo>
                    <a:pt x="15880" y="4128"/>
                  </a:lnTo>
                  <a:lnTo>
                    <a:pt x="15712" y="4255"/>
                  </a:lnTo>
                  <a:lnTo>
                    <a:pt x="15627" y="4423"/>
                  </a:lnTo>
                  <a:lnTo>
                    <a:pt x="12932" y="11163"/>
                  </a:lnTo>
                  <a:lnTo>
                    <a:pt x="12173" y="10320"/>
                  </a:lnTo>
                  <a:lnTo>
                    <a:pt x="11710" y="9688"/>
                  </a:lnTo>
                  <a:lnTo>
                    <a:pt x="11163" y="8930"/>
                  </a:lnTo>
                  <a:lnTo>
                    <a:pt x="10531" y="8003"/>
                  </a:lnTo>
                  <a:lnTo>
                    <a:pt x="9899" y="6950"/>
                  </a:lnTo>
                  <a:lnTo>
                    <a:pt x="9183" y="5729"/>
                  </a:lnTo>
                  <a:lnTo>
                    <a:pt x="8425" y="4339"/>
                  </a:lnTo>
                  <a:lnTo>
                    <a:pt x="7835" y="3328"/>
                  </a:lnTo>
                  <a:lnTo>
                    <a:pt x="7245" y="2486"/>
                  </a:lnTo>
                  <a:lnTo>
                    <a:pt x="6698" y="1770"/>
                  </a:lnTo>
                  <a:lnTo>
                    <a:pt x="6108" y="1222"/>
                  </a:lnTo>
                  <a:lnTo>
                    <a:pt x="5560" y="801"/>
                  </a:lnTo>
                  <a:lnTo>
                    <a:pt x="5013" y="464"/>
                  </a:lnTo>
                  <a:lnTo>
                    <a:pt x="4507" y="253"/>
                  </a:lnTo>
                  <a:lnTo>
                    <a:pt x="4002" y="85"/>
                  </a:lnTo>
                  <a:lnTo>
                    <a:pt x="35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4205000" y="2235425"/>
              <a:ext cx="172700" cy="320150"/>
            </a:xfrm>
            <a:custGeom>
              <a:rect b="b" l="l" r="r" t="t"/>
              <a:pathLst>
                <a:path extrusionOk="0" h="12806" w="6908">
                  <a:moveTo>
                    <a:pt x="800" y="0"/>
                  </a:moveTo>
                  <a:lnTo>
                    <a:pt x="0" y="2949"/>
                  </a:lnTo>
                  <a:lnTo>
                    <a:pt x="716" y="4297"/>
                  </a:lnTo>
                  <a:lnTo>
                    <a:pt x="1474" y="5645"/>
                  </a:lnTo>
                  <a:lnTo>
                    <a:pt x="2233" y="6824"/>
                  </a:lnTo>
                  <a:lnTo>
                    <a:pt x="2949" y="7919"/>
                  </a:lnTo>
                  <a:lnTo>
                    <a:pt x="4128" y="9520"/>
                  </a:lnTo>
                  <a:lnTo>
                    <a:pt x="4549" y="10109"/>
                  </a:lnTo>
                  <a:lnTo>
                    <a:pt x="4718" y="10320"/>
                  </a:lnTo>
                  <a:lnTo>
                    <a:pt x="5223" y="10952"/>
                  </a:lnTo>
                  <a:lnTo>
                    <a:pt x="5939" y="11836"/>
                  </a:lnTo>
                  <a:lnTo>
                    <a:pt x="6403" y="12300"/>
                  </a:lnTo>
                  <a:lnTo>
                    <a:pt x="6908" y="12805"/>
                  </a:lnTo>
                  <a:lnTo>
                    <a:pt x="6403" y="12005"/>
                  </a:lnTo>
                  <a:lnTo>
                    <a:pt x="5939" y="11120"/>
                  </a:lnTo>
                  <a:lnTo>
                    <a:pt x="5476" y="10194"/>
                  </a:lnTo>
                  <a:lnTo>
                    <a:pt x="5013" y="9225"/>
                  </a:lnTo>
                  <a:lnTo>
                    <a:pt x="4591" y="8214"/>
                  </a:lnTo>
                  <a:lnTo>
                    <a:pt x="4212" y="7203"/>
                  </a:lnTo>
                  <a:lnTo>
                    <a:pt x="3538" y="5223"/>
                  </a:lnTo>
                  <a:lnTo>
                    <a:pt x="2949" y="3454"/>
                  </a:lnTo>
                  <a:lnTo>
                    <a:pt x="2527" y="2022"/>
                  </a:lnTo>
                  <a:lnTo>
                    <a:pt x="2148" y="67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8E38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3452075" y="2292275"/>
              <a:ext cx="131650" cy="126400"/>
            </a:xfrm>
            <a:custGeom>
              <a:rect b="b" l="l" r="r" t="t"/>
              <a:pathLst>
                <a:path extrusionOk="0" h="5056" w="5266">
                  <a:moveTo>
                    <a:pt x="3918" y="1"/>
                  </a:moveTo>
                  <a:lnTo>
                    <a:pt x="3707" y="254"/>
                  </a:lnTo>
                  <a:lnTo>
                    <a:pt x="3454" y="591"/>
                  </a:lnTo>
                  <a:lnTo>
                    <a:pt x="3033" y="970"/>
                  </a:lnTo>
                  <a:lnTo>
                    <a:pt x="2486" y="1391"/>
                  </a:lnTo>
                  <a:lnTo>
                    <a:pt x="1812" y="1854"/>
                  </a:lnTo>
                  <a:lnTo>
                    <a:pt x="1011" y="2275"/>
                  </a:lnTo>
                  <a:lnTo>
                    <a:pt x="506" y="2486"/>
                  </a:lnTo>
                  <a:lnTo>
                    <a:pt x="0" y="2654"/>
                  </a:lnTo>
                  <a:lnTo>
                    <a:pt x="464" y="4676"/>
                  </a:lnTo>
                  <a:lnTo>
                    <a:pt x="1011" y="4845"/>
                  </a:lnTo>
                  <a:lnTo>
                    <a:pt x="1559" y="4971"/>
                  </a:lnTo>
                  <a:lnTo>
                    <a:pt x="2022" y="5055"/>
                  </a:lnTo>
                  <a:lnTo>
                    <a:pt x="2233" y="5013"/>
                  </a:lnTo>
                  <a:lnTo>
                    <a:pt x="2359" y="5013"/>
                  </a:lnTo>
                  <a:lnTo>
                    <a:pt x="3075" y="4718"/>
                  </a:lnTo>
                  <a:lnTo>
                    <a:pt x="3918" y="4381"/>
                  </a:lnTo>
                  <a:lnTo>
                    <a:pt x="4297" y="4171"/>
                  </a:lnTo>
                  <a:lnTo>
                    <a:pt x="4676" y="3960"/>
                  </a:lnTo>
                  <a:lnTo>
                    <a:pt x="5013" y="3665"/>
                  </a:lnTo>
                  <a:lnTo>
                    <a:pt x="5266" y="3371"/>
                  </a:lnTo>
                  <a:lnTo>
                    <a:pt x="4929" y="2654"/>
                  </a:lnTo>
                  <a:lnTo>
                    <a:pt x="4634" y="1854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3640575" y="2342825"/>
              <a:ext cx="165350" cy="153775"/>
            </a:xfrm>
            <a:custGeom>
              <a:rect b="b" l="l" r="r" t="t"/>
              <a:pathLst>
                <a:path extrusionOk="0" h="6151" w="6614">
                  <a:moveTo>
                    <a:pt x="3665" y="1"/>
                  </a:moveTo>
                  <a:lnTo>
                    <a:pt x="3033" y="43"/>
                  </a:lnTo>
                  <a:lnTo>
                    <a:pt x="2443" y="127"/>
                  </a:lnTo>
                  <a:lnTo>
                    <a:pt x="1854" y="253"/>
                  </a:lnTo>
                  <a:lnTo>
                    <a:pt x="590" y="1054"/>
                  </a:lnTo>
                  <a:lnTo>
                    <a:pt x="0" y="1433"/>
                  </a:lnTo>
                  <a:lnTo>
                    <a:pt x="253" y="1938"/>
                  </a:lnTo>
                  <a:lnTo>
                    <a:pt x="548" y="2444"/>
                  </a:lnTo>
                  <a:lnTo>
                    <a:pt x="1011" y="3118"/>
                  </a:lnTo>
                  <a:lnTo>
                    <a:pt x="1559" y="3876"/>
                  </a:lnTo>
                  <a:lnTo>
                    <a:pt x="1896" y="4255"/>
                  </a:lnTo>
                  <a:lnTo>
                    <a:pt x="2275" y="4634"/>
                  </a:lnTo>
                  <a:lnTo>
                    <a:pt x="2696" y="5055"/>
                  </a:lnTo>
                  <a:lnTo>
                    <a:pt x="3117" y="5434"/>
                  </a:lnTo>
                  <a:lnTo>
                    <a:pt x="3623" y="5771"/>
                  </a:lnTo>
                  <a:lnTo>
                    <a:pt x="4128" y="6150"/>
                  </a:lnTo>
                  <a:lnTo>
                    <a:pt x="4802" y="5266"/>
                  </a:lnTo>
                  <a:lnTo>
                    <a:pt x="5476" y="4297"/>
                  </a:lnTo>
                  <a:lnTo>
                    <a:pt x="5939" y="3539"/>
                  </a:lnTo>
                  <a:lnTo>
                    <a:pt x="6276" y="2865"/>
                  </a:lnTo>
                  <a:lnTo>
                    <a:pt x="6487" y="2275"/>
                  </a:lnTo>
                  <a:lnTo>
                    <a:pt x="6613" y="1770"/>
                  </a:lnTo>
                  <a:lnTo>
                    <a:pt x="6403" y="1601"/>
                  </a:lnTo>
                  <a:lnTo>
                    <a:pt x="5771" y="1180"/>
                  </a:lnTo>
                  <a:lnTo>
                    <a:pt x="5265" y="759"/>
                  </a:lnTo>
                  <a:lnTo>
                    <a:pt x="4760" y="338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3414175" y="2089050"/>
              <a:ext cx="517050" cy="524425"/>
            </a:xfrm>
            <a:custGeom>
              <a:rect b="b" l="l" r="r" t="t"/>
              <a:pathLst>
                <a:path extrusionOk="0" h="20977" w="20682">
                  <a:moveTo>
                    <a:pt x="17101" y="0"/>
                  </a:moveTo>
                  <a:lnTo>
                    <a:pt x="16680" y="85"/>
                  </a:lnTo>
                  <a:lnTo>
                    <a:pt x="16175" y="253"/>
                  </a:lnTo>
                  <a:lnTo>
                    <a:pt x="15669" y="464"/>
                  </a:lnTo>
                  <a:lnTo>
                    <a:pt x="15122" y="801"/>
                  </a:lnTo>
                  <a:lnTo>
                    <a:pt x="14574" y="1222"/>
                  </a:lnTo>
                  <a:lnTo>
                    <a:pt x="13984" y="1770"/>
                  </a:lnTo>
                  <a:lnTo>
                    <a:pt x="13395" y="2486"/>
                  </a:lnTo>
                  <a:lnTo>
                    <a:pt x="12847" y="3328"/>
                  </a:lnTo>
                  <a:lnTo>
                    <a:pt x="12257" y="4339"/>
                  </a:lnTo>
                  <a:lnTo>
                    <a:pt x="11499" y="5729"/>
                  </a:lnTo>
                  <a:lnTo>
                    <a:pt x="10783" y="6950"/>
                  </a:lnTo>
                  <a:lnTo>
                    <a:pt x="10151" y="8003"/>
                  </a:lnTo>
                  <a:lnTo>
                    <a:pt x="9520" y="8930"/>
                  </a:lnTo>
                  <a:lnTo>
                    <a:pt x="8972" y="9688"/>
                  </a:lnTo>
                  <a:lnTo>
                    <a:pt x="8509" y="10320"/>
                  </a:lnTo>
                  <a:lnTo>
                    <a:pt x="7750" y="11163"/>
                  </a:lnTo>
                  <a:lnTo>
                    <a:pt x="5055" y="4423"/>
                  </a:lnTo>
                  <a:lnTo>
                    <a:pt x="4970" y="4255"/>
                  </a:lnTo>
                  <a:lnTo>
                    <a:pt x="4802" y="4128"/>
                  </a:lnTo>
                  <a:lnTo>
                    <a:pt x="4633" y="4002"/>
                  </a:lnTo>
                  <a:lnTo>
                    <a:pt x="4423" y="3960"/>
                  </a:lnTo>
                  <a:lnTo>
                    <a:pt x="3833" y="3960"/>
                  </a:lnTo>
                  <a:lnTo>
                    <a:pt x="3243" y="4002"/>
                  </a:lnTo>
                  <a:lnTo>
                    <a:pt x="2654" y="4128"/>
                  </a:lnTo>
                  <a:lnTo>
                    <a:pt x="2106" y="4255"/>
                  </a:lnTo>
                  <a:lnTo>
                    <a:pt x="1559" y="4465"/>
                  </a:lnTo>
                  <a:lnTo>
                    <a:pt x="1095" y="4634"/>
                  </a:lnTo>
                  <a:lnTo>
                    <a:pt x="379" y="4971"/>
                  </a:lnTo>
                  <a:lnTo>
                    <a:pt x="211" y="5097"/>
                  </a:lnTo>
                  <a:lnTo>
                    <a:pt x="84" y="5266"/>
                  </a:lnTo>
                  <a:lnTo>
                    <a:pt x="0" y="5476"/>
                  </a:lnTo>
                  <a:lnTo>
                    <a:pt x="0" y="5687"/>
                  </a:lnTo>
                  <a:lnTo>
                    <a:pt x="84" y="6613"/>
                  </a:lnTo>
                  <a:lnTo>
                    <a:pt x="253" y="7709"/>
                  </a:lnTo>
                  <a:lnTo>
                    <a:pt x="716" y="10194"/>
                  </a:lnTo>
                  <a:lnTo>
                    <a:pt x="1222" y="12679"/>
                  </a:lnTo>
                  <a:lnTo>
                    <a:pt x="1601" y="14616"/>
                  </a:lnTo>
                  <a:lnTo>
                    <a:pt x="1769" y="15206"/>
                  </a:lnTo>
                  <a:lnTo>
                    <a:pt x="2064" y="16049"/>
                  </a:lnTo>
                  <a:lnTo>
                    <a:pt x="2233" y="16554"/>
                  </a:lnTo>
                  <a:lnTo>
                    <a:pt x="2485" y="17060"/>
                  </a:lnTo>
                  <a:lnTo>
                    <a:pt x="2738" y="17607"/>
                  </a:lnTo>
                  <a:lnTo>
                    <a:pt x="3075" y="18155"/>
                  </a:lnTo>
                  <a:lnTo>
                    <a:pt x="3412" y="18702"/>
                  </a:lnTo>
                  <a:lnTo>
                    <a:pt x="3833" y="19208"/>
                  </a:lnTo>
                  <a:lnTo>
                    <a:pt x="4296" y="19671"/>
                  </a:lnTo>
                  <a:lnTo>
                    <a:pt x="4760" y="20092"/>
                  </a:lnTo>
                  <a:lnTo>
                    <a:pt x="5307" y="20429"/>
                  </a:lnTo>
                  <a:lnTo>
                    <a:pt x="5602" y="20598"/>
                  </a:lnTo>
                  <a:lnTo>
                    <a:pt x="5897" y="20724"/>
                  </a:lnTo>
                  <a:lnTo>
                    <a:pt x="6234" y="20808"/>
                  </a:lnTo>
                  <a:lnTo>
                    <a:pt x="6571" y="20893"/>
                  </a:lnTo>
                  <a:lnTo>
                    <a:pt x="6908" y="20935"/>
                  </a:lnTo>
                  <a:lnTo>
                    <a:pt x="7245" y="20977"/>
                  </a:lnTo>
                  <a:lnTo>
                    <a:pt x="7624" y="20935"/>
                  </a:lnTo>
                  <a:lnTo>
                    <a:pt x="7961" y="20935"/>
                  </a:lnTo>
                  <a:lnTo>
                    <a:pt x="8340" y="20850"/>
                  </a:lnTo>
                  <a:lnTo>
                    <a:pt x="8677" y="20766"/>
                  </a:lnTo>
                  <a:lnTo>
                    <a:pt x="9351" y="20513"/>
                  </a:lnTo>
                  <a:lnTo>
                    <a:pt x="10025" y="20219"/>
                  </a:lnTo>
                  <a:lnTo>
                    <a:pt x="10657" y="19840"/>
                  </a:lnTo>
                  <a:lnTo>
                    <a:pt x="11246" y="19418"/>
                  </a:lnTo>
                  <a:lnTo>
                    <a:pt x="11794" y="18955"/>
                  </a:lnTo>
                  <a:lnTo>
                    <a:pt x="12300" y="18492"/>
                  </a:lnTo>
                  <a:lnTo>
                    <a:pt x="12805" y="18028"/>
                  </a:lnTo>
                  <a:lnTo>
                    <a:pt x="13226" y="17565"/>
                  </a:lnTo>
                  <a:lnTo>
                    <a:pt x="13900" y="16765"/>
                  </a:lnTo>
                  <a:lnTo>
                    <a:pt x="14321" y="16175"/>
                  </a:lnTo>
                  <a:lnTo>
                    <a:pt x="14490" y="15964"/>
                  </a:lnTo>
                  <a:lnTo>
                    <a:pt x="14911" y="15375"/>
                  </a:lnTo>
                  <a:lnTo>
                    <a:pt x="16006" y="13858"/>
                  </a:lnTo>
                  <a:lnTo>
                    <a:pt x="16680" y="12847"/>
                  </a:lnTo>
                  <a:lnTo>
                    <a:pt x="17438" y="11710"/>
                  </a:lnTo>
                  <a:lnTo>
                    <a:pt x="18196" y="10446"/>
                  </a:lnTo>
                  <a:lnTo>
                    <a:pt x="18913" y="9099"/>
                  </a:lnTo>
                  <a:lnTo>
                    <a:pt x="19544" y="7751"/>
                  </a:lnTo>
                  <a:lnTo>
                    <a:pt x="19839" y="7077"/>
                  </a:lnTo>
                  <a:lnTo>
                    <a:pt x="20092" y="6403"/>
                  </a:lnTo>
                  <a:lnTo>
                    <a:pt x="20303" y="5729"/>
                  </a:lnTo>
                  <a:lnTo>
                    <a:pt x="20471" y="5097"/>
                  </a:lnTo>
                  <a:lnTo>
                    <a:pt x="20597" y="4423"/>
                  </a:lnTo>
                  <a:lnTo>
                    <a:pt x="20640" y="3833"/>
                  </a:lnTo>
                  <a:lnTo>
                    <a:pt x="20682" y="3244"/>
                  </a:lnTo>
                  <a:lnTo>
                    <a:pt x="20640" y="2696"/>
                  </a:lnTo>
                  <a:lnTo>
                    <a:pt x="20513" y="2191"/>
                  </a:lnTo>
                  <a:lnTo>
                    <a:pt x="20345" y="1685"/>
                  </a:lnTo>
                  <a:lnTo>
                    <a:pt x="20050" y="1264"/>
                  </a:lnTo>
                  <a:lnTo>
                    <a:pt x="19713" y="885"/>
                  </a:lnTo>
                  <a:lnTo>
                    <a:pt x="19292" y="548"/>
                  </a:lnTo>
                  <a:lnTo>
                    <a:pt x="18786" y="253"/>
                  </a:lnTo>
                  <a:lnTo>
                    <a:pt x="18618" y="169"/>
                  </a:lnTo>
                  <a:lnTo>
                    <a:pt x="18196" y="85"/>
                  </a:lnTo>
                  <a:lnTo>
                    <a:pt x="17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3717450" y="2235425"/>
              <a:ext cx="172700" cy="320150"/>
            </a:xfrm>
            <a:custGeom>
              <a:rect b="b" l="l" r="r" t="t"/>
              <a:pathLst>
                <a:path extrusionOk="0" h="12806" w="6908">
                  <a:moveTo>
                    <a:pt x="6108" y="0"/>
                  </a:moveTo>
                  <a:lnTo>
                    <a:pt x="4718" y="674"/>
                  </a:lnTo>
                  <a:lnTo>
                    <a:pt x="4381" y="2022"/>
                  </a:lnTo>
                  <a:lnTo>
                    <a:pt x="3959" y="3454"/>
                  </a:lnTo>
                  <a:lnTo>
                    <a:pt x="3370" y="5223"/>
                  </a:lnTo>
                  <a:lnTo>
                    <a:pt x="2696" y="7203"/>
                  </a:lnTo>
                  <a:lnTo>
                    <a:pt x="2317" y="8214"/>
                  </a:lnTo>
                  <a:lnTo>
                    <a:pt x="1895" y="9225"/>
                  </a:lnTo>
                  <a:lnTo>
                    <a:pt x="1432" y="10194"/>
                  </a:lnTo>
                  <a:lnTo>
                    <a:pt x="969" y="11120"/>
                  </a:lnTo>
                  <a:lnTo>
                    <a:pt x="505" y="12005"/>
                  </a:lnTo>
                  <a:lnTo>
                    <a:pt x="0" y="12805"/>
                  </a:lnTo>
                  <a:lnTo>
                    <a:pt x="505" y="12300"/>
                  </a:lnTo>
                  <a:lnTo>
                    <a:pt x="969" y="11836"/>
                  </a:lnTo>
                  <a:lnTo>
                    <a:pt x="1685" y="10952"/>
                  </a:lnTo>
                  <a:lnTo>
                    <a:pt x="2190" y="10320"/>
                  </a:lnTo>
                  <a:lnTo>
                    <a:pt x="2359" y="10109"/>
                  </a:lnTo>
                  <a:lnTo>
                    <a:pt x="2780" y="9520"/>
                  </a:lnTo>
                  <a:lnTo>
                    <a:pt x="3959" y="7919"/>
                  </a:lnTo>
                  <a:lnTo>
                    <a:pt x="4675" y="6824"/>
                  </a:lnTo>
                  <a:lnTo>
                    <a:pt x="5434" y="5645"/>
                  </a:lnTo>
                  <a:lnTo>
                    <a:pt x="6192" y="4297"/>
                  </a:lnTo>
                  <a:lnTo>
                    <a:pt x="6908" y="2949"/>
                  </a:lnTo>
                  <a:lnTo>
                    <a:pt x="6108" y="0"/>
                  </a:lnTo>
                  <a:close/>
                </a:path>
              </a:pathLst>
            </a:custGeom>
            <a:solidFill>
              <a:srgbClr val="8E38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3396275" y="2104850"/>
              <a:ext cx="65300" cy="24250"/>
            </a:xfrm>
            <a:custGeom>
              <a:rect b="b" l="l" r="r" t="t"/>
              <a:pathLst>
                <a:path extrusionOk="0" h="970" w="2612">
                  <a:moveTo>
                    <a:pt x="969" y="0"/>
                  </a:moveTo>
                  <a:lnTo>
                    <a:pt x="0" y="253"/>
                  </a:lnTo>
                  <a:lnTo>
                    <a:pt x="2612" y="969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3464700" y="2081675"/>
              <a:ext cx="1023575" cy="2274575"/>
            </a:xfrm>
            <a:custGeom>
              <a:rect b="b" l="l" r="r" t="t"/>
              <a:pathLst>
                <a:path extrusionOk="0" h="90983" w="40943">
                  <a:moveTo>
                    <a:pt x="20514" y="1"/>
                  </a:moveTo>
                  <a:lnTo>
                    <a:pt x="17229" y="211"/>
                  </a:lnTo>
                  <a:lnTo>
                    <a:pt x="16807" y="253"/>
                  </a:lnTo>
                  <a:lnTo>
                    <a:pt x="16344" y="422"/>
                  </a:lnTo>
                  <a:lnTo>
                    <a:pt x="15965" y="632"/>
                  </a:lnTo>
                  <a:lnTo>
                    <a:pt x="15628" y="885"/>
                  </a:lnTo>
                  <a:lnTo>
                    <a:pt x="15333" y="1222"/>
                  </a:lnTo>
                  <a:lnTo>
                    <a:pt x="15080" y="1601"/>
                  </a:lnTo>
                  <a:lnTo>
                    <a:pt x="14912" y="2022"/>
                  </a:lnTo>
                  <a:lnTo>
                    <a:pt x="14828" y="2444"/>
                  </a:lnTo>
                  <a:lnTo>
                    <a:pt x="10573" y="35382"/>
                  </a:lnTo>
                  <a:lnTo>
                    <a:pt x="10531" y="35551"/>
                  </a:lnTo>
                  <a:lnTo>
                    <a:pt x="85" y="87907"/>
                  </a:lnTo>
                  <a:lnTo>
                    <a:pt x="43" y="88202"/>
                  </a:lnTo>
                  <a:lnTo>
                    <a:pt x="1" y="88497"/>
                  </a:lnTo>
                  <a:lnTo>
                    <a:pt x="43" y="88792"/>
                  </a:lnTo>
                  <a:lnTo>
                    <a:pt x="85" y="89045"/>
                  </a:lnTo>
                  <a:lnTo>
                    <a:pt x="169" y="89340"/>
                  </a:lnTo>
                  <a:lnTo>
                    <a:pt x="296" y="89592"/>
                  </a:lnTo>
                  <a:lnTo>
                    <a:pt x="422" y="89803"/>
                  </a:lnTo>
                  <a:lnTo>
                    <a:pt x="591" y="90056"/>
                  </a:lnTo>
                  <a:lnTo>
                    <a:pt x="801" y="90266"/>
                  </a:lnTo>
                  <a:lnTo>
                    <a:pt x="1012" y="90435"/>
                  </a:lnTo>
                  <a:lnTo>
                    <a:pt x="1222" y="90603"/>
                  </a:lnTo>
                  <a:lnTo>
                    <a:pt x="1475" y="90730"/>
                  </a:lnTo>
                  <a:lnTo>
                    <a:pt x="1728" y="90856"/>
                  </a:lnTo>
                  <a:lnTo>
                    <a:pt x="2023" y="90940"/>
                  </a:lnTo>
                  <a:lnTo>
                    <a:pt x="2318" y="90982"/>
                  </a:lnTo>
                  <a:lnTo>
                    <a:pt x="38668" y="90982"/>
                  </a:lnTo>
                  <a:lnTo>
                    <a:pt x="38921" y="90940"/>
                  </a:lnTo>
                  <a:lnTo>
                    <a:pt x="39174" y="90856"/>
                  </a:lnTo>
                  <a:lnTo>
                    <a:pt x="39426" y="90772"/>
                  </a:lnTo>
                  <a:lnTo>
                    <a:pt x="39679" y="90645"/>
                  </a:lnTo>
                  <a:lnTo>
                    <a:pt x="39890" y="90477"/>
                  </a:lnTo>
                  <a:lnTo>
                    <a:pt x="40100" y="90308"/>
                  </a:lnTo>
                  <a:lnTo>
                    <a:pt x="40311" y="90140"/>
                  </a:lnTo>
                  <a:lnTo>
                    <a:pt x="40479" y="89929"/>
                  </a:lnTo>
                  <a:lnTo>
                    <a:pt x="40606" y="89719"/>
                  </a:lnTo>
                  <a:lnTo>
                    <a:pt x="40732" y="89466"/>
                  </a:lnTo>
                  <a:lnTo>
                    <a:pt x="40816" y="89213"/>
                  </a:lnTo>
                  <a:lnTo>
                    <a:pt x="40901" y="88960"/>
                  </a:lnTo>
                  <a:lnTo>
                    <a:pt x="40943" y="88666"/>
                  </a:lnTo>
                  <a:lnTo>
                    <a:pt x="40943" y="88413"/>
                  </a:lnTo>
                  <a:lnTo>
                    <a:pt x="40943" y="88118"/>
                  </a:lnTo>
                  <a:lnTo>
                    <a:pt x="35004" y="35467"/>
                  </a:lnTo>
                  <a:lnTo>
                    <a:pt x="31423" y="2528"/>
                  </a:lnTo>
                  <a:lnTo>
                    <a:pt x="31339" y="2065"/>
                  </a:lnTo>
                  <a:lnTo>
                    <a:pt x="31171" y="1643"/>
                  </a:lnTo>
                  <a:lnTo>
                    <a:pt x="30960" y="1264"/>
                  </a:lnTo>
                  <a:lnTo>
                    <a:pt x="30665" y="927"/>
                  </a:lnTo>
                  <a:lnTo>
                    <a:pt x="30286" y="632"/>
                  </a:lnTo>
                  <a:lnTo>
                    <a:pt x="29907" y="422"/>
                  </a:lnTo>
                  <a:lnTo>
                    <a:pt x="29486" y="253"/>
                  </a:lnTo>
                  <a:lnTo>
                    <a:pt x="29022" y="211"/>
                  </a:lnTo>
                  <a:lnTo>
                    <a:pt x="25779" y="1"/>
                  </a:lnTo>
                  <a:lnTo>
                    <a:pt x="25316" y="43"/>
                  </a:lnTo>
                  <a:lnTo>
                    <a:pt x="23505" y="295"/>
                  </a:lnTo>
                  <a:lnTo>
                    <a:pt x="22831" y="295"/>
                  </a:lnTo>
                  <a:lnTo>
                    <a:pt x="21019" y="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3741650" y="2083775"/>
              <a:ext cx="510750" cy="817175"/>
            </a:xfrm>
            <a:custGeom>
              <a:rect b="b" l="l" r="r" t="t"/>
              <a:pathLst>
                <a:path extrusionOk="0" h="32687" w="20430">
                  <a:moveTo>
                    <a:pt x="16049" y="1"/>
                  </a:moveTo>
                  <a:lnTo>
                    <a:pt x="15838" y="169"/>
                  </a:lnTo>
                  <a:lnTo>
                    <a:pt x="15754" y="759"/>
                  </a:lnTo>
                  <a:lnTo>
                    <a:pt x="15628" y="1475"/>
                  </a:lnTo>
                  <a:lnTo>
                    <a:pt x="15459" y="2402"/>
                  </a:lnTo>
                  <a:lnTo>
                    <a:pt x="15207" y="3497"/>
                  </a:lnTo>
                  <a:lnTo>
                    <a:pt x="14827" y="4761"/>
                  </a:lnTo>
                  <a:lnTo>
                    <a:pt x="14322" y="6108"/>
                  </a:lnTo>
                  <a:lnTo>
                    <a:pt x="14027" y="6824"/>
                  </a:lnTo>
                  <a:lnTo>
                    <a:pt x="13690" y="7541"/>
                  </a:lnTo>
                  <a:lnTo>
                    <a:pt x="13311" y="8299"/>
                  </a:lnTo>
                  <a:lnTo>
                    <a:pt x="12890" y="9015"/>
                  </a:lnTo>
                  <a:lnTo>
                    <a:pt x="12469" y="9773"/>
                  </a:lnTo>
                  <a:lnTo>
                    <a:pt x="11963" y="10531"/>
                  </a:lnTo>
                  <a:lnTo>
                    <a:pt x="11416" y="11247"/>
                  </a:lnTo>
                  <a:lnTo>
                    <a:pt x="10826" y="11963"/>
                  </a:lnTo>
                  <a:lnTo>
                    <a:pt x="10152" y="12679"/>
                  </a:lnTo>
                  <a:lnTo>
                    <a:pt x="9478" y="13353"/>
                  </a:lnTo>
                  <a:lnTo>
                    <a:pt x="8720" y="14027"/>
                  </a:lnTo>
                  <a:lnTo>
                    <a:pt x="7920" y="14617"/>
                  </a:lnTo>
                  <a:lnTo>
                    <a:pt x="7077" y="15249"/>
                  </a:lnTo>
                  <a:lnTo>
                    <a:pt x="6151" y="15796"/>
                  </a:lnTo>
                  <a:lnTo>
                    <a:pt x="5140" y="16302"/>
                  </a:lnTo>
                  <a:lnTo>
                    <a:pt x="4087" y="16765"/>
                  </a:lnTo>
                  <a:lnTo>
                    <a:pt x="2991" y="17144"/>
                  </a:lnTo>
                  <a:lnTo>
                    <a:pt x="1812" y="17523"/>
                  </a:lnTo>
                  <a:lnTo>
                    <a:pt x="1" y="31297"/>
                  </a:lnTo>
                  <a:lnTo>
                    <a:pt x="2486" y="31802"/>
                  </a:lnTo>
                  <a:lnTo>
                    <a:pt x="4845" y="32224"/>
                  </a:lnTo>
                  <a:lnTo>
                    <a:pt x="6782" y="32560"/>
                  </a:lnTo>
                  <a:lnTo>
                    <a:pt x="7456" y="32645"/>
                  </a:lnTo>
                  <a:lnTo>
                    <a:pt x="7920" y="32687"/>
                  </a:lnTo>
                  <a:lnTo>
                    <a:pt x="8046" y="32645"/>
                  </a:lnTo>
                  <a:lnTo>
                    <a:pt x="8257" y="32560"/>
                  </a:lnTo>
                  <a:lnTo>
                    <a:pt x="8804" y="32308"/>
                  </a:lnTo>
                  <a:lnTo>
                    <a:pt x="9520" y="31802"/>
                  </a:lnTo>
                  <a:lnTo>
                    <a:pt x="10363" y="31128"/>
                  </a:lnTo>
                  <a:lnTo>
                    <a:pt x="11289" y="30244"/>
                  </a:lnTo>
                  <a:lnTo>
                    <a:pt x="12300" y="29191"/>
                  </a:lnTo>
                  <a:lnTo>
                    <a:pt x="12848" y="28601"/>
                  </a:lnTo>
                  <a:lnTo>
                    <a:pt x="13395" y="27927"/>
                  </a:lnTo>
                  <a:lnTo>
                    <a:pt x="13943" y="27253"/>
                  </a:lnTo>
                  <a:lnTo>
                    <a:pt x="14448" y="26495"/>
                  </a:lnTo>
                  <a:lnTo>
                    <a:pt x="14996" y="25695"/>
                  </a:lnTo>
                  <a:lnTo>
                    <a:pt x="15544" y="24852"/>
                  </a:lnTo>
                  <a:lnTo>
                    <a:pt x="16049" y="23968"/>
                  </a:lnTo>
                  <a:lnTo>
                    <a:pt x="16597" y="22999"/>
                  </a:lnTo>
                  <a:lnTo>
                    <a:pt x="17060" y="22030"/>
                  </a:lnTo>
                  <a:lnTo>
                    <a:pt x="17565" y="20977"/>
                  </a:lnTo>
                  <a:lnTo>
                    <a:pt x="17987" y="19882"/>
                  </a:lnTo>
                  <a:lnTo>
                    <a:pt x="18408" y="18745"/>
                  </a:lnTo>
                  <a:lnTo>
                    <a:pt x="18829" y="17565"/>
                  </a:lnTo>
                  <a:lnTo>
                    <a:pt x="19166" y="16344"/>
                  </a:lnTo>
                  <a:lnTo>
                    <a:pt x="19503" y="15038"/>
                  </a:lnTo>
                  <a:lnTo>
                    <a:pt x="19798" y="13690"/>
                  </a:lnTo>
                  <a:lnTo>
                    <a:pt x="20008" y="12342"/>
                  </a:lnTo>
                  <a:lnTo>
                    <a:pt x="20219" y="10910"/>
                  </a:lnTo>
                  <a:lnTo>
                    <a:pt x="20345" y="9394"/>
                  </a:lnTo>
                  <a:lnTo>
                    <a:pt x="20430" y="7877"/>
                  </a:lnTo>
                  <a:lnTo>
                    <a:pt x="19671" y="5140"/>
                  </a:lnTo>
                  <a:lnTo>
                    <a:pt x="19166" y="3160"/>
                  </a:lnTo>
                  <a:lnTo>
                    <a:pt x="19040" y="2444"/>
                  </a:lnTo>
                  <a:lnTo>
                    <a:pt x="18955" y="2065"/>
                  </a:lnTo>
                  <a:lnTo>
                    <a:pt x="18955" y="1938"/>
                  </a:lnTo>
                  <a:lnTo>
                    <a:pt x="18913" y="1770"/>
                  </a:lnTo>
                  <a:lnTo>
                    <a:pt x="18703" y="1307"/>
                  </a:lnTo>
                  <a:lnTo>
                    <a:pt x="18155" y="127"/>
                  </a:lnTo>
                  <a:lnTo>
                    <a:pt x="16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3732175" y="2073250"/>
              <a:ext cx="523375" cy="802425"/>
            </a:xfrm>
            <a:custGeom>
              <a:rect b="b" l="l" r="r" t="t"/>
              <a:pathLst>
                <a:path extrusionOk="0" h="32097" w="20935">
                  <a:moveTo>
                    <a:pt x="17397" y="1"/>
                  </a:moveTo>
                  <a:lnTo>
                    <a:pt x="16723" y="43"/>
                  </a:lnTo>
                  <a:lnTo>
                    <a:pt x="16512" y="85"/>
                  </a:lnTo>
                  <a:lnTo>
                    <a:pt x="16344" y="211"/>
                  </a:lnTo>
                  <a:lnTo>
                    <a:pt x="16259" y="380"/>
                  </a:lnTo>
                  <a:lnTo>
                    <a:pt x="16217" y="590"/>
                  </a:lnTo>
                  <a:lnTo>
                    <a:pt x="16175" y="2065"/>
                  </a:lnTo>
                  <a:lnTo>
                    <a:pt x="16049" y="3455"/>
                  </a:lnTo>
                  <a:lnTo>
                    <a:pt x="15880" y="4802"/>
                  </a:lnTo>
                  <a:lnTo>
                    <a:pt x="15628" y="6066"/>
                  </a:lnTo>
                  <a:lnTo>
                    <a:pt x="15333" y="7288"/>
                  </a:lnTo>
                  <a:lnTo>
                    <a:pt x="14996" y="8467"/>
                  </a:lnTo>
                  <a:lnTo>
                    <a:pt x="14617" y="9562"/>
                  </a:lnTo>
                  <a:lnTo>
                    <a:pt x="14196" y="10657"/>
                  </a:lnTo>
                  <a:lnTo>
                    <a:pt x="13690" y="11626"/>
                  </a:lnTo>
                  <a:lnTo>
                    <a:pt x="13185" y="12595"/>
                  </a:lnTo>
                  <a:lnTo>
                    <a:pt x="12637" y="13479"/>
                  </a:lnTo>
                  <a:lnTo>
                    <a:pt x="12090" y="14364"/>
                  </a:lnTo>
                  <a:lnTo>
                    <a:pt x="11500" y="15164"/>
                  </a:lnTo>
                  <a:lnTo>
                    <a:pt x="10868" y="15880"/>
                  </a:lnTo>
                  <a:lnTo>
                    <a:pt x="10278" y="16596"/>
                  </a:lnTo>
                  <a:lnTo>
                    <a:pt x="9646" y="17270"/>
                  </a:lnTo>
                  <a:lnTo>
                    <a:pt x="8973" y="17860"/>
                  </a:lnTo>
                  <a:lnTo>
                    <a:pt x="8341" y="18450"/>
                  </a:lnTo>
                  <a:lnTo>
                    <a:pt x="7709" y="18997"/>
                  </a:lnTo>
                  <a:lnTo>
                    <a:pt x="7077" y="19461"/>
                  </a:lnTo>
                  <a:lnTo>
                    <a:pt x="5856" y="20345"/>
                  </a:lnTo>
                  <a:lnTo>
                    <a:pt x="4718" y="21019"/>
                  </a:lnTo>
                  <a:lnTo>
                    <a:pt x="3665" y="21609"/>
                  </a:lnTo>
                  <a:lnTo>
                    <a:pt x="2781" y="22030"/>
                  </a:lnTo>
                  <a:lnTo>
                    <a:pt x="2023" y="22367"/>
                  </a:lnTo>
                  <a:lnTo>
                    <a:pt x="1517" y="22535"/>
                  </a:lnTo>
                  <a:lnTo>
                    <a:pt x="1391" y="22620"/>
                  </a:lnTo>
                  <a:lnTo>
                    <a:pt x="1306" y="22746"/>
                  </a:lnTo>
                  <a:lnTo>
                    <a:pt x="1222" y="22830"/>
                  </a:lnTo>
                  <a:lnTo>
                    <a:pt x="1180" y="22999"/>
                  </a:lnTo>
                  <a:lnTo>
                    <a:pt x="1" y="31465"/>
                  </a:lnTo>
                  <a:lnTo>
                    <a:pt x="1" y="31591"/>
                  </a:lnTo>
                  <a:lnTo>
                    <a:pt x="1" y="31718"/>
                  </a:lnTo>
                  <a:lnTo>
                    <a:pt x="85" y="31844"/>
                  </a:lnTo>
                  <a:lnTo>
                    <a:pt x="169" y="31928"/>
                  </a:lnTo>
                  <a:lnTo>
                    <a:pt x="296" y="32013"/>
                  </a:lnTo>
                  <a:lnTo>
                    <a:pt x="380" y="32055"/>
                  </a:lnTo>
                  <a:lnTo>
                    <a:pt x="548" y="32097"/>
                  </a:lnTo>
                  <a:lnTo>
                    <a:pt x="675" y="32055"/>
                  </a:lnTo>
                  <a:lnTo>
                    <a:pt x="1728" y="31760"/>
                  </a:lnTo>
                  <a:lnTo>
                    <a:pt x="2781" y="31423"/>
                  </a:lnTo>
                  <a:lnTo>
                    <a:pt x="3750" y="31086"/>
                  </a:lnTo>
                  <a:lnTo>
                    <a:pt x="4676" y="30707"/>
                  </a:lnTo>
                  <a:lnTo>
                    <a:pt x="5603" y="30328"/>
                  </a:lnTo>
                  <a:lnTo>
                    <a:pt x="6487" y="29907"/>
                  </a:lnTo>
                  <a:lnTo>
                    <a:pt x="7330" y="29485"/>
                  </a:lnTo>
                  <a:lnTo>
                    <a:pt x="8172" y="29022"/>
                  </a:lnTo>
                  <a:lnTo>
                    <a:pt x="8930" y="28559"/>
                  </a:lnTo>
                  <a:lnTo>
                    <a:pt x="9689" y="28095"/>
                  </a:lnTo>
                  <a:lnTo>
                    <a:pt x="10405" y="27590"/>
                  </a:lnTo>
                  <a:lnTo>
                    <a:pt x="11079" y="27085"/>
                  </a:lnTo>
                  <a:lnTo>
                    <a:pt x="11753" y="26579"/>
                  </a:lnTo>
                  <a:lnTo>
                    <a:pt x="12384" y="26031"/>
                  </a:lnTo>
                  <a:lnTo>
                    <a:pt x="12974" y="25526"/>
                  </a:lnTo>
                  <a:lnTo>
                    <a:pt x="13564" y="24936"/>
                  </a:lnTo>
                  <a:lnTo>
                    <a:pt x="14111" y="24389"/>
                  </a:lnTo>
                  <a:lnTo>
                    <a:pt x="14617" y="23799"/>
                  </a:lnTo>
                  <a:lnTo>
                    <a:pt x="15586" y="22620"/>
                  </a:lnTo>
                  <a:lnTo>
                    <a:pt x="16428" y="21440"/>
                  </a:lnTo>
                  <a:lnTo>
                    <a:pt x="17228" y="20219"/>
                  </a:lnTo>
                  <a:lnTo>
                    <a:pt x="17902" y="18955"/>
                  </a:lnTo>
                  <a:lnTo>
                    <a:pt x="18492" y="17692"/>
                  </a:lnTo>
                  <a:lnTo>
                    <a:pt x="18997" y="16470"/>
                  </a:lnTo>
                  <a:lnTo>
                    <a:pt x="19419" y="15206"/>
                  </a:lnTo>
                  <a:lnTo>
                    <a:pt x="19798" y="13943"/>
                  </a:lnTo>
                  <a:lnTo>
                    <a:pt x="20135" y="12721"/>
                  </a:lnTo>
                  <a:lnTo>
                    <a:pt x="20387" y="11542"/>
                  </a:lnTo>
                  <a:lnTo>
                    <a:pt x="20556" y="10362"/>
                  </a:lnTo>
                  <a:lnTo>
                    <a:pt x="20724" y="9183"/>
                  </a:lnTo>
                  <a:lnTo>
                    <a:pt x="20809" y="8088"/>
                  </a:lnTo>
                  <a:lnTo>
                    <a:pt x="20893" y="7035"/>
                  </a:lnTo>
                  <a:lnTo>
                    <a:pt x="20935" y="6024"/>
                  </a:lnTo>
                  <a:lnTo>
                    <a:pt x="20935" y="5097"/>
                  </a:lnTo>
                  <a:lnTo>
                    <a:pt x="20893" y="4213"/>
                  </a:lnTo>
                  <a:lnTo>
                    <a:pt x="20809" y="2654"/>
                  </a:lnTo>
                  <a:lnTo>
                    <a:pt x="20682" y="1475"/>
                  </a:lnTo>
                  <a:lnTo>
                    <a:pt x="20598" y="632"/>
                  </a:lnTo>
                  <a:lnTo>
                    <a:pt x="20514" y="464"/>
                  </a:lnTo>
                  <a:lnTo>
                    <a:pt x="20429" y="338"/>
                  </a:lnTo>
                  <a:lnTo>
                    <a:pt x="20261" y="253"/>
                  </a:lnTo>
                  <a:lnTo>
                    <a:pt x="20093" y="211"/>
                  </a:lnTo>
                  <a:lnTo>
                    <a:pt x="19124" y="85"/>
                  </a:lnTo>
                  <a:lnTo>
                    <a:pt x="18197" y="43"/>
                  </a:lnTo>
                  <a:lnTo>
                    <a:pt x="17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3732175" y="2280700"/>
              <a:ext cx="520225" cy="594975"/>
            </a:xfrm>
            <a:custGeom>
              <a:rect b="b" l="l" r="r" t="t"/>
              <a:pathLst>
                <a:path extrusionOk="0" h="23799" w="20809">
                  <a:moveTo>
                    <a:pt x="20809" y="0"/>
                  </a:moveTo>
                  <a:lnTo>
                    <a:pt x="20556" y="1180"/>
                  </a:lnTo>
                  <a:lnTo>
                    <a:pt x="20261" y="2317"/>
                  </a:lnTo>
                  <a:lnTo>
                    <a:pt x="19966" y="3412"/>
                  </a:lnTo>
                  <a:lnTo>
                    <a:pt x="19629" y="4423"/>
                  </a:lnTo>
                  <a:lnTo>
                    <a:pt x="19250" y="5392"/>
                  </a:lnTo>
                  <a:lnTo>
                    <a:pt x="18871" y="6319"/>
                  </a:lnTo>
                  <a:lnTo>
                    <a:pt x="18492" y="7161"/>
                  </a:lnTo>
                  <a:lnTo>
                    <a:pt x="18071" y="8004"/>
                  </a:lnTo>
                  <a:lnTo>
                    <a:pt x="17649" y="8762"/>
                  </a:lnTo>
                  <a:lnTo>
                    <a:pt x="17228" y="9478"/>
                  </a:lnTo>
                  <a:lnTo>
                    <a:pt x="16807" y="10110"/>
                  </a:lnTo>
                  <a:lnTo>
                    <a:pt x="16386" y="10741"/>
                  </a:lnTo>
                  <a:lnTo>
                    <a:pt x="15965" y="11331"/>
                  </a:lnTo>
                  <a:lnTo>
                    <a:pt x="15543" y="11837"/>
                  </a:lnTo>
                  <a:lnTo>
                    <a:pt x="14701" y="12721"/>
                  </a:lnTo>
                  <a:lnTo>
                    <a:pt x="13943" y="13479"/>
                  </a:lnTo>
                  <a:lnTo>
                    <a:pt x="13227" y="14027"/>
                  </a:lnTo>
                  <a:lnTo>
                    <a:pt x="12595" y="14406"/>
                  </a:lnTo>
                  <a:lnTo>
                    <a:pt x="12090" y="14659"/>
                  </a:lnTo>
                  <a:lnTo>
                    <a:pt x="11921" y="14701"/>
                  </a:lnTo>
                  <a:lnTo>
                    <a:pt x="11626" y="14701"/>
                  </a:lnTo>
                  <a:lnTo>
                    <a:pt x="11542" y="14617"/>
                  </a:lnTo>
                  <a:lnTo>
                    <a:pt x="11500" y="14532"/>
                  </a:lnTo>
                  <a:lnTo>
                    <a:pt x="11542" y="14406"/>
                  </a:lnTo>
                  <a:lnTo>
                    <a:pt x="11584" y="14237"/>
                  </a:lnTo>
                  <a:lnTo>
                    <a:pt x="11710" y="14027"/>
                  </a:lnTo>
                  <a:lnTo>
                    <a:pt x="12216" y="13479"/>
                  </a:lnTo>
                  <a:lnTo>
                    <a:pt x="12679" y="12932"/>
                  </a:lnTo>
                  <a:lnTo>
                    <a:pt x="13100" y="12384"/>
                  </a:lnTo>
                  <a:lnTo>
                    <a:pt x="13437" y="11837"/>
                  </a:lnTo>
                  <a:lnTo>
                    <a:pt x="14027" y="10826"/>
                  </a:lnTo>
                  <a:lnTo>
                    <a:pt x="14490" y="9941"/>
                  </a:lnTo>
                  <a:lnTo>
                    <a:pt x="14785" y="9225"/>
                  </a:lnTo>
                  <a:lnTo>
                    <a:pt x="14954" y="8635"/>
                  </a:lnTo>
                  <a:lnTo>
                    <a:pt x="15080" y="8172"/>
                  </a:lnTo>
                  <a:lnTo>
                    <a:pt x="14701" y="8720"/>
                  </a:lnTo>
                  <a:lnTo>
                    <a:pt x="14280" y="9267"/>
                  </a:lnTo>
                  <a:lnTo>
                    <a:pt x="13859" y="9773"/>
                  </a:lnTo>
                  <a:lnTo>
                    <a:pt x="13437" y="10278"/>
                  </a:lnTo>
                  <a:lnTo>
                    <a:pt x="12511" y="11205"/>
                  </a:lnTo>
                  <a:lnTo>
                    <a:pt x="11542" y="12047"/>
                  </a:lnTo>
                  <a:lnTo>
                    <a:pt x="10615" y="12805"/>
                  </a:lnTo>
                  <a:lnTo>
                    <a:pt x="9646" y="13437"/>
                  </a:lnTo>
                  <a:lnTo>
                    <a:pt x="8678" y="14027"/>
                  </a:lnTo>
                  <a:lnTo>
                    <a:pt x="7751" y="14490"/>
                  </a:lnTo>
                  <a:lnTo>
                    <a:pt x="6866" y="14911"/>
                  </a:lnTo>
                  <a:lnTo>
                    <a:pt x="6066" y="15206"/>
                  </a:lnTo>
                  <a:lnTo>
                    <a:pt x="5308" y="15417"/>
                  </a:lnTo>
                  <a:lnTo>
                    <a:pt x="4676" y="15543"/>
                  </a:lnTo>
                  <a:lnTo>
                    <a:pt x="3960" y="15543"/>
                  </a:lnTo>
                  <a:lnTo>
                    <a:pt x="3750" y="15501"/>
                  </a:lnTo>
                  <a:lnTo>
                    <a:pt x="3623" y="15417"/>
                  </a:lnTo>
                  <a:lnTo>
                    <a:pt x="3497" y="15333"/>
                  </a:lnTo>
                  <a:lnTo>
                    <a:pt x="3455" y="15206"/>
                  </a:lnTo>
                  <a:lnTo>
                    <a:pt x="3413" y="15080"/>
                  </a:lnTo>
                  <a:lnTo>
                    <a:pt x="3413" y="14827"/>
                  </a:lnTo>
                  <a:lnTo>
                    <a:pt x="3455" y="14574"/>
                  </a:lnTo>
                  <a:lnTo>
                    <a:pt x="3539" y="14364"/>
                  </a:lnTo>
                  <a:lnTo>
                    <a:pt x="3623" y="14111"/>
                  </a:lnTo>
                  <a:lnTo>
                    <a:pt x="3918" y="13690"/>
                  </a:lnTo>
                  <a:lnTo>
                    <a:pt x="4213" y="13311"/>
                  </a:lnTo>
                  <a:lnTo>
                    <a:pt x="4592" y="12974"/>
                  </a:lnTo>
                  <a:lnTo>
                    <a:pt x="4887" y="12679"/>
                  </a:lnTo>
                  <a:lnTo>
                    <a:pt x="5392" y="12342"/>
                  </a:lnTo>
                  <a:lnTo>
                    <a:pt x="4129" y="13058"/>
                  </a:lnTo>
                  <a:lnTo>
                    <a:pt x="3033" y="13606"/>
                  </a:lnTo>
                  <a:lnTo>
                    <a:pt x="2149" y="14027"/>
                  </a:lnTo>
                  <a:lnTo>
                    <a:pt x="1517" y="14237"/>
                  </a:lnTo>
                  <a:lnTo>
                    <a:pt x="1391" y="14322"/>
                  </a:lnTo>
                  <a:lnTo>
                    <a:pt x="1306" y="14448"/>
                  </a:lnTo>
                  <a:lnTo>
                    <a:pt x="1222" y="14532"/>
                  </a:lnTo>
                  <a:lnTo>
                    <a:pt x="1180" y="14701"/>
                  </a:lnTo>
                  <a:lnTo>
                    <a:pt x="1" y="23167"/>
                  </a:lnTo>
                  <a:lnTo>
                    <a:pt x="1" y="23293"/>
                  </a:lnTo>
                  <a:lnTo>
                    <a:pt x="1" y="23420"/>
                  </a:lnTo>
                  <a:lnTo>
                    <a:pt x="85" y="23546"/>
                  </a:lnTo>
                  <a:lnTo>
                    <a:pt x="169" y="23630"/>
                  </a:lnTo>
                  <a:lnTo>
                    <a:pt x="296" y="23715"/>
                  </a:lnTo>
                  <a:lnTo>
                    <a:pt x="380" y="23757"/>
                  </a:lnTo>
                  <a:lnTo>
                    <a:pt x="548" y="23799"/>
                  </a:lnTo>
                  <a:lnTo>
                    <a:pt x="675" y="23757"/>
                  </a:lnTo>
                  <a:lnTo>
                    <a:pt x="2107" y="23336"/>
                  </a:lnTo>
                  <a:lnTo>
                    <a:pt x="3497" y="22872"/>
                  </a:lnTo>
                  <a:lnTo>
                    <a:pt x="4760" y="22367"/>
                  </a:lnTo>
                  <a:lnTo>
                    <a:pt x="6024" y="21819"/>
                  </a:lnTo>
                  <a:lnTo>
                    <a:pt x="7203" y="21272"/>
                  </a:lnTo>
                  <a:lnTo>
                    <a:pt x="8299" y="20640"/>
                  </a:lnTo>
                  <a:lnTo>
                    <a:pt x="9352" y="20008"/>
                  </a:lnTo>
                  <a:lnTo>
                    <a:pt x="10320" y="19376"/>
                  </a:lnTo>
                  <a:lnTo>
                    <a:pt x="11289" y="18660"/>
                  </a:lnTo>
                  <a:lnTo>
                    <a:pt x="12132" y="17944"/>
                  </a:lnTo>
                  <a:lnTo>
                    <a:pt x="12974" y="17228"/>
                  </a:lnTo>
                  <a:lnTo>
                    <a:pt x="13732" y="16470"/>
                  </a:lnTo>
                  <a:lnTo>
                    <a:pt x="14490" y="15670"/>
                  </a:lnTo>
                  <a:lnTo>
                    <a:pt x="15164" y="14869"/>
                  </a:lnTo>
                  <a:lnTo>
                    <a:pt x="15796" y="14069"/>
                  </a:lnTo>
                  <a:lnTo>
                    <a:pt x="16344" y="13269"/>
                  </a:lnTo>
                  <a:lnTo>
                    <a:pt x="16891" y="12426"/>
                  </a:lnTo>
                  <a:lnTo>
                    <a:pt x="17397" y="11584"/>
                  </a:lnTo>
                  <a:lnTo>
                    <a:pt x="17860" y="10741"/>
                  </a:lnTo>
                  <a:lnTo>
                    <a:pt x="18281" y="9899"/>
                  </a:lnTo>
                  <a:lnTo>
                    <a:pt x="18660" y="9014"/>
                  </a:lnTo>
                  <a:lnTo>
                    <a:pt x="18997" y="8172"/>
                  </a:lnTo>
                  <a:lnTo>
                    <a:pt x="19292" y="7330"/>
                  </a:lnTo>
                  <a:lnTo>
                    <a:pt x="19587" y="6487"/>
                  </a:lnTo>
                  <a:lnTo>
                    <a:pt x="19840" y="5603"/>
                  </a:lnTo>
                  <a:lnTo>
                    <a:pt x="20050" y="4802"/>
                  </a:lnTo>
                  <a:lnTo>
                    <a:pt x="20387" y="3117"/>
                  </a:lnTo>
                  <a:lnTo>
                    <a:pt x="20640" y="1517"/>
                  </a:lnTo>
                  <a:lnTo>
                    <a:pt x="208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3870125" y="2587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3981750" y="1946900"/>
              <a:ext cx="123225" cy="218000"/>
            </a:xfrm>
            <a:custGeom>
              <a:rect b="b" l="l" r="r" t="t"/>
              <a:pathLst>
                <a:path extrusionOk="0" h="8720" w="4929">
                  <a:moveTo>
                    <a:pt x="506" y="0"/>
                  </a:moveTo>
                  <a:lnTo>
                    <a:pt x="43" y="6108"/>
                  </a:lnTo>
                  <a:lnTo>
                    <a:pt x="0" y="6360"/>
                  </a:lnTo>
                  <a:lnTo>
                    <a:pt x="43" y="6613"/>
                  </a:lnTo>
                  <a:lnTo>
                    <a:pt x="85" y="6866"/>
                  </a:lnTo>
                  <a:lnTo>
                    <a:pt x="169" y="7119"/>
                  </a:lnTo>
                  <a:lnTo>
                    <a:pt x="253" y="7329"/>
                  </a:lnTo>
                  <a:lnTo>
                    <a:pt x="380" y="7540"/>
                  </a:lnTo>
                  <a:lnTo>
                    <a:pt x="674" y="7961"/>
                  </a:lnTo>
                  <a:lnTo>
                    <a:pt x="1053" y="8256"/>
                  </a:lnTo>
                  <a:lnTo>
                    <a:pt x="1264" y="8424"/>
                  </a:lnTo>
                  <a:lnTo>
                    <a:pt x="1475" y="8509"/>
                  </a:lnTo>
                  <a:lnTo>
                    <a:pt x="1685" y="8635"/>
                  </a:lnTo>
                  <a:lnTo>
                    <a:pt x="1938" y="8677"/>
                  </a:lnTo>
                  <a:lnTo>
                    <a:pt x="2191" y="8719"/>
                  </a:lnTo>
                  <a:lnTo>
                    <a:pt x="2738" y="8719"/>
                  </a:lnTo>
                  <a:lnTo>
                    <a:pt x="2991" y="8677"/>
                  </a:lnTo>
                  <a:lnTo>
                    <a:pt x="3244" y="8635"/>
                  </a:lnTo>
                  <a:lnTo>
                    <a:pt x="3454" y="8509"/>
                  </a:lnTo>
                  <a:lnTo>
                    <a:pt x="3707" y="8424"/>
                  </a:lnTo>
                  <a:lnTo>
                    <a:pt x="3918" y="8256"/>
                  </a:lnTo>
                  <a:lnTo>
                    <a:pt x="4255" y="7961"/>
                  </a:lnTo>
                  <a:lnTo>
                    <a:pt x="4550" y="7540"/>
                  </a:lnTo>
                  <a:lnTo>
                    <a:pt x="4676" y="7329"/>
                  </a:lnTo>
                  <a:lnTo>
                    <a:pt x="4802" y="7119"/>
                  </a:lnTo>
                  <a:lnTo>
                    <a:pt x="4844" y="6866"/>
                  </a:lnTo>
                  <a:lnTo>
                    <a:pt x="4886" y="6613"/>
                  </a:lnTo>
                  <a:lnTo>
                    <a:pt x="4929" y="6360"/>
                  </a:lnTo>
                  <a:lnTo>
                    <a:pt x="4929" y="6108"/>
                  </a:lnTo>
                  <a:lnTo>
                    <a:pt x="4423" y="0"/>
                  </a:lnTo>
                  <a:lnTo>
                    <a:pt x="2486" y="147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3983850" y="2023750"/>
              <a:ext cx="121125" cy="85325"/>
            </a:xfrm>
            <a:custGeom>
              <a:rect b="b" l="l" r="r" t="t"/>
              <a:pathLst>
                <a:path extrusionOk="0" h="3413" w="4845">
                  <a:moveTo>
                    <a:pt x="169" y="1"/>
                  </a:moveTo>
                  <a:lnTo>
                    <a:pt x="1" y="2318"/>
                  </a:lnTo>
                  <a:lnTo>
                    <a:pt x="422" y="2655"/>
                  </a:lnTo>
                  <a:lnTo>
                    <a:pt x="843" y="2907"/>
                  </a:lnTo>
                  <a:lnTo>
                    <a:pt x="1264" y="3118"/>
                  </a:lnTo>
                  <a:lnTo>
                    <a:pt x="1686" y="3244"/>
                  </a:lnTo>
                  <a:lnTo>
                    <a:pt x="2107" y="3329"/>
                  </a:lnTo>
                  <a:lnTo>
                    <a:pt x="2486" y="3413"/>
                  </a:lnTo>
                  <a:lnTo>
                    <a:pt x="3244" y="3413"/>
                  </a:lnTo>
                  <a:lnTo>
                    <a:pt x="3876" y="3329"/>
                  </a:lnTo>
                  <a:lnTo>
                    <a:pt x="4381" y="3202"/>
                  </a:lnTo>
                  <a:lnTo>
                    <a:pt x="4845" y="3034"/>
                  </a:lnTo>
                  <a:lnTo>
                    <a:pt x="4129" y="1644"/>
                  </a:lnTo>
                  <a:lnTo>
                    <a:pt x="3749" y="1138"/>
                  </a:lnTo>
                  <a:lnTo>
                    <a:pt x="2486" y="675"/>
                  </a:lnTo>
                  <a:lnTo>
                    <a:pt x="1306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3994375" y="1946900"/>
              <a:ext cx="108500" cy="125325"/>
            </a:xfrm>
            <a:custGeom>
              <a:rect b="b" l="l" r="r" t="t"/>
              <a:pathLst>
                <a:path extrusionOk="0" h="5013" w="4340">
                  <a:moveTo>
                    <a:pt x="1" y="0"/>
                  </a:moveTo>
                  <a:lnTo>
                    <a:pt x="1" y="126"/>
                  </a:lnTo>
                  <a:lnTo>
                    <a:pt x="43" y="548"/>
                  </a:lnTo>
                  <a:lnTo>
                    <a:pt x="127" y="1137"/>
                  </a:lnTo>
                  <a:lnTo>
                    <a:pt x="338" y="1896"/>
                  </a:lnTo>
                  <a:lnTo>
                    <a:pt x="464" y="2275"/>
                  </a:lnTo>
                  <a:lnTo>
                    <a:pt x="633" y="2654"/>
                  </a:lnTo>
                  <a:lnTo>
                    <a:pt x="885" y="3075"/>
                  </a:lnTo>
                  <a:lnTo>
                    <a:pt x="1138" y="3454"/>
                  </a:lnTo>
                  <a:lnTo>
                    <a:pt x="1475" y="3833"/>
                  </a:lnTo>
                  <a:lnTo>
                    <a:pt x="1854" y="4128"/>
                  </a:lnTo>
                  <a:lnTo>
                    <a:pt x="2275" y="4465"/>
                  </a:lnTo>
                  <a:lnTo>
                    <a:pt x="2781" y="4718"/>
                  </a:lnTo>
                  <a:lnTo>
                    <a:pt x="3202" y="4844"/>
                  </a:lnTo>
                  <a:lnTo>
                    <a:pt x="3623" y="4970"/>
                  </a:lnTo>
                  <a:lnTo>
                    <a:pt x="3960" y="5013"/>
                  </a:lnTo>
                  <a:lnTo>
                    <a:pt x="4339" y="5013"/>
                  </a:lnTo>
                  <a:lnTo>
                    <a:pt x="3960" y="337"/>
                  </a:lnTo>
                  <a:lnTo>
                    <a:pt x="3834" y="253"/>
                  </a:lnTo>
                  <a:lnTo>
                    <a:pt x="3581" y="253"/>
                  </a:lnTo>
                  <a:lnTo>
                    <a:pt x="1981" y="14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3917525" y="1724700"/>
              <a:ext cx="296975" cy="313825"/>
            </a:xfrm>
            <a:custGeom>
              <a:rect b="b" l="l" r="r" t="t"/>
              <a:pathLst>
                <a:path extrusionOk="0" h="12553" w="11879">
                  <a:moveTo>
                    <a:pt x="7203" y="1"/>
                  </a:moveTo>
                  <a:lnTo>
                    <a:pt x="6697" y="43"/>
                  </a:lnTo>
                  <a:lnTo>
                    <a:pt x="6192" y="127"/>
                  </a:lnTo>
                  <a:lnTo>
                    <a:pt x="5686" y="253"/>
                  </a:lnTo>
                  <a:lnTo>
                    <a:pt x="5223" y="380"/>
                  </a:lnTo>
                  <a:lnTo>
                    <a:pt x="4760" y="590"/>
                  </a:lnTo>
                  <a:lnTo>
                    <a:pt x="4339" y="759"/>
                  </a:lnTo>
                  <a:lnTo>
                    <a:pt x="3917" y="1011"/>
                  </a:lnTo>
                  <a:lnTo>
                    <a:pt x="3622" y="1222"/>
                  </a:lnTo>
                  <a:lnTo>
                    <a:pt x="3370" y="1433"/>
                  </a:lnTo>
                  <a:lnTo>
                    <a:pt x="3159" y="1685"/>
                  </a:lnTo>
                  <a:lnTo>
                    <a:pt x="2949" y="1980"/>
                  </a:lnTo>
                  <a:lnTo>
                    <a:pt x="2822" y="2233"/>
                  </a:lnTo>
                  <a:lnTo>
                    <a:pt x="2696" y="2486"/>
                  </a:lnTo>
                  <a:lnTo>
                    <a:pt x="2485" y="3033"/>
                  </a:lnTo>
                  <a:lnTo>
                    <a:pt x="2401" y="3497"/>
                  </a:lnTo>
                  <a:lnTo>
                    <a:pt x="2359" y="3876"/>
                  </a:lnTo>
                  <a:lnTo>
                    <a:pt x="2359" y="4255"/>
                  </a:lnTo>
                  <a:lnTo>
                    <a:pt x="2190" y="4044"/>
                  </a:lnTo>
                  <a:lnTo>
                    <a:pt x="2022" y="3876"/>
                  </a:lnTo>
                  <a:lnTo>
                    <a:pt x="1811" y="3749"/>
                  </a:lnTo>
                  <a:lnTo>
                    <a:pt x="1643" y="3665"/>
                  </a:lnTo>
                  <a:lnTo>
                    <a:pt x="1432" y="3581"/>
                  </a:lnTo>
                  <a:lnTo>
                    <a:pt x="1222" y="3539"/>
                  </a:lnTo>
                  <a:lnTo>
                    <a:pt x="842" y="3539"/>
                  </a:lnTo>
                  <a:lnTo>
                    <a:pt x="674" y="3623"/>
                  </a:lnTo>
                  <a:lnTo>
                    <a:pt x="506" y="3707"/>
                  </a:lnTo>
                  <a:lnTo>
                    <a:pt x="379" y="3876"/>
                  </a:lnTo>
                  <a:lnTo>
                    <a:pt x="253" y="4044"/>
                  </a:lnTo>
                  <a:lnTo>
                    <a:pt x="126" y="4297"/>
                  </a:lnTo>
                  <a:lnTo>
                    <a:pt x="84" y="4550"/>
                  </a:lnTo>
                  <a:lnTo>
                    <a:pt x="42" y="4887"/>
                  </a:lnTo>
                  <a:lnTo>
                    <a:pt x="0" y="5224"/>
                  </a:lnTo>
                  <a:lnTo>
                    <a:pt x="42" y="5603"/>
                  </a:lnTo>
                  <a:lnTo>
                    <a:pt x="126" y="5940"/>
                  </a:lnTo>
                  <a:lnTo>
                    <a:pt x="253" y="6192"/>
                  </a:lnTo>
                  <a:lnTo>
                    <a:pt x="379" y="6445"/>
                  </a:lnTo>
                  <a:lnTo>
                    <a:pt x="548" y="6656"/>
                  </a:lnTo>
                  <a:lnTo>
                    <a:pt x="758" y="6824"/>
                  </a:lnTo>
                  <a:lnTo>
                    <a:pt x="969" y="6993"/>
                  </a:lnTo>
                  <a:lnTo>
                    <a:pt x="1179" y="7119"/>
                  </a:lnTo>
                  <a:lnTo>
                    <a:pt x="1559" y="7287"/>
                  </a:lnTo>
                  <a:lnTo>
                    <a:pt x="1938" y="7372"/>
                  </a:lnTo>
                  <a:lnTo>
                    <a:pt x="2275" y="7414"/>
                  </a:lnTo>
                  <a:lnTo>
                    <a:pt x="2485" y="7961"/>
                  </a:lnTo>
                  <a:lnTo>
                    <a:pt x="2696" y="8551"/>
                  </a:lnTo>
                  <a:lnTo>
                    <a:pt x="2991" y="9267"/>
                  </a:lnTo>
                  <a:lnTo>
                    <a:pt x="3412" y="10025"/>
                  </a:lnTo>
                  <a:lnTo>
                    <a:pt x="3875" y="10741"/>
                  </a:lnTo>
                  <a:lnTo>
                    <a:pt x="4128" y="11121"/>
                  </a:lnTo>
                  <a:lnTo>
                    <a:pt x="4381" y="11415"/>
                  </a:lnTo>
                  <a:lnTo>
                    <a:pt x="4676" y="11710"/>
                  </a:lnTo>
                  <a:lnTo>
                    <a:pt x="4970" y="11963"/>
                  </a:lnTo>
                  <a:lnTo>
                    <a:pt x="5307" y="12174"/>
                  </a:lnTo>
                  <a:lnTo>
                    <a:pt x="5686" y="12342"/>
                  </a:lnTo>
                  <a:lnTo>
                    <a:pt x="6150" y="12426"/>
                  </a:lnTo>
                  <a:lnTo>
                    <a:pt x="6571" y="12511"/>
                  </a:lnTo>
                  <a:lnTo>
                    <a:pt x="7076" y="12553"/>
                  </a:lnTo>
                  <a:lnTo>
                    <a:pt x="7582" y="12511"/>
                  </a:lnTo>
                  <a:lnTo>
                    <a:pt x="8087" y="12426"/>
                  </a:lnTo>
                  <a:lnTo>
                    <a:pt x="8593" y="12300"/>
                  </a:lnTo>
                  <a:lnTo>
                    <a:pt x="9056" y="12089"/>
                  </a:lnTo>
                  <a:lnTo>
                    <a:pt x="9562" y="11837"/>
                  </a:lnTo>
                  <a:lnTo>
                    <a:pt x="9983" y="11500"/>
                  </a:lnTo>
                  <a:lnTo>
                    <a:pt x="10404" y="11078"/>
                  </a:lnTo>
                  <a:lnTo>
                    <a:pt x="10783" y="10615"/>
                  </a:lnTo>
                  <a:lnTo>
                    <a:pt x="11120" y="10067"/>
                  </a:lnTo>
                  <a:lnTo>
                    <a:pt x="11415" y="9394"/>
                  </a:lnTo>
                  <a:lnTo>
                    <a:pt x="11625" y="8677"/>
                  </a:lnTo>
                  <a:lnTo>
                    <a:pt x="11752" y="7961"/>
                  </a:lnTo>
                  <a:lnTo>
                    <a:pt x="11836" y="7203"/>
                  </a:lnTo>
                  <a:lnTo>
                    <a:pt x="11878" y="6529"/>
                  </a:lnTo>
                  <a:lnTo>
                    <a:pt x="11878" y="5855"/>
                  </a:lnTo>
                  <a:lnTo>
                    <a:pt x="11836" y="5266"/>
                  </a:lnTo>
                  <a:lnTo>
                    <a:pt x="11794" y="4676"/>
                  </a:lnTo>
                  <a:lnTo>
                    <a:pt x="11710" y="4128"/>
                  </a:lnTo>
                  <a:lnTo>
                    <a:pt x="11583" y="3665"/>
                  </a:lnTo>
                  <a:lnTo>
                    <a:pt x="11331" y="2823"/>
                  </a:lnTo>
                  <a:lnTo>
                    <a:pt x="11120" y="2191"/>
                  </a:lnTo>
                  <a:lnTo>
                    <a:pt x="10867" y="1643"/>
                  </a:lnTo>
                  <a:lnTo>
                    <a:pt x="10615" y="1264"/>
                  </a:lnTo>
                  <a:lnTo>
                    <a:pt x="10320" y="927"/>
                  </a:lnTo>
                  <a:lnTo>
                    <a:pt x="9983" y="674"/>
                  </a:lnTo>
                  <a:lnTo>
                    <a:pt x="9562" y="422"/>
                  </a:lnTo>
                  <a:lnTo>
                    <a:pt x="9140" y="253"/>
                  </a:lnTo>
                  <a:lnTo>
                    <a:pt x="8677" y="127"/>
                  </a:lnTo>
                  <a:lnTo>
                    <a:pt x="8214" y="43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rgbClr val="F8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3934350" y="1839475"/>
              <a:ext cx="28475" cy="42150"/>
            </a:xfrm>
            <a:custGeom>
              <a:rect b="b" l="l" r="r" t="t"/>
              <a:pathLst>
                <a:path extrusionOk="0" h="1686" w="1139">
                  <a:moveTo>
                    <a:pt x="506" y="1"/>
                  </a:moveTo>
                  <a:lnTo>
                    <a:pt x="338" y="43"/>
                  </a:lnTo>
                  <a:lnTo>
                    <a:pt x="212" y="85"/>
                  </a:lnTo>
                  <a:lnTo>
                    <a:pt x="85" y="253"/>
                  </a:lnTo>
                  <a:lnTo>
                    <a:pt x="1" y="464"/>
                  </a:lnTo>
                  <a:lnTo>
                    <a:pt x="1" y="717"/>
                  </a:lnTo>
                  <a:lnTo>
                    <a:pt x="85" y="1012"/>
                  </a:lnTo>
                  <a:lnTo>
                    <a:pt x="254" y="1264"/>
                  </a:lnTo>
                  <a:lnTo>
                    <a:pt x="464" y="1475"/>
                  </a:lnTo>
                  <a:lnTo>
                    <a:pt x="591" y="1559"/>
                  </a:lnTo>
                  <a:lnTo>
                    <a:pt x="759" y="1601"/>
                  </a:lnTo>
                  <a:lnTo>
                    <a:pt x="928" y="1643"/>
                  </a:lnTo>
                  <a:lnTo>
                    <a:pt x="1138" y="1686"/>
                  </a:lnTo>
                  <a:lnTo>
                    <a:pt x="1138" y="1686"/>
                  </a:lnTo>
                  <a:lnTo>
                    <a:pt x="1012" y="1643"/>
                  </a:lnTo>
                  <a:lnTo>
                    <a:pt x="759" y="1433"/>
                  </a:lnTo>
                  <a:lnTo>
                    <a:pt x="464" y="1180"/>
                  </a:lnTo>
                  <a:lnTo>
                    <a:pt x="380" y="1012"/>
                  </a:lnTo>
                  <a:lnTo>
                    <a:pt x="296" y="843"/>
                  </a:lnTo>
                  <a:lnTo>
                    <a:pt x="296" y="675"/>
                  </a:lnTo>
                  <a:lnTo>
                    <a:pt x="296" y="506"/>
                  </a:lnTo>
                  <a:lnTo>
                    <a:pt x="338" y="380"/>
                  </a:lnTo>
                  <a:lnTo>
                    <a:pt x="422" y="296"/>
                  </a:lnTo>
                  <a:lnTo>
                    <a:pt x="506" y="253"/>
                  </a:lnTo>
                  <a:lnTo>
                    <a:pt x="675" y="211"/>
                  </a:lnTo>
                  <a:lnTo>
                    <a:pt x="801" y="211"/>
                  </a:lnTo>
                  <a:lnTo>
                    <a:pt x="1012" y="253"/>
                  </a:lnTo>
                  <a:lnTo>
                    <a:pt x="928" y="211"/>
                  </a:lnTo>
                  <a:lnTo>
                    <a:pt x="759" y="85"/>
                  </a:lnTo>
                  <a:lnTo>
                    <a:pt x="633" y="4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4077575" y="1865800"/>
              <a:ext cx="25300" cy="41100"/>
            </a:xfrm>
            <a:custGeom>
              <a:rect b="b" l="l" r="r" t="t"/>
              <a:pathLst>
                <a:path extrusionOk="0" h="1644" w="1012">
                  <a:moveTo>
                    <a:pt x="422" y="1"/>
                  </a:moveTo>
                  <a:lnTo>
                    <a:pt x="295" y="43"/>
                  </a:lnTo>
                  <a:lnTo>
                    <a:pt x="211" y="85"/>
                  </a:lnTo>
                  <a:lnTo>
                    <a:pt x="85" y="296"/>
                  </a:lnTo>
                  <a:lnTo>
                    <a:pt x="0" y="590"/>
                  </a:lnTo>
                  <a:lnTo>
                    <a:pt x="43" y="885"/>
                  </a:lnTo>
                  <a:lnTo>
                    <a:pt x="127" y="1222"/>
                  </a:lnTo>
                  <a:lnTo>
                    <a:pt x="253" y="1475"/>
                  </a:lnTo>
                  <a:lnTo>
                    <a:pt x="464" y="1601"/>
                  </a:lnTo>
                  <a:lnTo>
                    <a:pt x="548" y="1643"/>
                  </a:lnTo>
                  <a:lnTo>
                    <a:pt x="632" y="1643"/>
                  </a:lnTo>
                  <a:lnTo>
                    <a:pt x="759" y="1601"/>
                  </a:lnTo>
                  <a:lnTo>
                    <a:pt x="843" y="1559"/>
                  </a:lnTo>
                  <a:lnTo>
                    <a:pt x="969" y="1349"/>
                  </a:lnTo>
                  <a:lnTo>
                    <a:pt x="1011" y="1096"/>
                  </a:lnTo>
                  <a:lnTo>
                    <a:pt x="1011" y="759"/>
                  </a:lnTo>
                  <a:lnTo>
                    <a:pt x="969" y="548"/>
                  </a:lnTo>
                  <a:lnTo>
                    <a:pt x="843" y="633"/>
                  </a:lnTo>
                  <a:lnTo>
                    <a:pt x="717" y="633"/>
                  </a:lnTo>
                  <a:lnTo>
                    <a:pt x="632" y="548"/>
                  </a:lnTo>
                  <a:lnTo>
                    <a:pt x="590" y="506"/>
                  </a:lnTo>
                  <a:lnTo>
                    <a:pt x="548" y="380"/>
                  </a:lnTo>
                  <a:lnTo>
                    <a:pt x="548" y="296"/>
                  </a:lnTo>
                  <a:lnTo>
                    <a:pt x="548" y="211"/>
                  </a:lnTo>
                  <a:lnTo>
                    <a:pt x="632" y="169"/>
                  </a:lnTo>
                  <a:lnTo>
                    <a:pt x="717" y="85"/>
                  </a:lnTo>
                  <a:lnTo>
                    <a:pt x="548" y="4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4058625" y="1841575"/>
              <a:ext cx="51625" cy="23200"/>
            </a:xfrm>
            <a:custGeom>
              <a:rect b="b" l="l" r="r" t="t"/>
              <a:pathLst>
                <a:path extrusionOk="0" h="928" w="2065">
                  <a:moveTo>
                    <a:pt x="927" y="1"/>
                  </a:moveTo>
                  <a:lnTo>
                    <a:pt x="674" y="127"/>
                  </a:lnTo>
                  <a:lnTo>
                    <a:pt x="464" y="254"/>
                  </a:lnTo>
                  <a:lnTo>
                    <a:pt x="295" y="380"/>
                  </a:lnTo>
                  <a:lnTo>
                    <a:pt x="169" y="549"/>
                  </a:lnTo>
                  <a:lnTo>
                    <a:pt x="42" y="80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337" y="717"/>
                  </a:lnTo>
                  <a:lnTo>
                    <a:pt x="674" y="591"/>
                  </a:lnTo>
                  <a:lnTo>
                    <a:pt x="1011" y="464"/>
                  </a:lnTo>
                  <a:lnTo>
                    <a:pt x="1180" y="422"/>
                  </a:lnTo>
                  <a:lnTo>
                    <a:pt x="1390" y="422"/>
                  </a:lnTo>
                  <a:lnTo>
                    <a:pt x="1685" y="464"/>
                  </a:lnTo>
                  <a:lnTo>
                    <a:pt x="1854" y="506"/>
                  </a:lnTo>
                  <a:lnTo>
                    <a:pt x="1980" y="549"/>
                  </a:lnTo>
                  <a:lnTo>
                    <a:pt x="2064" y="591"/>
                  </a:lnTo>
                  <a:lnTo>
                    <a:pt x="2022" y="464"/>
                  </a:lnTo>
                  <a:lnTo>
                    <a:pt x="1938" y="380"/>
                  </a:lnTo>
                  <a:lnTo>
                    <a:pt x="1811" y="254"/>
                  </a:lnTo>
                  <a:lnTo>
                    <a:pt x="1643" y="127"/>
                  </a:lnTo>
                  <a:lnTo>
                    <a:pt x="1559" y="85"/>
                  </a:lnTo>
                  <a:lnTo>
                    <a:pt x="1432" y="4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4169200" y="1857375"/>
              <a:ext cx="25275" cy="41100"/>
            </a:xfrm>
            <a:custGeom>
              <a:rect b="b" l="l" r="r" t="t"/>
              <a:pathLst>
                <a:path extrusionOk="0" h="1644" w="1011">
                  <a:moveTo>
                    <a:pt x="379" y="1"/>
                  </a:moveTo>
                  <a:lnTo>
                    <a:pt x="295" y="43"/>
                  </a:lnTo>
                  <a:lnTo>
                    <a:pt x="211" y="127"/>
                  </a:lnTo>
                  <a:lnTo>
                    <a:pt x="84" y="296"/>
                  </a:lnTo>
                  <a:lnTo>
                    <a:pt x="0" y="590"/>
                  </a:lnTo>
                  <a:lnTo>
                    <a:pt x="0" y="927"/>
                  </a:lnTo>
                  <a:lnTo>
                    <a:pt x="84" y="1222"/>
                  </a:lnTo>
                  <a:lnTo>
                    <a:pt x="253" y="1475"/>
                  </a:lnTo>
                  <a:lnTo>
                    <a:pt x="421" y="1601"/>
                  </a:lnTo>
                  <a:lnTo>
                    <a:pt x="505" y="1644"/>
                  </a:lnTo>
                  <a:lnTo>
                    <a:pt x="716" y="1644"/>
                  </a:lnTo>
                  <a:lnTo>
                    <a:pt x="800" y="1559"/>
                  </a:lnTo>
                  <a:lnTo>
                    <a:pt x="927" y="1349"/>
                  </a:lnTo>
                  <a:lnTo>
                    <a:pt x="1011" y="1096"/>
                  </a:lnTo>
                  <a:lnTo>
                    <a:pt x="1011" y="759"/>
                  </a:lnTo>
                  <a:lnTo>
                    <a:pt x="969" y="548"/>
                  </a:lnTo>
                  <a:lnTo>
                    <a:pt x="800" y="633"/>
                  </a:lnTo>
                  <a:lnTo>
                    <a:pt x="716" y="633"/>
                  </a:lnTo>
                  <a:lnTo>
                    <a:pt x="632" y="590"/>
                  </a:lnTo>
                  <a:lnTo>
                    <a:pt x="548" y="506"/>
                  </a:lnTo>
                  <a:lnTo>
                    <a:pt x="505" y="380"/>
                  </a:lnTo>
                  <a:lnTo>
                    <a:pt x="505" y="296"/>
                  </a:lnTo>
                  <a:lnTo>
                    <a:pt x="548" y="211"/>
                  </a:lnTo>
                  <a:lnTo>
                    <a:pt x="590" y="169"/>
                  </a:lnTo>
                  <a:lnTo>
                    <a:pt x="674" y="127"/>
                  </a:lnTo>
                  <a:lnTo>
                    <a:pt x="548" y="43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4149175" y="1833175"/>
              <a:ext cx="52675" cy="23175"/>
            </a:xfrm>
            <a:custGeom>
              <a:rect b="b" l="l" r="r" t="t"/>
              <a:pathLst>
                <a:path extrusionOk="0" h="927" w="2107">
                  <a:moveTo>
                    <a:pt x="1222" y="0"/>
                  </a:moveTo>
                  <a:lnTo>
                    <a:pt x="927" y="42"/>
                  </a:lnTo>
                  <a:lnTo>
                    <a:pt x="675" y="126"/>
                  </a:lnTo>
                  <a:lnTo>
                    <a:pt x="464" y="253"/>
                  </a:lnTo>
                  <a:lnTo>
                    <a:pt x="296" y="379"/>
                  </a:lnTo>
                  <a:lnTo>
                    <a:pt x="169" y="548"/>
                  </a:lnTo>
                  <a:lnTo>
                    <a:pt x="43" y="800"/>
                  </a:lnTo>
                  <a:lnTo>
                    <a:pt x="1" y="927"/>
                  </a:lnTo>
                  <a:lnTo>
                    <a:pt x="338" y="716"/>
                  </a:lnTo>
                  <a:lnTo>
                    <a:pt x="675" y="590"/>
                  </a:lnTo>
                  <a:lnTo>
                    <a:pt x="1054" y="463"/>
                  </a:lnTo>
                  <a:lnTo>
                    <a:pt x="1222" y="421"/>
                  </a:lnTo>
                  <a:lnTo>
                    <a:pt x="1391" y="421"/>
                  </a:lnTo>
                  <a:lnTo>
                    <a:pt x="1728" y="463"/>
                  </a:lnTo>
                  <a:lnTo>
                    <a:pt x="1854" y="505"/>
                  </a:lnTo>
                  <a:lnTo>
                    <a:pt x="1980" y="548"/>
                  </a:lnTo>
                  <a:lnTo>
                    <a:pt x="2107" y="590"/>
                  </a:lnTo>
                  <a:lnTo>
                    <a:pt x="2023" y="463"/>
                  </a:lnTo>
                  <a:lnTo>
                    <a:pt x="1980" y="379"/>
                  </a:lnTo>
                  <a:lnTo>
                    <a:pt x="1854" y="253"/>
                  </a:lnTo>
                  <a:lnTo>
                    <a:pt x="1686" y="126"/>
                  </a:lnTo>
                  <a:lnTo>
                    <a:pt x="1559" y="84"/>
                  </a:lnTo>
                  <a:lnTo>
                    <a:pt x="1475" y="42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5522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3889075" y="1695225"/>
              <a:ext cx="334900" cy="386475"/>
            </a:xfrm>
            <a:custGeom>
              <a:rect b="b" l="l" r="r" t="t"/>
              <a:pathLst>
                <a:path extrusionOk="0" h="15459" w="13396">
                  <a:moveTo>
                    <a:pt x="6193" y="0"/>
                  </a:moveTo>
                  <a:lnTo>
                    <a:pt x="3202" y="1053"/>
                  </a:lnTo>
                  <a:lnTo>
                    <a:pt x="2823" y="1643"/>
                  </a:lnTo>
                  <a:lnTo>
                    <a:pt x="1896" y="3117"/>
                  </a:lnTo>
                  <a:lnTo>
                    <a:pt x="1391" y="3960"/>
                  </a:lnTo>
                  <a:lnTo>
                    <a:pt x="885" y="4844"/>
                  </a:lnTo>
                  <a:lnTo>
                    <a:pt x="464" y="5644"/>
                  </a:lnTo>
                  <a:lnTo>
                    <a:pt x="211" y="6318"/>
                  </a:lnTo>
                  <a:lnTo>
                    <a:pt x="43" y="6866"/>
                  </a:lnTo>
                  <a:lnTo>
                    <a:pt x="1" y="7329"/>
                  </a:lnTo>
                  <a:lnTo>
                    <a:pt x="43" y="7750"/>
                  </a:lnTo>
                  <a:lnTo>
                    <a:pt x="169" y="8045"/>
                  </a:lnTo>
                  <a:lnTo>
                    <a:pt x="254" y="8298"/>
                  </a:lnTo>
                  <a:lnTo>
                    <a:pt x="380" y="8509"/>
                  </a:lnTo>
                  <a:lnTo>
                    <a:pt x="506" y="8635"/>
                  </a:lnTo>
                  <a:lnTo>
                    <a:pt x="801" y="10236"/>
                  </a:lnTo>
                  <a:lnTo>
                    <a:pt x="1012" y="11668"/>
                  </a:lnTo>
                  <a:lnTo>
                    <a:pt x="1138" y="13016"/>
                  </a:lnTo>
                  <a:lnTo>
                    <a:pt x="1222" y="13563"/>
                  </a:lnTo>
                  <a:lnTo>
                    <a:pt x="1307" y="14069"/>
                  </a:lnTo>
                  <a:lnTo>
                    <a:pt x="1475" y="14490"/>
                  </a:lnTo>
                  <a:lnTo>
                    <a:pt x="1601" y="14658"/>
                  </a:lnTo>
                  <a:lnTo>
                    <a:pt x="1728" y="14827"/>
                  </a:lnTo>
                  <a:lnTo>
                    <a:pt x="1854" y="14995"/>
                  </a:lnTo>
                  <a:lnTo>
                    <a:pt x="2065" y="15122"/>
                  </a:lnTo>
                  <a:lnTo>
                    <a:pt x="2233" y="15206"/>
                  </a:lnTo>
                  <a:lnTo>
                    <a:pt x="2486" y="15290"/>
                  </a:lnTo>
                  <a:lnTo>
                    <a:pt x="2781" y="15374"/>
                  </a:lnTo>
                  <a:lnTo>
                    <a:pt x="3076" y="15416"/>
                  </a:lnTo>
                  <a:lnTo>
                    <a:pt x="3792" y="15459"/>
                  </a:lnTo>
                  <a:lnTo>
                    <a:pt x="4171" y="15459"/>
                  </a:lnTo>
                  <a:lnTo>
                    <a:pt x="4466" y="15416"/>
                  </a:lnTo>
                  <a:lnTo>
                    <a:pt x="4760" y="15374"/>
                  </a:lnTo>
                  <a:lnTo>
                    <a:pt x="5013" y="15290"/>
                  </a:lnTo>
                  <a:lnTo>
                    <a:pt x="5182" y="15164"/>
                  </a:lnTo>
                  <a:lnTo>
                    <a:pt x="5350" y="15080"/>
                  </a:lnTo>
                  <a:lnTo>
                    <a:pt x="5434" y="14953"/>
                  </a:lnTo>
                  <a:lnTo>
                    <a:pt x="5519" y="14827"/>
                  </a:lnTo>
                  <a:lnTo>
                    <a:pt x="5603" y="14658"/>
                  </a:lnTo>
                  <a:lnTo>
                    <a:pt x="5603" y="14532"/>
                  </a:lnTo>
                  <a:lnTo>
                    <a:pt x="5603" y="14195"/>
                  </a:lnTo>
                  <a:lnTo>
                    <a:pt x="5477" y="13900"/>
                  </a:lnTo>
                  <a:lnTo>
                    <a:pt x="5350" y="13605"/>
                  </a:lnTo>
                  <a:lnTo>
                    <a:pt x="5266" y="13437"/>
                  </a:lnTo>
                  <a:lnTo>
                    <a:pt x="5182" y="13226"/>
                  </a:lnTo>
                  <a:lnTo>
                    <a:pt x="5055" y="12679"/>
                  </a:lnTo>
                  <a:lnTo>
                    <a:pt x="4971" y="12005"/>
                  </a:lnTo>
                  <a:lnTo>
                    <a:pt x="4929" y="11246"/>
                  </a:lnTo>
                  <a:lnTo>
                    <a:pt x="4929" y="10488"/>
                  </a:lnTo>
                  <a:lnTo>
                    <a:pt x="5013" y="9814"/>
                  </a:lnTo>
                  <a:lnTo>
                    <a:pt x="5140" y="9225"/>
                  </a:lnTo>
                  <a:lnTo>
                    <a:pt x="5224" y="8972"/>
                  </a:lnTo>
                  <a:lnTo>
                    <a:pt x="5350" y="8761"/>
                  </a:lnTo>
                  <a:lnTo>
                    <a:pt x="5434" y="8593"/>
                  </a:lnTo>
                  <a:lnTo>
                    <a:pt x="5477" y="8340"/>
                  </a:lnTo>
                  <a:lnTo>
                    <a:pt x="5477" y="8045"/>
                  </a:lnTo>
                  <a:lnTo>
                    <a:pt x="5477" y="7750"/>
                  </a:lnTo>
                  <a:lnTo>
                    <a:pt x="5434" y="7034"/>
                  </a:lnTo>
                  <a:lnTo>
                    <a:pt x="5392" y="6318"/>
                  </a:lnTo>
                  <a:lnTo>
                    <a:pt x="5392" y="5981"/>
                  </a:lnTo>
                  <a:lnTo>
                    <a:pt x="5434" y="5644"/>
                  </a:lnTo>
                  <a:lnTo>
                    <a:pt x="5477" y="5350"/>
                  </a:lnTo>
                  <a:lnTo>
                    <a:pt x="5603" y="5055"/>
                  </a:lnTo>
                  <a:lnTo>
                    <a:pt x="5771" y="4802"/>
                  </a:lnTo>
                  <a:lnTo>
                    <a:pt x="6024" y="4591"/>
                  </a:lnTo>
                  <a:lnTo>
                    <a:pt x="6319" y="4465"/>
                  </a:lnTo>
                  <a:lnTo>
                    <a:pt x="6698" y="4381"/>
                  </a:lnTo>
                  <a:lnTo>
                    <a:pt x="7498" y="4254"/>
                  </a:lnTo>
                  <a:lnTo>
                    <a:pt x="8088" y="4044"/>
                  </a:lnTo>
                  <a:lnTo>
                    <a:pt x="8593" y="3833"/>
                  </a:lnTo>
                  <a:lnTo>
                    <a:pt x="8930" y="3623"/>
                  </a:lnTo>
                  <a:lnTo>
                    <a:pt x="9183" y="3412"/>
                  </a:lnTo>
                  <a:lnTo>
                    <a:pt x="9352" y="3243"/>
                  </a:lnTo>
                  <a:lnTo>
                    <a:pt x="9436" y="3075"/>
                  </a:lnTo>
                  <a:lnTo>
                    <a:pt x="9773" y="3328"/>
                  </a:lnTo>
                  <a:lnTo>
                    <a:pt x="10110" y="3538"/>
                  </a:lnTo>
                  <a:lnTo>
                    <a:pt x="10742" y="3875"/>
                  </a:lnTo>
                  <a:lnTo>
                    <a:pt x="11373" y="4128"/>
                  </a:lnTo>
                  <a:lnTo>
                    <a:pt x="11963" y="4297"/>
                  </a:lnTo>
                  <a:lnTo>
                    <a:pt x="12427" y="4381"/>
                  </a:lnTo>
                  <a:lnTo>
                    <a:pt x="12806" y="4465"/>
                  </a:lnTo>
                  <a:lnTo>
                    <a:pt x="13143" y="4465"/>
                  </a:lnTo>
                  <a:lnTo>
                    <a:pt x="13269" y="3960"/>
                  </a:lnTo>
                  <a:lnTo>
                    <a:pt x="13353" y="3538"/>
                  </a:lnTo>
                  <a:lnTo>
                    <a:pt x="13395" y="3159"/>
                  </a:lnTo>
                  <a:lnTo>
                    <a:pt x="13395" y="2949"/>
                  </a:lnTo>
                  <a:lnTo>
                    <a:pt x="13353" y="2738"/>
                  </a:lnTo>
                  <a:lnTo>
                    <a:pt x="13227" y="2317"/>
                  </a:lnTo>
                  <a:lnTo>
                    <a:pt x="13016" y="1853"/>
                  </a:lnTo>
                  <a:lnTo>
                    <a:pt x="12932" y="1601"/>
                  </a:lnTo>
                  <a:lnTo>
                    <a:pt x="12679" y="1180"/>
                  </a:lnTo>
                  <a:lnTo>
                    <a:pt x="12511" y="1095"/>
                  </a:lnTo>
                  <a:lnTo>
                    <a:pt x="12090" y="927"/>
                  </a:lnTo>
                  <a:lnTo>
                    <a:pt x="10826" y="548"/>
                  </a:lnTo>
                  <a:lnTo>
                    <a:pt x="9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3973325" y="1897400"/>
              <a:ext cx="244325" cy="204300"/>
            </a:xfrm>
            <a:custGeom>
              <a:rect b="b" l="l" r="r" t="t"/>
              <a:pathLst>
                <a:path extrusionOk="0" h="8172" w="9773">
                  <a:moveTo>
                    <a:pt x="1517" y="0"/>
                  </a:moveTo>
                  <a:lnTo>
                    <a:pt x="1264" y="43"/>
                  </a:lnTo>
                  <a:lnTo>
                    <a:pt x="969" y="127"/>
                  </a:lnTo>
                  <a:lnTo>
                    <a:pt x="464" y="379"/>
                  </a:lnTo>
                  <a:lnTo>
                    <a:pt x="295" y="506"/>
                  </a:lnTo>
                  <a:lnTo>
                    <a:pt x="211" y="632"/>
                  </a:lnTo>
                  <a:lnTo>
                    <a:pt x="127" y="843"/>
                  </a:lnTo>
                  <a:lnTo>
                    <a:pt x="85" y="1053"/>
                  </a:lnTo>
                  <a:lnTo>
                    <a:pt x="0" y="3328"/>
                  </a:lnTo>
                  <a:lnTo>
                    <a:pt x="0" y="3581"/>
                  </a:lnTo>
                  <a:lnTo>
                    <a:pt x="169" y="4002"/>
                  </a:lnTo>
                  <a:lnTo>
                    <a:pt x="380" y="4592"/>
                  </a:lnTo>
                  <a:lnTo>
                    <a:pt x="759" y="5350"/>
                  </a:lnTo>
                  <a:lnTo>
                    <a:pt x="969" y="5729"/>
                  </a:lnTo>
                  <a:lnTo>
                    <a:pt x="1222" y="6150"/>
                  </a:lnTo>
                  <a:lnTo>
                    <a:pt x="1517" y="6529"/>
                  </a:lnTo>
                  <a:lnTo>
                    <a:pt x="1854" y="6908"/>
                  </a:lnTo>
                  <a:lnTo>
                    <a:pt x="2233" y="7245"/>
                  </a:lnTo>
                  <a:lnTo>
                    <a:pt x="2612" y="7540"/>
                  </a:lnTo>
                  <a:lnTo>
                    <a:pt x="3075" y="7793"/>
                  </a:lnTo>
                  <a:lnTo>
                    <a:pt x="3539" y="8003"/>
                  </a:lnTo>
                  <a:lnTo>
                    <a:pt x="4086" y="8130"/>
                  </a:lnTo>
                  <a:lnTo>
                    <a:pt x="4634" y="8172"/>
                  </a:lnTo>
                  <a:lnTo>
                    <a:pt x="5223" y="8172"/>
                  </a:lnTo>
                  <a:lnTo>
                    <a:pt x="5771" y="8088"/>
                  </a:lnTo>
                  <a:lnTo>
                    <a:pt x="6277" y="7919"/>
                  </a:lnTo>
                  <a:lnTo>
                    <a:pt x="6740" y="7666"/>
                  </a:lnTo>
                  <a:lnTo>
                    <a:pt x="7203" y="7414"/>
                  </a:lnTo>
                  <a:lnTo>
                    <a:pt x="7582" y="7077"/>
                  </a:lnTo>
                  <a:lnTo>
                    <a:pt x="7961" y="6740"/>
                  </a:lnTo>
                  <a:lnTo>
                    <a:pt x="8298" y="6361"/>
                  </a:lnTo>
                  <a:lnTo>
                    <a:pt x="8593" y="5939"/>
                  </a:lnTo>
                  <a:lnTo>
                    <a:pt x="8888" y="5518"/>
                  </a:lnTo>
                  <a:lnTo>
                    <a:pt x="9099" y="5055"/>
                  </a:lnTo>
                  <a:lnTo>
                    <a:pt x="9309" y="4634"/>
                  </a:lnTo>
                  <a:lnTo>
                    <a:pt x="9478" y="4213"/>
                  </a:lnTo>
                  <a:lnTo>
                    <a:pt x="9604" y="3791"/>
                  </a:lnTo>
                  <a:lnTo>
                    <a:pt x="9730" y="3412"/>
                  </a:lnTo>
                  <a:lnTo>
                    <a:pt x="9773" y="3075"/>
                  </a:lnTo>
                  <a:lnTo>
                    <a:pt x="9773" y="2823"/>
                  </a:lnTo>
                  <a:lnTo>
                    <a:pt x="9688" y="2612"/>
                  </a:lnTo>
                  <a:lnTo>
                    <a:pt x="9562" y="2443"/>
                  </a:lnTo>
                  <a:lnTo>
                    <a:pt x="9393" y="2275"/>
                  </a:lnTo>
                  <a:lnTo>
                    <a:pt x="8635" y="1812"/>
                  </a:lnTo>
                  <a:lnTo>
                    <a:pt x="8088" y="1517"/>
                  </a:lnTo>
                  <a:lnTo>
                    <a:pt x="7709" y="1433"/>
                  </a:lnTo>
                  <a:lnTo>
                    <a:pt x="7077" y="1390"/>
                  </a:lnTo>
                  <a:lnTo>
                    <a:pt x="6361" y="1390"/>
                  </a:lnTo>
                  <a:lnTo>
                    <a:pt x="5687" y="1433"/>
                  </a:lnTo>
                  <a:lnTo>
                    <a:pt x="5434" y="1475"/>
                  </a:lnTo>
                  <a:lnTo>
                    <a:pt x="5139" y="1559"/>
                  </a:lnTo>
                  <a:lnTo>
                    <a:pt x="4507" y="1812"/>
                  </a:lnTo>
                  <a:lnTo>
                    <a:pt x="3876" y="2022"/>
                  </a:lnTo>
                  <a:lnTo>
                    <a:pt x="3539" y="2106"/>
                  </a:lnTo>
                  <a:lnTo>
                    <a:pt x="3244" y="2191"/>
                  </a:lnTo>
                  <a:lnTo>
                    <a:pt x="2949" y="2191"/>
                  </a:lnTo>
                  <a:lnTo>
                    <a:pt x="2696" y="2149"/>
                  </a:lnTo>
                  <a:lnTo>
                    <a:pt x="2486" y="2106"/>
                  </a:lnTo>
                  <a:lnTo>
                    <a:pt x="2275" y="1938"/>
                  </a:lnTo>
                  <a:lnTo>
                    <a:pt x="2149" y="1727"/>
                  </a:lnTo>
                  <a:lnTo>
                    <a:pt x="2022" y="1475"/>
                  </a:lnTo>
                  <a:lnTo>
                    <a:pt x="1980" y="1096"/>
                  </a:lnTo>
                  <a:lnTo>
                    <a:pt x="2022" y="590"/>
                  </a:lnTo>
                  <a:lnTo>
                    <a:pt x="2022" y="422"/>
                  </a:lnTo>
                  <a:lnTo>
                    <a:pt x="1980" y="295"/>
                  </a:lnTo>
                  <a:lnTo>
                    <a:pt x="1938" y="169"/>
                  </a:lnTo>
                  <a:lnTo>
                    <a:pt x="1896" y="85"/>
                  </a:lnTo>
                  <a:lnTo>
                    <a:pt x="1812" y="4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4093375" y="1973225"/>
              <a:ext cx="75850" cy="26350"/>
            </a:xfrm>
            <a:custGeom>
              <a:rect b="b" l="l" r="r" t="t"/>
              <a:pathLst>
                <a:path extrusionOk="0" h="1054" w="3034">
                  <a:moveTo>
                    <a:pt x="0" y="0"/>
                  </a:moveTo>
                  <a:lnTo>
                    <a:pt x="42" y="84"/>
                  </a:lnTo>
                  <a:lnTo>
                    <a:pt x="211" y="337"/>
                  </a:lnTo>
                  <a:lnTo>
                    <a:pt x="464" y="632"/>
                  </a:lnTo>
                  <a:lnTo>
                    <a:pt x="632" y="758"/>
                  </a:lnTo>
                  <a:lnTo>
                    <a:pt x="801" y="885"/>
                  </a:lnTo>
                  <a:lnTo>
                    <a:pt x="1011" y="969"/>
                  </a:lnTo>
                  <a:lnTo>
                    <a:pt x="1222" y="1053"/>
                  </a:lnTo>
                  <a:lnTo>
                    <a:pt x="1475" y="1053"/>
                  </a:lnTo>
                  <a:lnTo>
                    <a:pt x="1727" y="1011"/>
                  </a:lnTo>
                  <a:lnTo>
                    <a:pt x="2022" y="927"/>
                  </a:lnTo>
                  <a:lnTo>
                    <a:pt x="2359" y="716"/>
                  </a:lnTo>
                  <a:lnTo>
                    <a:pt x="2654" y="421"/>
                  </a:lnTo>
                  <a:lnTo>
                    <a:pt x="303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4127075" y="1872125"/>
              <a:ext cx="36875" cy="53725"/>
            </a:xfrm>
            <a:custGeom>
              <a:rect b="b" l="l" r="r" t="t"/>
              <a:pathLst>
                <a:path extrusionOk="0" h="2149" w="1475">
                  <a:moveTo>
                    <a:pt x="211" y="0"/>
                  </a:moveTo>
                  <a:lnTo>
                    <a:pt x="127" y="1011"/>
                  </a:lnTo>
                  <a:lnTo>
                    <a:pt x="42" y="1685"/>
                  </a:lnTo>
                  <a:lnTo>
                    <a:pt x="0" y="2022"/>
                  </a:lnTo>
                  <a:lnTo>
                    <a:pt x="42" y="2107"/>
                  </a:lnTo>
                  <a:lnTo>
                    <a:pt x="127" y="2149"/>
                  </a:lnTo>
                  <a:lnTo>
                    <a:pt x="463" y="2107"/>
                  </a:lnTo>
                  <a:lnTo>
                    <a:pt x="1011" y="2022"/>
                  </a:lnTo>
                  <a:lnTo>
                    <a:pt x="1264" y="1938"/>
                  </a:lnTo>
                  <a:lnTo>
                    <a:pt x="1432" y="1854"/>
                  </a:lnTo>
                  <a:lnTo>
                    <a:pt x="1474" y="1812"/>
                  </a:lnTo>
                  <a:lnTo>
                    <a:pt x="1474" y="1770"/>
                  </a:lnTo>
                  <a:lnTo>
                    <a:pt x="1474" y="1685"/>
                  </a:lnTo>
                  <a:lnTo>
                    <a:pt x="1390" y="1643"/>
                  </a:lnTo>
                  <a:lnTo>
                    <a:pt x="1222" y="1433"/>
                  </a:lnTo>
                  <a:lnTo>
                    <a:pt x="1011" y="1222"/>
                  </a:lnTo>
                  <a:lnTo>
                    <a:pt x="632" y="674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592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4084950" y="2073250"/>
              <a:ext cx="113750" cy="352800"/>
            </a:xfrm>
            <a:custGeom>
              <a:rect b="b" l="l" r="r" t="t"/>
              <a:pathLst>
                <a:path extrusionOk="0" h="14112" w="4550">
                  <a:moveTo>
                    <a:pt x="3370" y="1"/>
                  </a:moveTo>
                  <a:lnTo>
                    <a:pt x="3412" y="759"/>
                  </a:lnTo>
                  <a:lnTo>
                    <a:pt x="3412" y="2022"/>
                  </a:lnTo>
                  <a:lnTo>
                    <a:pt x="3370" y="3665"/>
                  </a:lnTo>
                  <a:lnTo>
                    <a:pt x="3286" y="4592"/>
                  </a:lnTo>
                  <a:lnTo>
                    <a:pt x="3159" y="5561"/>
                  </a:lnTo>
                  <a:lnTo>
                    <a:pt x="2991" y="6614"/>
                  </a:lnTo>
                  <a:lnTo>
                    <a:pt x="2780" y="7709"/>
                  </a:lnTo>
                  <a:lnTo>
                    <a:pt x="2485" y="8804"/>
                  </a:lnTo>
                  <a:lnTo>
                    <a:pt x="2148" y="9899"/>
                  </a:lnTo>
                  <a:lnTo>
                    <a:pt x="1727" y="10994"/>
                  </a:lnTo>
                  <a:lnTo>
                    <a:pt x="1222" y="12089"/>
                  </a:lnTo>
                  <a:lnTo>
                    <a:pt x="632" y="13100"/>
                  </a:lnTo>
                  <a:lnTo>
                    <a:pt x="337" y="13648"/>
                  </a:lnTo>
                  <a:lnTo>
                    <a:pt x="0" y="14111"/>
                  </a:lnTo>
                  <a:lnTo>
                    <a:pt x="211" y="13985"/>
                  </a:lnTo>
                  <a:lnTo>
                    <a:pt x="422" y="13816"/>
                  </a:lnTo>
                  <a:lnTo>
                    <a:pt x="758" y="13522"/>
                  </a:lnTo>
                  <a:lnTo>
                    <a:pt x="1095" y="13142"/>
                  </a:lnTo>
                  <a:lnTo>
                    <a:pt x="1517" y="12679"/>
                  </a:lnTo>
                  <a:lnTo>
                    <a:pt x="1938" y="12047"/>
                  </a:lnTo>
                  <a:lnTo>
                    <a:pt x="2401" y="11331"/>
                  </a:lnTo>
                  <a:lnTo>
                    <a:pt x="2822" y="10489"/>
                  </a:lnTo>
                  <a:lnTo>
                    <a:pt x="3244" y="9478"/>
                  </a:lnTo>
                  <a:lnTo>
                    <a:pt x="3665" y="8341"/>
                  </a:lnTo>
                  <a:lnTo>
                    <a:pt x="4002" y="7035"/>
                  </a:lnTo>
                  <a:lnTo>
                    <a:pt x="4128" y="6319"/>
                  </a:lnTo>
                  <a:lnTo>
                    <a:pt x="4255" y="5561"/>
                  </a:lnTo>
                  <a:lnTo>
                    <a:pt x="4381" y="4760"/>
                  </a:lnTo>
                  <a:lnTo>
                    <a:pt x="4465" y="3918"/>
                  </a:lnTo>
                  <a:lnTo>
                    <a:pt x="4507" y="3033"/>
                  </a:lnTo>
                  <a:lnTo>
                    <a:pt x="4549" y="2065"/>
                  </a:lnTo>
                  <a:lnTo>
                    <a:pt x="4549" y="1096"/>
                  </a:lnTo>
                  <a:lnTo>
                    <a:pt x="4549" y="43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6"/>
          <p:cNvSpPr/>
          <p:nvPr/>
        </p:nvSpPr>
        <p:spPr>
          <a:xfrm>
            <a:off x="3018425" y="3519225"/>
            <a:ext cx="3519300" cy="83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87" name="Google Shape;6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75" y="1419300"/>
            <a:ext cx="4053299" cy="36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2183550" y="1954300"/>
            <a:ext cx="47769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DESCRIÇÃO FORMAL</a:t>
            </a:r>
            <a:endParaRPr/>
          </a:p>
        </p:txBody>
      </p:sp>
      <p:sp>
        <p:nvSpPr>
          <p:cNvPr id="435" name="Google Shape;435;p38"/>
          <p:cNvSpPr txBox="1"/>
          <p:nvPr>
            <p:ph idx="2" type="title"/>
          </p:nvPr>
        </p:nvSpPr>
        <p:spPr>
          <a:xfrm>
            <a:off x="3536250" y="542700"/>
            <a:ext cx="20715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idx="1" type="subTitle"/>
          </p:nvPr>
        </p:nvSpPr>
        <p:spPr>
          <a:xfrm>
            <a:off x="732300" y="1883175"/>
            <a:ext cx="4105800" cy="25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500">
                <a:solidFill>
                  <a:schemeClr val="lt2"/>
                </a:solidFill>
              </a:rPr>
              <a:t>O </a:t>
            </a:r>
            <a:r>
              <a:rPr lang="es" sz="2500">
                <a:solidFill>
                  <a:schemeClr val="lt2"/>
                </a:solidFill>
              </a:rPr>
              <a:t>projeto consiste em um sistema similar a plataforma         , onde é possível manipular posts, usuários, exames, aulas. A ideia também é trabalhar com o conceito de </a:t>
            </a:r>
            <a:r>
              <a:rPr lang="es" sz="2500">
                <a:solidFill>
                  <a:srgbClr val="FF6B65"/>
                </a:solidFill>
              </a:rPr>
              <a:t>gamificação</a:t>
            </a:r>
            <a:r>
              <a:rPr lang="es" sz="2500">
                <a:solidFill>
                  <a:schemeClr val="lt2"/>
                </a:solidFill>
              </a:rPr>
              <a:t>.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441" name="Google Shape;441;p39"/>
          <p:cNvSpPr txBox="1"/>
          <p:nvPr>
            <p:ph type="title"/>
          </p:nvPr>
        </p:nvSpPr>
        <p:spPr>
          <a:xfrm>
            <a:off x="732300" y="542700"/>
            <a:ext cx="4789200" cy="14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FUNCIONA O PROJETO?</a:t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6393937" y="1120500"/>
            <a:ext cx="398100" cy="2902500"/>
          </a:xfrm>
          <a:prstGeom prst="rect">
            <a:avLst/>
          </a:prstGeom>
          <a:solidFill>
            <a:schemeClr val="lt2"/>
          </a:solidFill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 rot="5400000">
            <a:off x="6393900" y="936250"/>
            <a:ext cx="398100" cy="1939800"/>
          </a:xfrm>
          <a:prstGeom prst="rect">
            <a:avLst/>
          </a:prstGeom>
          <a:solidFill>
            <a:schemeClr val="lt2"/>
          </a:solidFill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6393937" y="1120500"/>
            <a:ext cx="398100" cy="29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 rot="5400000">
            <a:off x="6393900" y="936250"/>
            <a:ext cx="398100" cy="19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39"/>
          <p:cNvPicPr preferRelativeResize="0"/>
          <p:nvPr/>
        </p:nvPicPr>
        <p:blipFill rotWithShape="1">
          <a:blip r:embed="rId3">
            <a:alphaModFix/>
          </a:blip>
          <a:srcRect b="0" l="0" r="44797" t="0"/>
          <a:stretch/>
        </p:blipFill>
        <p:spPr>
          <a:xfrm>
            <a:off x="2625900" y="2325975"/>
            <a:ext cx="872300" cy="4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/>
          <p:nvPr/>
        </p:nvSpPr>
        <p:spPr>
          <a:xfrm>
            <a:off x="5071163" y="1125575"/>
            <a:ext cx="2251615" cy="2251615"/>
          </a:xfrm>
          <a:custGeom>
            <a:rect b="b" l="l" r="r" t="t"/>
            <a:pathLst>
              <a:path extrusionOk="0" h="209550" w="209550">
                <a:moveTo>
                  <a:pt x="103007" y="0"/>
                </a:moveTo>
                <a:lnTo>
                  <a:pt x="104685" y="97614"/>
                </a:lnTo>
                <a:lnTo>
                  <a:pt x="104266" y="97614"/>
                </a:lnTo>
                <a:lnTo>
                  <a:pt x="97375" y="240"/>
                </a:lnTo>
                <a:lnTo>
                  <a:pt x="93899" y="539"/>
                </a:lnTo>
                <a:lnTo>
                  <a:pt x="104026" y="97614"/>
                </a:lnTo>
                <a:lnTo>
                  <a:pt x="103666" y="97674"/>
                </a:lnTo>
                <a:lnTo>
                  <a:pt x="88326" y="1318"/>
                </a:lnTo>
                <a:lnTo>
                  <a:pt x="84851" y="1918"/>
                </a:lnTo>
                <a:lnTo>
                  <a:pt x="103427" y="97734"/>
                </a:lnTo>
                <a:lnTo>
                  <a:pt x="103067" y="97794"/>
                </a:lnTo>
                <a:lnTo>
                  <a:pt x="79338" y="3116"/>
                </a:lnTo>
                <a:lnTo>
                  <a:pt x="75982" y="4015"/>
                </a:lnTo>
                <a:lnTo>
                  <a:pt x="102828" y="97854"/>
                </a:lnTo>
                <a:lnTo>
                  <a:pt x="102468" y="97974"/>
                </a:lnTo>
                <a:lnTo>
                  <a:pt x="70589" y="5693"/>
                </a:lnTo>
                <a:lnTo>
                  <a:pt x="67293" y="6891"/>
                </a:lnTo>
                <a:lnTo>
                  <a:pt x="102228" y="98094"/>
                </a:lnTo>
                <a:lnTo>
                  <a:pt x="101869" y="98213"/>
                </a:lnTo>
                <a:lnTo>
                  <a:pt x="62080" y="9048"/>
                </a:lnTo>
                <a:lnTo>
                  <a:pt x="58904" y="10546"/>
                </a:lnTo>
                <a:lnTo>
                  <a:pt x="101629" y="98333"/>
                </a:lnTo>
                <a:lnTo>
                  <a:pt x="101270" y="98513"/>
                </a:lnTo>
                <a:lnTo>
                  <a:pt x="53931" y="13183"/>
                </a:lnTo>
                <a:lnTo>
                  <a:pt x="50874" y="14921"/>
                </a:lnTo>
                <a:lnTo>
                  <a:pt x="101090" y="98633"/>
                </a:lnTo>
                <a:lnTo>
                  <a:pt x="100730" y="98813"/>
                </a:lnTo>
                <a:lnTo>
                  <a:pt x="46141" y="17917"/>
                </a:lnTo>
                <a:lnTo>
                  <a:pt x="43264" y="19954"/>
                </a:lnTo>
                <a:lnTo>
                  <a:pt x="100550" y="98933"/>
                </a:lnTo>
                <a:lnTo>
                  <a:pt x="100251" y="99172"/>
                </a:lnTo>
                <a:lnTo>
                  <a:pt x="38770" y="23370"/>
                </a:lnTo>
                <a:lnTo>
                  <a:pt x="36074" y="25647"/>
                </a:lnTo>
                <a:lnTo>
                  <a:pt x="100071" y="99352"/>
                </a:lnTo>
                <a:lnTo>
                  <a:pt x="99771" y="99592"/>
                </a:lnTo>
                <a:lnTo>
                  <a:pt x="31939" y="29482"/>
                </a:lnTo>
                <a:lnTo>
                  <a:pt x="29482" y="31939"/>
                </a:lnTo>
                <a:lnTo>
                  <a:pt x="99592" y="99771"/>
                </a:lnTo>
                <a:lnTo>
                  <a:pt x="99352" y="100071"/>
                </a:lnTo>
                <a:lnTo>
                  <a:pt x="25647" y="36074"/>
                </a:lnTo>
                <a:lnTo>
                  <a:pt x="23430" y="38770"/>
                </a:lnTo>
                <a:lnTo>
                  <a:pt x="99172" y="100251"/>
                </a:lnTo>
                <a:lnTo>
                  <a:pt x="98992" y="100550"/>
                </a:lnTo>
                <a:lnTo>
                  <a:pt x="19954" y="43264"/>
                </a:lnTo>
                <a:lnTo>
                  <a:pt x="17977" y="46141"/>
                </a:lnTo>
                <a:lnTo>
                  <a:pt x="98813" y="100730"/>
                </a:lnTo>
                <a:lnTo>
                  <a:pt x="98633" y="101090"/>
                </a:lnTo>
                <a:lnTo>
                  <a:pt x="14921" y="50874"/>
                </a:lnTo>
                <a:lnTo>
                  <a:pt x="13183" y="53931"/>
                </a:lnTo>
                <a:lnTo>
                  <a:pt x="98513" y="101270"/>
                </a:lnTo>
                <a:lnTo>
                  <a:pt x="98333" y="101629"/>
                </a:lnTo>
                <a:lnTo>
                  <a:pt x="10546" y="58904"/>
                </a:lnTo>
                <a:lnTo>
                  <a:pt x="9048" y="62080"/>
                </a:lnTo>
                <a:lnTo>
                  <a:pt x="98213" y="101869"/>
                </a:lnTo>
                <a:lnTo>
                  <a:pt x="98094" y="102228"/>
                </a:lnTo>
                <a:lnTo>
                  <a:pt x="6951" y="67293"/>
                </a:lnTo>
                <a:lnTo>
                  <a:pt x="5693" y="70589"/>
                </a:lnTo>
                <a:lnTo>
                  <a:pt x="97974" y="102408"/>
                </a:lnTo>
                <a:lnTo>
                  <a:pt x="97854" y="102768"/>
                </a:lnTo>
                <a:lnTo>
                  <a:pt x="4015" y="75982"/>
                </a:lnTo>
                <a:lnTo>
                  <a:pt x="3116" y="79338"/>
                </a:lnTo>
                <a:lnTo>
                  <a:pt x="97794" y="103007"/>
                </a:lnTo>
                <a:lnTo>
                  <a:pt x="97734" y="103427"/>
                </a:lnTo>
                <a:lnTo>
                  <a:pt x="1918" y="84851"/>
                </a:lnTo>
                <a:lnTo>
                  <a:pt x="1318" y="88326"/>
                </a:lnTo>
                <a:lnTo>
                  <a:pt x="97674" y="103666"/>
                </a:lnTo>
                <a:lnTo>
                  <a:pt x="97614" y="104026"/>
                </a:lnTo>
                <a:lnTo>
                  <a:pt x="599" y="93899"/>
                </a:lnTo>
                <a:lnTo>
                  <a:pt x="300" y="97375"/>
                </a:lnTo>
                <a:lnTo>
                  <a:pt x="97614" y="104266"/>
                </a:lnTo>
                <a:lnTo>
                  <a:pt x="97614" y="104625"/>
                </a:lnTo>
                <a:lnTo>
                  <a:pt x="60" y="103007"/>
                </a:lnTo>
                <a:lnTo>
                  <a:pt x="0" y="104745"/>
                </a:lnTo>
                <a:lnTo>
                  <a:pt x="60" y="106543"/>
                </a:lnTo>
                <a:lnTo>
                  <a:pt x="97614" y="104865"/>
                </a:lnTo>
                <a:lnTo>
                  <a:pt x="97614" y="105284"/>
                </a:lnTo>
                <a:lnTo>
                  <a:pt x="300" y="112175"/>
                </a:lnTo>
                <a:lnTo>
                  <a:pt x="599" y="115651"/>
                </a:lnTo>
                <a:lnTo>
                  <a:pt x="97614" y="105524"/>
                </a:lnTo>
                <a:lnTo>
                  <a:pt x="97674" y="105884"/>
                </a:lnTo>
                <a:lnTo>
                  <a:pt x="1318" y="121224"/>
                </a:lnTo>
                <a:lnTo>
                  <a:pt x="1918" y="124699"/>
                </a:lnTo>
                <a:lnTo>
                  <a:pt x="97734" y="106123"/>
                </a:lnTo>
                <a:lnTo>
                  <a:pt x="97794" y="106543"/>
                </a:lnTo>
                <a:lnTo>
                  <a:pt x="3116" y="130212"/>
                </a:lnTo>
                <a:lnTo>
                  <a:pt x="4015" y="133568"/>
                </a:lnTo>
                <a:lnTo>
                  <a:pt x="97854" y="106722"/>
                </a:lnTo>
                <a:lnTo>
                  <a:pt x="97974" y="107142"/>
                </a:lnTo>
                <a:lnTo>
                  <a:pt x="5693" y="138961"/>
                </a:lnTo>
                <a:lnTo>
                  <a:pt x="6951" y="142257"/>
                </a:lnTo>
                <a:lnTo>
                  <a:pt x="98094" y="107322"/>
                </a:lnTo>
                <a:lnTo>
                  <a:pt x="98213" y="107681"/>
                </a:lnTo>
                <a:lnTo>
                  <a:pt x="9048" y="147470"/>
                </a:lnTo>
                <a:lnTo>
                  <a:pt x="10546" y="150646"/>
                </a:lnTo>
                <a:lnTo>
                  <a:pt x="98333" y="107921"/>
                </a:lnTo>
                <a:lnTo>
                  <a:pt x="98513" y="108280"/>
                </a:lnTo>
                <a:lnTo>
                  <a:pt x="13183" y="155619"/>
                </a:lnTo>
                <a:lnTo>
                  <a:pt x="14921" y="158676"/>
                </a:lnTo>
                <a:lnTo>
                  <a:pt x="98633" y="108460"/>
                </a:lnTo>
                <a:lnTo>
                  <a:pt x="98813" y="108820"/>
                </a:lnTo>
                <a:lnTo>
                  <a:pt x="17977" y="163409"/>
                </a:lnTo>
                <a:lnTo>
                  <a:pt x="19954" y="166286"/>
                </a:lnTo>
                <a:lnTo>
                  <a:pt x="98992" y="109000"/>
                </a:lnTo>
                <a:lnTo>
                  <a:pt x="99172" y="109299"/>
                </a:lnTo>
                <a:lnTo>
                  <a:pt x="23430" y="170780"/>
                </a:lnTo>
                <a:lnTo>
                  <a:pt x="25647" y="173476"/>
                </a:lnTo>
                <a:lnTo>
                  <a:pt x="99352" y="109479"/>
                </a:lnTo>
                <a:lnTo>
                  <a:pt x="99592" y="109779"/>
                </a:lnTo>
                <a:lnTo>
                  <a:pt x="29482" y="177611"/>
                </a:lnTo>
                <a:lnTo>
                  <a:pt x="31939" y="180068"/>
                </a:lnTo>
                <a:lnTo>
                  <a:pt x="99771" y="109958"/>
                </a:lnTo>
                <a:lnTo>
                  <a:pt x="100071" y="110198"/>
                </a:lnTo>
                <a:lnTo>
                  <a:pt x="36074" y="183903"/>
                </a:lnTo>
                <a:lnTo>
                  <a:pt x="38770" y="186120"/>
                </a:lnTo>
                <a:lnTo>
                  <a:pt x="100251" y="110378"/>
                </a:lnTo>
                <a:lnTo>
                  <a:pt x="100550" y="110558"/>
                </a:lnTo>
                <a:lnTo>
                  <a:pt x="43264" y="189596"/>
                </a:lnTo>
                <a:lnTo>
                  <a:pt x="46141" y="191573"/>
                </a:lnTo>
                <a:lnTo>
                  <a:pt x="100730" y="110737"/>
                </a:lnTo>
                <a:lnTo>
                  <a:pt x="101090" y="110917"/>
                </a:lnTo>
                <a:lnTo>
                  <a:pt x="50874" y="194629"/>
                </a:lnTo>
                <a:lnTo>
                  <a:pt x="53931" y="196367"/>
                </a:lnTo>
                <a:lnTo>
                  <a:pt x="101270" y="111037"/>
                </a:lnTo>
                <a:lnTo>
                  <a:pt x="101629" y="111217"/>
                </a:lnTo>
                <a:lnTo>
                  <a:pt x="58904" y="199004"/>
                </a:lnTo>
                <a:lnTo>
                  <a:pt x="62080" y="200502"/>
                </a:lnTo>
                <a:lnTo>
                  <a:pt x="101869" y="111337"/>
                </a:lnTo>
                <a:lnTo>
                  <a:pt x="102228" y="111456"/>
                </a:lnTo>
                <a:lnTo>
                  <a:pt x="67293" y="202659"/>
                </a:lnTo>
                <a:lnTo>
                  <a:pt x="70589" y="203857"/>
                </a:lnTo>
                <a:lnTo>
                  <a:pt x="102468" y="111576"/>
                </a:lnTo>
                <a:lnTo>
                  <a:pt x="102828" y="111696"/>
                </a:lnTo>
                <a:lnTo>
                  <a:pt x="75982" y="205535"/>
                </a:lnTo>
                <a:lnTo>
                  <a:pt x="79338" y="206434"/>
                </a:lnTo>
                <a:lnTo>
                  <a:pt x="103067" y="111756"/>
                </a:lnTo>
                <a:lnTo>
                  <a:pt x="103427" y="111816"/>
                </a:lnTo>
                <a:lnTo>
                  <a:pt x="84851" y="207632"/>
                </a:lnTo>
                <a:lnTo>
                  <a:pt x="88326" y="208232"/>
                </a:lnTo>
                <a:lnTo>
                  <a:pt x="103666" y="111876"/>
                </a:lnTo>
                <a:lnTo>
                  <a:pt x="104026" y="111936"/>
                </a:lnTo>
                <a:lnTo>
                  <a:pt x="93899" y="209011"/>
                </a:lnTo>
                <a:lnTo>
                  <a:pt x="97375" y="209310"/>
                </a:lnTo>
                <a:lnTo>
                  <a:pt x="104266" y="111936"/>
                </a:lnTo>
                <a:lnTo>
                  <a:pt x="104685" y="111936"/>
                </a:lnTo>
                <a:lnTo>
                  <a:pt x="103007" y="209550"/>
                </a:lnTo>
                <a:lnTo>
                  <a:pt x="106543" y="209550"/>
                </a:lnTo>
                <a:lnTo>
                  <a:pt x="104925" y="111936"/>
                </a:lnTo>
                <a:lnTo>
                  <a:pt x="105284" y="111936"/>
                </a:lnTo>
                <a:lnTo>
                  <a:pt x="112175" y="209310"/>
                </a:lnTo>
                <a:lnTo>
                  <a:pt x="115651" y="209011"/>
                </a:lnTo>
                <a:lnTo>
                  <a:pt x="105524" y="111936"/>
                </a:lnTo>
                <a:lnTo>
                  <a:pt x="105884" y="111876"/>
                </a:lnTo>
                <a:lnTo>
                  <a:pt x="121224" y="208232"/>
                </a:lnTo>
                <a:lnTo>
                  <a:pt x="124699" y="207632"/>
                </a:lnTo>
                <a:lnTo>
                  <a:pt x="106123" y="111816"/>
                </a:lnTo>
                <a:lnTo>
                  <a:pt x="106543" y="111756"/>
                </a:lnTo>
                <a:lnTo>
                  <a:pt x="130212" y="206434"/>
                </a:lnTo>
                <a:lnTo>
                  <a:pt x="133628" y="205535"/>
                </a:lnTo>
                <a:lnTo>
                  <a:pt x="106782" y="111696"/>
                </a:lnTo>
                <a:lnTo>
                  <a:pt x="107142" y="111576"/>
                </a:lnTo>
                <a:lnTo>
                  <a:pt x="138961" y="203857"/>
                </a:lnTo>
                <a:lnTo>
                  <a:pt x="142257" y="202659"/>
                </a:lnTo>
                <a:lnTo>
                  <a:pt x="107382" y="111456"/>
                </a:lnTo>
                <a:lnTo>
                  <a:pt x="107681" y="111337"/>
                </a:lnTo>
                <a:lnTo>
                  <a:pt x="147470" y="200502"/>
                </a:lnTo>
                <a:lnTo>
                  <a:pt x="150646" y="199004"/>
                </a:lnTo>
                <a:lnTo>
                  <a:pt x="107921" y="111217"/>
                </a:lnTo>
                <a:lnTo>
                  <a:pt x="108280" y="111037"/>
                </a:lnTo>
                <a:lnTo>
                  <a:pt x="155619" y="196367"/>
                </a:lnTo>
                <a:lnTo>
                  <a:pt x="158676" y="194629"/>
                </a:lnTo>
                <a:lnTo>
                  <a:pt x="108460" y="110917"/>
                </a:lnTo>
                <a:lnTo>
                  <a:pt x="108820" y="110737"/>
                </a:lnTo>
                <a:lnTo>
                  <a:pt x="163409" y="191573"/>
                </a:lnTo>
                <a:lnTo>
                  <a:pt x="166286" y="189596"/>
                </a:lnTo>
                <a:lnTo>
                  <a:pt x="109000" y="110558"/>
                </a:lnTo>
                <a:lnTo>
                  <a:pt x="109299" y="110378"/>
                </a:lnTo>
                <a:lnTo>
                  <a:pt x="170780" y="186120"/>
                </a:lnTo>
                <a:lnTo>
                  <a:pt x="173476" y="183903"/>
                </a:lnTo>
                <a:lnTo>
                  <a:pt x="109479" y="110198"/>
                </a:lnTo>
                <a:lnTo>
                  <a:pt x="109779" y="109958"/>
                </a:lnTo>
                <a:lnTo>
                  <a:pt x="177611" y="180068"/>
                </a:lnTo>
                <a:lnTo>
                  <a:pt x="180068" y="177611"/>
                </a:lnTo>
                <a:lnTo>
                  <a:pt x="109958" y="109779"/>
                </a:lnTo>
                <a:lnTo>
                  <a:pt x="110198" y="109479"/>
                </a:lnTo>
                <a:lnTo>
                  <a:pt x="183903" y="173476"/>
                </a:lnTo>
                <a:lnTo>
                  <a:pt x="186180" y="170780"/>
                </a:lnTo>
                <a:lnTo>
                  <a:pt x="110378" y="109299"/>
                </a:lnTo>
                <a:lnTo>
                  <a:pt x="110617" y="109000"/>
                </a:lnTo>
                <a:lnTo>
                  <a:pt x="189596" y="166286"/>
                </a:lnTo>
                <a:lnTo>
                  <a:pt x="191633" y="163409"/>
                </a:lnTo>
                <a:lnTo>
                  <a:pt x="110737" y="108820"/>
                </a:lnTo>
                <a:lnTo>
                  <a:pt x="110917" y="108460"/>
                </a:lnTo>
                <a:lnTo>
                  <a:pt x="194629" y="158676"/>
                </a:lnTo>
                <a:lnTo>
                  <a:pt x="196367" y="155619"/>
                </a:lnTo>
                <a:lnTo>
                  <a:pt x="111037" y="108280"/>
                </a:lnTo>
                <a:lnTo>
                  <a:pt x="111217" y="107921"/>
                </a:lnTo>
                <a:lnTo>
                  <a:pt x="199004" y="150646"/>
                </a:lnTo>
                <a:lnTo>
                  <a:pt x="200502" y="147470"/>
                </a:lnTo>
                <a:lnTo>
                  <a:pt x="111337" y="107681"/>
                </a:lnTo>
                <a:lnTo>
                  <a:pt x="111516" y="107322"/>
                </a:lnTo>
                <a:lnTo>
                  <a:pt x="202659" y="142257"/>
                </a:lnTo>
                <a:lnTo>
                  <a:pt x="203857" y="138961"/>
                </a:lnTo>
                <a:lnTo>
                  <a:pt x="111576" y="107142"/>
                </a:lnTo>
                <a:lnTo>
                  <a:pt x="111696" y="106722"/>
                </a:lnTo>
                <a:lnTo>
                  <a:pt x="205535" y="133568"/>
                </a:lnTo>
                <a:lnTo>
                  <a:pt x="206434" y="130212"/>
                </a:lnTo>
                <a:lnTo>
                  <a:pt x="111756" y="106543"/>
                </a:lnTo>
                <a:lnTo>
                  <a:pt x="111816" y="106123"/>
                </a:lnTo>
                <a:lnTo>
                  <a:pt x="207632" y="124699"/>
                </a:lnTo>
                <a:lnTo>
                  <a:pt x="208292" y="121224"/>
                </a:lnTo>
                <a:lnTo>
                  <a:pt x="111876" y="105884"/>
                </a:lnTo>
                <a:lnTo>
                  <a:pt x="111936" y="105524"/>
                </a:lnTo>
                <a:lnTo>
                  <a:pt x="209011" y="115651"/>
                </a:lnTo>
                <a:lnTo>
                  <a:pt x="209310" y="112175"/>
                </a:lnTo>
                <a:lnTo>
                  <a:pt x="111936" y="105284"/>
                </a:lnTo>
                <a:lnTo>
                  <a:pt x="111996" y="104865"/>
                </a:lnTo>
                <a:lnTo>
                  <a:pt x="209550" y="106543"/>
                </a:lnTo>
                <a:lnTo>
                  <a:pt x="209550" y="104745"/>
                </a:lnTo>
                <a:lnTo>
                  <a:pt x="209550" y="103007"/>
                </a:lnTo>
                <a:lnTo>
                  <a:pt x="111996" y="104625"/>
                </a:lnTo>
                <a:lnTo>
                  <a:pt x="111936" y="104266"/>
                </a:lnTo>
                <a:lnTo>
                  <a:pt x="209310" y="97375"/>
                </a:lnTo>
                <a:lnTo>
                  <a:pt x="209011" y="93899"/>
                </a:lnTo>
                <a:lnTo>
                  <a:pt x="111936" y="104026"/>
                </a:lnTo>
                <a:lnTo>
                  <a:pt x="111876" y="103666"/>
                </a:lnTo>
                <a:lnTo>
                  <a:pt x="208292" y="88326"/>
                </a:lnTo>
                <a:lnTo>
                  <a:pt x="207632" y="84851"/>
                </a:lnTo>
                <a:lnTo>
                  <a:pt x="111816" y="103427"/>
                </a:lnTo>
                <a:lnTo>
                  <a:pt x="111756" y="103007"/>
                </a:lnTo>
                <a:lnTo>
                  <a:pt x="206434" y="79338"/>
                </a:lnTo>
                <a:lnTo>
                  <a:pt x="205535" y="75982"/>
                </a:lnTo>
                <a:lnTo>
                  <a:pt x="111696" y="102768"/>
                </a:lnTo>
                <a:lnTo>
                  <a:pt x="111576" y="102408"/>
                </a:lnTo>
                <a:lnTo>
                  <a:pt x="203857" y="70589"/>
                </a:lnTo>
                <a:lnTo>
                  <a:pt x="202659" y="67293"/>
                </a:lnTo>
                <a:lnTo>
                  <a:pt x="111516" y="102228"/>
                </a:lnTo>
                <a:lnTo>
                  <a:pt x="111337" y="101869"/>
                </a:lnTo>
                <a:lnTo>
                  <a:pt x="200502" y="62080"/>
                </a:lnTo>
                <a:lnTo>
                  <a:pt x="199004" y="58904"/>
                </a:lnTo>
                <a:lnTo>
                  <a:pt x="111217" y="101629"/>
                </a:lnTo>
                <a:lnTo>
                  <a:pt x="111037" y="101270"/>
                </a:lnTo>
                <a:lnTo>
                  <a:pt x="196367" y="53931"/>
                </a:lnTo>
                <a:lnTo>
                  <a:pt x="194629" y="50874"/>
                </a:lnTo>
                <a:lnTo>
                  <a:pt x="110917" y="101090"/>
                </a:lnTo>
                <a:lnTo>
                  <a:pt x="110737" y="100730"/>
                </a:lnTo>
                <a:lnTo>
                  <a:pt x="191633" y="46141"/>
                </a:lnTo>
                <a:lnTo>
                  <a:pt x="189596" y="43264"/>
                </a:lnTo>
                <a:lnTo>
                  <a:pt x="110617" y="100550"/>
                </a:lnTo>
                <a:lnTo>
                  <a:pt x="110378" y="100251"/>
                </a:lnTo>
                <a:lnTo>
                  <a:pt x="186180" y="38770"/>
                </a:lnTo>
                <a:lnTo>
                  <a:pt x="183903" y="36074"/>
                </a:lnTo>
                <a:lnTo>
                  <a:pt x="110198" y="100071"/>
                </a:lnTo>
                <a:lnTo>
                  <a:pt x="109958" y="99771"/>
                </a:lnTo>
                <a:lnTo>
                  <a:pt x="180068" y="31939"/>
                </a:lnTo>
                <a:lnTo>
                  <a:pt x="177611" y="29482"/>
                </a:lnTo>
                <a:lnTo>
                  <a:pt x="109779" y="99592"/>
                </a:lnTo>
                <a:lnTo>
                  <a:pt x="109479" y="99352"/>
                </a:lnTo>
                <a:lnTo>
                  <a:pt x="173476" y="25647"/>
                </a:lnTo>
                <a:lnTo>
                  <a:pt x="170780" y="23370"/>
                </a:lnTo>
                <a:lnTo>
                  <a:pt x="109299" y="99172"/>
                </a:lnTo>
                <a:lnTo>
                  <a:pt x="109000" y="98933"/>
                </a:lnTo>
                <a:lnTo>
                  <a:pt x="166286" y="19954"/>
                </a:lnTo>
                <a:lnTo>
                  <a:pt x="163409" y="17917"/>
                </a:lnTo>
                <a:lnTo>
                  <a:pt x="108820" y="98813"/>
                </a:lnTo>
                <a:lnTo>
                  <a:pt x="108460" y="98633"/>
                </a:lnTo>
                <a:lnTo>
                  <a:pt x="158676" y="14921"/>
                </a:lnTo>
                <a:lnTo>
                  <a:pt x="155619" y="13183"/>
                </a:lnTo>
                <a:lnTo>
                  <a:pt x="108280" y="98513"/>
                </a:lnTo>
                <a:lnTo>
                  <a:pt x="107921" y="98333"/>
                </a:lnTo>
                <a:lnTo>
                  <a:pt x="150646" y="10546"/>
                </a:lnTo>
                <a:lnTo>
                  <a:pt x="147470" y="9048"/>
                </a:lnTo>
                <a:lnTo>
                  <a:pt x="107681" y="98213"/>
                </a:lnTo>
                <a:lnTo>
                  <a:pt x="107382" y="98094"/>
                </a:lnTo>
                <a:lnTo>
                  <a:pt x="142257" y="6891"/>
                </a:lnTo>
                <a:lnTo>
                  <a:pt x="138961" y="5693"/>
                </a:lnTo>
                <a:lnTo>
                  <a:pt x="107142" y="97974"/>
                </a:lnTo>
                <a:lnTo>
                  <a:pt x="106782" y="97854"/>
                </a:lnTo>
                <a:lnTo>
                  <a:pt x="133628" y="4015"/>
                </a:lnTo>
                <a:lnTo>
                  <a:pt x="130212" y="3116"/>
                </a:lnTo>
                <a:lnTo>
                  <a:pt x="106543" y="97794"/>
                </a:lnTo>
                <a:lnTo>
                  <a:pt x="106123" y="97734"/>
                </a:lnTo>
                <a:lnTo>
                  <a:pt x="124699" y="1918"/>
                </a:lnTo>
                <a:lnTo>
                  <a:pt x="121224" y="1318"/>
                </a:lnTo>
                <a:lnTo>
                  <a:pt x="105884" y="97674"/>
                </a:lnTo>
                <a:lnTo>
                  <a:pt x="105524" y="97614"/>
                </a:lnTo>
                <a:lnTo>
                  <a:pt x="115651" y="539"/>
                </a:lnTo>
                <a:lnTo>
                  <a:pt x="112175" y="240"/>
                </a:lnTo>
                <a:lnTo>
                  <a:pt x="105284" y="97614"/>
                </a:lnTo>
                <a:lnTo>
                  <a:pt x="104925" y="97614"/>
                </a:lnTo>
                <a:lnTo>
                  <a:pt x="106543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6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1821238" y="1125575"/>
            <a:ext cx="2251615" cy="2251615"/>
          </a:xfrm>
          <a:custGeom>
            <a:rect b="b" l="l" r="r" t="t"/>
            <a:pathLst>
              <a:path extrusionOk="0" h="209550" w="209550">
                <a:moveTo>
                  <a:pt x="103007" y="0"/>
                </a:moveTo>
                <a:lnTo>
                  <a:pt x="104685" y="97614"/>
                </a:lnTo>
                <a:lnTo>
                  <a:pt x="104266" y="97614"/>
                </a:lnTo>
                <a:lnTo>
                  <a:pt x="97375" y="240"/>
                </a:lnTo>
                <a:lnTo>
                  <a:pt x="93899" y="539"/>
                </a:lnTo>
                <a:lnTo>
                  <a:pt x="104026" y="97614"/>
                </a:lnTo>
                <a:lnTo>
                  <a:pt x="103666" y="97674"/>
                </a:lnTo>
                <a:lnTo>
                  <a:pt x="88326" y="1318"/>
                </a:lnTo>
                <a:lnTo>
                  <a:pt x="84851" y="1918"/>
                </a:lnTo>
                <a:lnTo>
                  <a:pt x="103427" y="97734"/>
                </a:lnTo>
                <a:lnTo>
                  <a:pt x="103067" y="97794"/>
                </a:lnTo>
                <a:lnTo>
                  <a:pt x="79338" y="3116"/>
                </a:lnTo>
                <a:lnTo>
                  <a:pt x="75982" y="4015"/>
                </a:lnTo>
                <a:lnTo>
                  <a:pt x="102828" y="97854"/>
                </a:lnTo>
                <a:lnTo>
                  <a:pt x="102468" y="97974"/>
                </a:lnTo>
                <a:lnTo>
                  <a:pt x="70589" y="5693"/>
                </a:lnTo>
                <a:lnTo>
                  <a:pt x="67293" y="6891"/>
                </a:lnTo>
                <a:lnTo>
                  <a:pt x="102228" y="98094"/>
                </a:lnTo>
                <a:lnTo>
                  <a:pt x="101869" y="98213"/>
                </a:lnTo>
                <a:lnTo>
                  <a:pt x="62080" y="9048"/>
                </a:lnTo>
                <a:lnTo>
                  <a:pt x="58904" y="10546"/>
                </a:lnTo>
                <a:lnTo>
                  <a:pt x="101629" y="98333"/>
                </a:lnTo>
                <a:lnTo>
                  <a:pt x="101270" y="98513"/>
                </a:lnTo>
                <a:lnTo>
                  <a:pt x="53931" y="13183"/>
                </a:lnTo>
                <a:lnTo>
                  <a:pt x="50874" y="14921"/>
                </a:lnTo>
                <a:lnTo>
                  <a:pt x="101090" y="98633"/>
                </a:lnTo>
                <a:lnTo>
                  <a:pt x="100730" y="98813"/>
                </a:lnTo>
                <a:lnTo>
                  <a:pt x="46141" y="17917"/>
                </a:lnTo>
                <a:lnTo>
                  <a:pt x="43264" y="19954"/>
                </a:lnTo>
                <a:lnTo>
                  <a:pt x="100550" y="98933"/>
                </a:lnTo>
                <a:lnTo>
                  <a:pt x="100251" y="99172"/>
                </a:lnTo>
                <a:lnTo>
                  <a:pt x="38770" y="23370"/>
                </a:lnTo>
                <a:lnTo>
                  <a:pt x="36074" y="25647"/>
                </a:lnTo>
                <a:lnTo>
                  <a:pt x="100071" y="99352"/>
                </a:lnTo>
                <a:lnTo>
                  <a:pt x="99771" y="99592"/>
                </a:lnTo>
                <a:lnTo>
                  <a:pt x="31939" y="29482"/>
                </a:lnTo>
                <a:lnTo>
                  <a:pt x="29482" y="31939"/>
                </a:lnTo>
                <a:lnTo>
                  <a:pt x="99592" y="99771"/>
                </a:lnTo>
                <a:lnTo>
                  <a:pt x="99352" y="100071"/>
                </a:lnTo>
                <a:lnTo>
                  <a:pt x="25647" y="36074"/>
                </a:lnTo>
                <a:lnTo>
                  <a:pt x="23430" y="38770"/>
                </a:lnTo>
                <a:lnTo>
                  <a:pt x="99172" y="100251"/>
                </a:lnTo>
                <a:lnTo>
                  <a:pt x="98992" y="100550"/>
                </a:lnTo>
                <a:lnTo>
                  <a:pt x="19954" y="43264"/>
                </a:lnTo>
                <a:lnTo>
                  <a:pt x="17977" y="46141"/>
                </a:lnTo>
                <a:lnTo>
                  <a:pt x="98813" y="100730"/>
                </a:lnTo>
                <a:lnTo>
                  <a:pt x="98633" y="101090"/>
                </a:lnTo>
                <a:lnTo>
                  <a:pt x="14921" y="50874"/>
                </a:lnTo>
                <a:lnTo>
                  <a:pt x="13183" y="53931"/>
                </a:lnTo>
                <a:lnTo>
                  <a:pt x="98513" y="101270"/>
                </a:lnTo>
                <a:lnTo>
                  <a:pt x="98333" y="101629"/>
                </a:lnTo>
                <a:lnTo>
                  <a:pt x="10546" y="58904"/>
                </a:lnTo>
                <a:lnTo>
                  <a:pt x="9048" y="62080"/>
                </a:lnTo>
                <a:lnTo>
                  <a:pt x="98213" y="101869"/>
                </a:lnTo>
                <a:lnTo>
                  <a:pt x="98094" y="102228"/>
                </a:lnTo>
                <a:lnTo>
                  <a:pt x="6951" y="67293"/>
                </a:lnTo>
                <a:lnTo>
                  <a:pt x="5693" y="70589"/>
                </a:lnTo>
                <a:lnTo>
                  <a:pt x="97974" y="102408"/>
                </a:lnTo>
                <a:lnTo>
                  <a:pt x="97854" y="102768"/>
                </a:lnTo>
                <a:lnTo>
                  <a:pt x="4015" y="75982"/>
                </a:lnTo>
                <a:lnTo>
                  <a:pt x="3116" y="79338"/>
                </a:lnTo>
                <a:lnTo>
                  <a:pt x="97794" y="103007"/>
                </a:lnTo>
                <a:lnTo>
                  <a:pt x="97734" y="103427"/>
                </a:lnTo>
                <a:lnTo>
                  <a:pt x="1918" y="84851"/>
                </a:lnTo>
                <a:lnTo>
                  <a:pt x="1318" y="88326"/>
                </a:lnTo>
                <a:lnTo>
                  <a:pt x="97674" y="103666"/>
                </a:lnTo>
                <a:lnTo>
                  <a:pt x="97614" y="104026"/>
                </a:lnTo>
                <a:lnTo>
                  <a:pt x="599" y="93899"/>
                </a:lnTo>
                <a:lnTo>
                  <a:pt x="300" y="97375"/>
                </a:lnTo>
                <a:lnTo>
                  <a:pt x="97614" y="104266"/>
                </a:lnTo>
                <a:lnTo>
                  <a:pt x="97614" y="104625"/>
                </a:lnTo>
                <a:lnTo>
                  <a:pt x="60" y="103007"/>
                </a:lnTo>
                <a:lnTo>
                  <a:pt x="0" y="104745"/>
                </a:lnTo>
                <a:lnTo>
                  <a:pt x="60" y="106543"/>
                </a:lnTo>
                <a:lnTo>
                  <a:pt x="97614" y="104865"/>
                </a:lnTo>
                <a:lnTo>
                  <a:pt x="97614" y="105284"/>
                </a:lnTo>
                <a:lnTo>
                  <a:pt x="300" y="112175"/>
                </a:lnTo>
                <a:lnTo>
                  <a:pt x="599" y="115651"/>
                </a:lnTo>
                <a:lnTo>
                  <a:pt x="97614" y="105524"/>
                </a:lnTo>
                <a:lnTo>
                  <a:pt x="97674" y="105884"/>
                </a:lnTo>
                <a:lnTo>
                  <a:pt x="1318" y="121224"/>
                </a:lnTo>
                <a:lnTo>
                  <a:pt x="1918" y="124699"/>
                </a:lnTo>
                <a:lnTo>
                  <a:pt x="97734" y="106123"/>
                </a:lnTo>
                <a:lnTo>
                  <a:pt x="97794" y="106543"/>
                </a:lnTo>
                <a:lnTo>
                  <a:pt x="3116" y="130212"/>
                </a:lnTo>
                <a:lnTo>
                  <a:pt x="4015" y="133568"/>
                </a:lnTo>
                <a:lnTo>
                  <a:pt x="97854" y="106722"/>
                </a:lnTo>
                <a:lnTo>
                  <a:pt x="97974" y="107142"/>
                </a:lnTo>
                <a:lnTo>
                  <a:pt x="5693" y="138961"/>
                </a:lnTo>
                <a:lnTo>
                  <a:pt x="6951" y="142257"/>
                </a:lnTo>
                <a:lnTo>
                  <a:pt x="98094" y="107322"/>
                </a:lnTo>
                <a:lnTo>
                  <a:pt x="98213" y="107681"/>
                </a:lnTo>
                <a:lnTo>
                  <a:pt x="9048" y="147470"/>
                </a:lnTo>
                <a:lnTo>
                  <a:pt x="10546" y="150646"/>
                </a:lnTo>
                <a:lnTo>
                  <a:pt x="98333" y="107921"/>
                </a:lnTo>
                <a:lnTo>
                  <a:pt x="98513" y="108280"/>
                </a:lnTo>
                <a:lnTo>
                  <a:pt x="13183" y="155619"/>
                </a:lnTo>
                <a:lnTo>
                  <a:pt x="14921" y="158676"/>
                </a:lnTo>
                <a:lnTo>
                  <a:pt x="98633" y="108460"/>
                </a:lnTo>
                <a:lnTo>
                  <a:pt x="98813" y="108820"/>
                </a:lnTo>
                <a:lnTo>
                  <a:pt x="17977" y="163409"/>
                </a:lnTo>
                <a:lnTo>
                  <a:pt x="19954" y="166286"/>
                </a:lnTo>
                <a:lnTo>
                  <a:pt x="98992" y="109000"/>
                </a:lnTo>
                <a:lnTo>
                  <a:pt x="99172" y="109299"/>
                </a:lnTo>
                <a:lnTo>
                  <a:pt x="23430" y="170780"/>
                </a:lnTo>
                <a:lnTo>
                  <a:pt x="25647" y="173476"/>
                </a:lnTo>
                <a:lnTo>
                  <a:pt x="99352" y="109479"/>
                </a:lnTo>
                <a:lnTo>
                  <a:pt x="99592" y="109779"/>
                </a:lnTo>
                <a:lnTo>
                  <a:pt x="29482" y="177611"/>
                </a:lnTo>
                <a:lnTo>
                  <a:pt x="31939" y="180068"/>
                </a:lnTo>
                <a:lnTo>
                  <a:pt x="99771" y="109958"/>
                </a:lnTo>
                <a:lnTo>
                  <a:pt x="100071" y="110198"/>
                </a:lnTo>
                <a:lnTo>
                  <a:pt x="36074" y="183903"/>
                </a:lnTo>
                <a:lnTo>
                  <a:pt x="38770" y="186120"/>
                </a:lnTo>
                <a:lnTo>
                  <a:pt x="100251" y="110378"/>
                </a:lnTo>
                <a:lnTo>
                  <a:pt x="100550" y="110558"/>
                </a:lnTo>
                <a:lnTo>
                  <a:pt x="43264" y="189596"/>
                </a:lnTo>
                <a:lnTo>
                  <a:pt x="46141" y="191573"/>
                </a:lnTo>
                <a:lnTo>
                  <a:pt x="100730" y="110737"/>
                </a:lnTo>
                <a:lnTo>
                  <a:pt x="101090" y="110917"/>
                </a:lnTo>
                <a:lnTo>
                  <a:pt x="50874" y="194629"/>
                </a:lnTo>
                <a:lnTo>
                  <a:pt x="53931" y="196367"/>
                </a:lnTo>
                <a:lnTo>
                  <a:pt x="101270" y="111037"/>
                </a:lnTo>
                <a:lnTo>
                  <a:pt x="101629" y="111217"/>
                </a:lnTo>
                <a:lnTo>
                  <a:pt x="58904" y="199004"/>
                </a:lnTo>
                <a:lnTo>
                  <a:pt x="62080" y="200502"/>
                </a:lnTo>
                <a:lnTo>
                  <a:pt x="101869" y="111337"/>
                </a:lnTo>
                <a:lnTo>
                  <a:pt x="102228" y="111456"/>
                </a:lnTo>
                <a:lnTo>
                  <a:pt x="67293" y="202659"/>
                </a:lnTo>
                <a:lnTo>
                  <a:pt x="70589" y="203857"/>
                </a:lnTo>
                <a:lnTo>
                  <a:pt x="102468" y="111576"/>
                </a:lnTo>
                <a:lnTo>
                  <a:pt x="102828" y="111696"/>
                </a:lnTo>
                <a:lnTo>
                  <a:pt x="75982" y="205535"/>
                </a:lnTo>
                <a:lnTo>
                  <a:pt x="79338" y="206434"/>
                </a:lnTo>
                <a:lnTo>
                  <a:pt x="103067" y="111756"/>
                </a:lnTo>
                <a:lnTo>
                  <a:pt x="103427" y="111816"/>
                </a:lnTo>
                <a:lnTo>
                  <a:pt x="84851" y="207632"/>
                </a:lnTo>
                <a:lnTo>
                  <a:pt x="88326" y="208232"/>
                </a:lnTo>
                <a:lnTo>
                  <a:pt x="103666" y="111876"/>
                </a:lnTo>
                <a:lnTo>
                  <a:pt x="104026" y="111936"/>
                </a:lnTo>
                <a:lnTo>
                  <a:pt x="93899" y="209011"/>
                </a:lnTo>
                <a:lnTo>
                  <a:pt x="97375" y="209310"/>
                </a:lnTo>
                <a:lnTo>
                  <a:pt x="104266" y="111936"/>
                </a:lnTo>
                <a:lnTo>
                  <a:pt x="104685" y="111936"/>
                </a:lnTo>
                <a:lnTo>
                  <a:pt x="103007" y="209550"/>
                </a:lnTo>
                <a:lnTo>
                  <a:pt x="106543" y="209550"/>
                </a:lnTo>
                <a:lnTo>
                  <a:pt x="104925" y="111936"/>
                </a:lnTo>
                <a:lnTo>
                  <a:pt x="105284" y="111936"/>
                </a:lnTo>
                <a:lnTo>
                  <a:pt x="112175" y="209310"/>
                </a:lnTo>
                <a:lnTo>
                  <a:pt x="115651" y="209011"/>
                </a:lnTo>
                <a:lnTo>
                  <a:pt x="105524" y="111936"/>
                </a:lnTo>
                <a:lnTo>
                  <a:pt x="105884" y="111876"/>
                </a:lnTo>
                <a:lnTo>
                  <a:pt x="121224" y="208232"/>
                </a:lnTo>
                <a:lnTo>
                  <a:pt x="124699" y="207632"/>
                </a:lnTo>
                <a:lnTo>
                  <a:pt x="106123" y="111816"/>
                </a:lnTo>
                <a:lnTo>
                  <a:pt x="106543" y="111756"/>
                </a:lnTo>
                <a:lnTo>
                  <a:pt x="130212" y="206434"/>
                </a:lnTo>
                <a:lnTo>
                  <a:pt x="133628" y="205535"/>
                </a:lnTo>
                <a:lnTo>
                  <a:pt x="106782" y="111696"/>
                </a:lnTo>
                <a:lnTo>
                  <a:pt x="107142" y="111576"/>
                </a:lnTo>
                <a:lnTo>
                  <a:pt x="138961" y="203857"/>
                </a:lnTo>
                <a:lnTo>
                  <a:pt x="142257" y="202659"/>
                </a:lnTo>
                <a:lnTo>
                  <a:pt x="107382" y="111456"/>
                </a:lnTo>
                <a:lnTo>
                  <a:pt x="107681" y="111337"/>
                </a:lnTo>
                <a:lnTo>
                  <a:pt x="147470" y="200502"/>
                </a:lnTo>
                <a:lnTo>
                  <a:pt x="150646" y="199004"/>
                </a:lnTo>
                <a:lnTo>
                  <a:pt x="107921" y="111217"/>
                </a:lnTo>
                <a:lnTo>
                  <a:pt x="108280" y="111037"/>
                </a:lnTo>
                <a:lnTo>
                  <a:pt x="155619" y="196367"/>
                </a:lnTo>
                <a:lnTo>
                  <a:pt x="158676" y="194629"/>
                </a:lnTo>
                <a:lnTo>
                  <a:pt x="108460" y="110917"/>
                </a:lnTo>
                <a:lnTo>
                  <a:pt x="108820" y="110737"/>
                </a:lnTo>
                <a:lnTo>
                  <a:pt x="163409" y="191573"/>
                </a:lnTo>
                <a:lnTo>
                  <a:pt x="166286" y="189596"/>
                </a:lnTo>
                <a:lnTo>
                  <a:pt x="109000" y="110558"/>
                </a:lnTo>
                <a:lnTo>
                  <a:pt x="109299" y="110378"/>
                </a:lnTo>
                <a:lnTo>
                  <a:pt x="170780" y="186120"/>
                </a:lnTo>
                <a:lnTo>
                  <a:pt x="173476" y="183903"/>
                </a:lnTo>
                <a:lnTo>
                  <a:pt x="109479" y="110198"/>
                </a:lnTo>
                <a:lnTo>
                  <a:pt x="109779" y="109958"/>
                </a:lnTo>
                <a:lnTo>
                  <a:pt x="177611" y="180068"/>
                </a:lnTo>
                <a:lnTo>
                  <a:pt x="180068" y="177611"/>
                </a:lnTo>
                <a:lnTo>
                  <a:pt x="109958" y="109779"/>
                </a:lnTo>
                <a:lnTo>
                  <a:pt x="110198" y="109479"/>
                </a:lnTo>
                <a:lnTo>
                  <a:pt x="183903" y="173476"/>
                </a:lnTo>
                <a:lnTo>
                  <a:pt x="186180" y="170780"/>
                </a:lnTo>
                <a:lnTo>
                  <a:pt x="110378" y="109299"/>
                </a:lnTo>
                <a:lnTo>
                  <a:pt x="110617" y="109000"/>
                </a:lnTo>
                <a:lnTo>
                  <a:pt x="189596" y="166286"/>
                </a:lnTo>
                <a:lnTo>
                  <a:pt x="191633" y="163409"/>
                </a:lnTo>
                <a:lnTo>
                  <a:pt x="110737" y="108820"/>
                </a:lnTo>
                <a:lnTo>
                  <a:pt x="110917" y="108460"/>
                </a:lnTo>
                <a:lnTo>
                  <a:pt x="194629" y="158676"/>
                </a:lnTo>
                <a:lnTo>
                  <a:pt x="196367" y="155619"/>
                </a:lnTo>
                <a:lnTo>
                  <a:pt x="111037" y="108280"/>
                </a:lnTo>
                <a:lnTo>
                  <a:pt x="111217" y="107921"/>
                </a:lnTo>
                <a:lnTo>
                  <a:pt x="199004" y="150646"/>
                </a:lnTo>
                <a:lnTo>
                  <a:pt x="200502" y="147470"/>
                </a:lnTo>
                <a:lnTo>
                  <a:pt x="111337" y="107681"/>
                </a:lnTo>
                <a:lnTo>
                  <a:pt x="111516" y="107322"/>
                </a:lnTo>
                <a:lnTo>
                  <a:pt x="202659" y="142257"/>
                </a:lnTo>
                <a:lnTo>
                  <a:pt x="203857" y="138961"/>
                </a:lnTo>
                <a:lnTo>
                  <a:pt x="111576" y="107142"/>
                </a:lnTo>
                <a:lnTo>
                  <a:pt x="111696" y="106722"/>
                </a:lnTo>
                <a:lnTo>
                  <a:pt x="205535" y="133568"/>
                </a:lnTo>
                <a:lnTo>
                  <a:pt x="206434" y="130212"/>
                </a:lnTo>
                <a:lnTo>
                  <a:pt x="111756" y="106543"/>
                </a:lnTo>
                <a:lnTo>
                  <a:pt x="111816" y="106123"/>
                </a:lnTo>
                <a:lnTo>
                  <a:pt x="207632" y="124699"/>
                </a:lnTo>
                <a:lnTo>
                  <a:pt x="208292" y="121224"/>
                </a:lnTo>
                <a:lnTo>
                  <a:pt x="111876" y="105884"/>
                </a:lnTo>
                <a:lnTo>
                  <a:pt x="111936" y="105524"/>
                </a:lnTo>
                <a:lnTo>
                  <a:pt x="209011" y="115651"/>
                </a:lnTo>
                <a:lnTo>
                  <a:pt x="209310" y="112175"/>
                </a:lnTo>
                <a:lnTo>
                  <a:pt x="111936" y="105284"/>
                </a:lnTo>
                <a:lnTo>
                  <a:pt x="111996" y="104865"/>
                </a:lnTo>
                <a:lnTo>
                  <a:pt x="209550" y="106543"/>
                </a:lnTo>
                <a:lnTo>
                  <a:pt x="209550" y="104745"/>
                </a:lnTo>
                <a:lnTo>
                  <a:pt x="209550" y="103007"/>
                </a:lnTo>
                <a:lnTo>
                  <a:pt x="111996" y="104625"/>
                </a:lnTo>
                <a:lnTo>
                  <a:pt x="111936" y="104266"/>
                </a:lnTo>
                <a:lnTo>
                  <a:pt x="209310" y="97375"/>
                </a:lnTo>
                <a:lnTo>
                  <a:pt x="209011" y="93899"/>
                </a:lnTo>
                <a:lnTo>
                  <a:pt x="111936" y="104026"/>
                </a:lnTo>
                <a:lnTo>
                  <a:pt x="111876" y="103666"/>
                </a:lnTo>
                <a:lnTo>
                  <a:pt x="208292" y="88326"/>
                </a:lnTo>
                <a:lnTo>
                  <a:pt x="207632" y="84851"/>
                </a:lnTo>
                <a:lnTo>
                  <a:pt x="111816" y="103427"/>
                </a:lnTo>
                <a:lnTo>
                  <a:pt x="111756" y="103007"/>
                </a:lnTo>
                <a:lnTo>
                  <a:pt x="206434" y="79338"/>
                </a:lnTo>
                <a:lnTo>
                  <a:pt x="205535" y="75982"/>
                </a:lnTo>
                <a:lnTo>
                  <a:pt x="111696" y="102768"/>
                </a:lnTo>
                <a:lnTo>
                  <a:pt x="111576" y="102408"/>
                </a:lnTo>
                <a:lnTo>
                  <a:pt x="203857" y="70589"/>
                </a:lnTo>
                <a:lnTo>
                  <a:pt x="202659" y="67293"/>
                </a:lnTo>
                <a:lnTo>
                  <a:pt x="111516" y="102228"/>
                </a:lnTo>
                <a:lnTo>
                  <a:pt x="111337" y="101869"/>
                </a:lnTo>
                <a:lnTo>
                  <a:pt x="200502" y="62080"/>
                </a:lnTo>
                <a:lnTo>
                  <a:pt x="199004" y="58904"/>
                </a:lnTo>
                <a:lnTo>
                  <a:pt x="111217" y="101629"/>
                </a:lnTo>
                <a:lnTo>
                  <a:pt x="111037" y="101270"/>
                </a:lnTo>
                <a:lnTo>
                  <a:pt x="196367" y="53931"/>
                </a:lnTo>
                <a:lnTo>
                  <a:pt x="194629" y="50874"/>
                </a:lnTo>
                <a:lnTo>
                  <a:pt x="110917" y="101090"/>
                </a:lnTo>
                <a:lnTo>
                  <a:pt x="110737" y="100730"/>
                </a:lnTo>
                <a:lnTo>
                  <a:pt x="191633" y="46141"/>
                </a:lnTo>
                <a:lnTo>
                  <a:pt x="189596" y="43264"/>
                </a:lnTo>
                <a:lnTo>
                  <a:pt x="110617" y="100550"/>
                </a:lnTo>
                <a:lnTo>
                  <a:pt x="110378" y="100251"/>
                </a:lnTo>
                <a:lnTo>
                  <a:pt x="186180" y="38770"/>
                </a:lnTo>
                <a:lnTo>
                  <a:pt x="183903" y="36074"/>
                </a:lnTo>
                <a:lnTo>
                  <a:pt x="110198" y="100071"/>
                </a:lnTo>
                <a:lnTo>
                  <a:pt x="109958" y="99771"/>
                </a:lnTo>
                <a:lnTo>
                  <a:pt x="180068" y="31939"/>
                </a:lnTo>
                <a:lnTo>
                  <a:pt x="177611" y="29482"/>
                </a:lnTo>
                <a:lnTo>
                  <a:pt x="109779" y="99592"/>
                </a:lnTo>
                <a:lnTo>
                  <a:pt x="109479" y="99352"/>
                </a:lnTo>
                <a:lnTo>
                  <a:pt x="173476" y="25647"/>
                </a:lnTo>
                <a:lnTo>
                  <a:pt x="170780" y="23370"/>
                </a:lnTo>
                <a:lnTo>
                  <a:pt x="109299" y="99172"/>
                </a:lnTo>
                <a:lnTo>
                  <a:pt x="109000" y="98933"/>
                </a:lnTo>
                <a:lnTo>
                  <a:pt x="166286" y="19954"/>
                </a:lnTo>
                <a:lnTo>
                  <a:pt x="163409" y="17917"/>
                </a:lnTo>
                <a:lnTo>
                  <a:pt x="108820" y="98813"/>
                </a:lnTo>
                <a:lnTo>
                  <a:pt x="108460" y="98633"/>
                </a:lnTo>
                <a:lnTo>
                  <a:pt x="158676" y="14921"/>
                </a:lnTo>
                <a:lnTo>
                  <a:pt x="155619" y="13183"/>
                </a:lnTo>
                <a:lnTo>
                  <a:pt x="108280" y="98513"/>
                </a:lnTo>
                <a:lnTo>
                  <a:pt x="107921" y="98333"/>
                </a:lnTo>
                <a:lnTo>
                  <a:pt x="150646" y="10546"/>
                </a:lnTo>
                <a:lnTo>
                  <a:pt x="147470" y="9048"/>
                </a:lnTo>
                <a:lnTo>
                  <a:pt x="107681" y="98213"/>
                </a:lnTo>
                <a:lnTo>
                  <a:pt x="107382" y="98094"/>
                </a:lnTo>
                <a:lnTo>
                  <a:pt x="142257" y="6891"/>
                </a:lnTo>
                <a:lnTo>
                  <a:pt x="138961" y="5693"/>
                </a:lnTo>
                <a:lnTo>
                  <a:pt x="107142" y="97974"/>
                </a:lnTo>
                <a:lnTo>
                  <a:pt x="106782" y="97854"/>
                </a:lnTo>
                <a:lnTo>
                  <a:pt x="133628" y="4015"/>
                </a:lnTo>
                <a:lnTo>
                  <a:pt x="130212" y="3116"/>
                </a:lnTo>
                <a:lnTo>
                  <a:pt x="106543" y="97794"/>
                </a:lnTo>
                <a:lnTo>
                  <a:pt x="106123" y="97734"/>
                </a:lnTo>
                <a:lnTo>
                  <a:pt x="124699" y="1918"/>
                </a:lnTo>
                <a:lnTo>
                  <a:pt x="121224" y="1318"/>
                </a:lnTo>
                <a:lnTo>
                  <a:pt x="105884" y="97674"/>
                </a:lnTo>
                <a:lnTo>
                  <a:pt x="105524" y="97614"/>
                </a:lnTo>
                <a:lnTo>
                  <a:pt x="115651" y="539"/>
                </a:lnTo>
                <a:lnTo>
                  <a:pt x="112175" y="240"/>
                </a:lnTo>
                <a:lnTo>
                  <a:pt x="105284" y="97614"/>
                </a:lnTo>
                <a:lnTo>
                  <a:pt x="104925" y="97614"/>
                </a:lnTo>
                <a:lnTo>
                  <a:pt x="106543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6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PRINCIPAIS ATORES</a:t>
            </a:r>
            <a:endParaRPr/>
          </a:p>
        </p:txBody>
      </p:sp>
      <p:sp>
        <p:nvSpPr>
          <p:cNvPr id="454" name="Google Shape;454;p40"/>
          <p:cNvSpPr txBox="1"/>
          <p:nvPr>
            <p:ph idx="2" type="title"/>
          </p:nvPr>
        </p:nvSpPr>
        <p:spPr>
          <a:xfrm>
            <a:off x="1552338" y="3240400"/>
            <a:ext cx="2789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INSTRUTOR</a:t>
            </a:r>
            <a:endParaRPr/>
          </a:p>
        </p:txBody>
      </p:sp>
      <p:sp>
        <p:nvSpPr>
          <p:cNvPr id="455" name="Google Shape;455;p40"/>
          <p:cNvSpPr txBox="1"/>
          <p:nvPr>
            <p:ph idx="1" type="subTitle"/>
          </p:nvPr>
        </p:nvSpPr>
        <p:spPr>
          <a:xfrm>
            <a:off x="1552338" y="3774200"/>
            <a:ext cx="27894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 publicar curso, publicar post (que pode ser um exame, um texto simples ou um aula)</a:t>
            </a:r>
            <a:endParaRPr/>
          </a:p>
        </p:txBody>
      </p:sp>
      <p:sp>
        <p:nvSpPr>
          <p:cNvPr id="456" name="Google Shape;456;p40"/>
          <p:cNvSpPr txBox="1"/>
          <p:nvPr>
            <p:ph idx="3" type="title"/>
          </p:nvPr>
        </p:nvSpPr>
        <p:spPr>
          <a:xfrm>
            <a:off x="4802263" y="3240400"/>
            <a:ext cx="2789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ALUNO</a:t>
            </a:r>
            <a:endParaRPr/>
          </a:p>
        </p:txBody>
      </p:sp>
      <p:sp>
        <p:nvSpPr>
          <p:cNvPr id="457" name="Google Shape;457;p40"/>
          <p:cNvSpPr txBox="1"/>
          <p:nvPr>
            <p:ph idx="4" type="subTitle"/>
          </p:nvPr>
        </p:nvSpPr>
        <p:spPr>
          <a:xfrm>
            <a:off x="4802263" y="3774200"/>
            <a:ext cx="27894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 se matricular em cursos, assistir aulas, e responder exames.</a:t>
            </a:r>
            <a:endParaRPr/>
          </a:p>
        </p:txBody>
      </p:sp>
      <p:grpSp>
        <p:nvGrpSpPr>
          <p:cNvPr id="458" name="Google Shape;458;p40"/>
          <p:cNvGrpSpPr/>
          <p:nvPr/>
        </p:nvGrpSpPr>
        <p:grpSpPr>
          <a:xfrm>
            <a:off x="2198300" y="1484200"/>
            <a:ext cx="1534200" cy="1534200"/>
            <a:chOff x="2198300" y="1331800"/>
            <a:chExt cx="1534200" cy="1534200"/>
          </a:xfrm>
        </p:grpSpPr>
        <p:sp>
          <p:nvSpPr>
            <p:cNvPr id="459" name="Google Shape;459;p40"/>
            <p:cNvSpPr/>
            <p:nvPr/>
          </p:nvSpPr>
          <p:spPr>
            <a:xfrm>
              <a:off x="2198300" y="1331800"/>
              <a:ext cx="1534200" cy="153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40"/>
            <p:cNvGrpSpPr/>
            <p:nvPr/>
          </p:nvGrpSpPr>
          <p:grpSpPr>
            <a:xfrm>
              <a:off x="2323738" y="1568838"/>
              <a:ext cx="1246631" cy="1285171"/>
              <a:chOff x="-832725" y="1568838"/>
              <a:chExt cx="1246631" cy="1285171"/>
            </a:xfrm>
          </p:grpSpPr>
          <p:sp>
            <p:nvSpPr>
              <p:cNvPr id="461" name="Google Shape;461;p40"/>
              <p:cNvSpPr/>
              <p:nvPr/>
            </p:nvSpPr>
            <p:spPr>
              <a:xfrm>
                <a:off x="-118033" y="1848549"/>
                <a:ext cx="221921" cy="550107"/>
              </a:xfrm>
              <a:custGeom>
                <a:rect b="b" l="l" r="r" t="t"/>
                <a:pathLst>
                  <a:path extrusionOk="0" h="56349" w="22732">
                    <a:moveTo>
                      <a:pt x="16132" y="0"/>
                    </a:moveTo>
                    <a:lnTo>
                      <a:pt x="846" y="12973"/>
                    </a:lnTo>
                    <a:lnTo>
                      <a:pt x="621" y="20701"/>
                    </a:lnTo>
                    <a:lnTo>
                      <a:pt x="339" y="27582"/>
                    </a:lnTo>
                    <a:lnTo>
                      <a:pt x="226" y="30967"/>
                    </a:lnTo>
                    <a:lnTo>
                      <a:pt x="57" y="34012"/>
                    </a:lnTo>
                    <a:lnTo>
                      <a:pt x="0" y="34689"/>
                    </a:lnTo>
                    <a:lnTo>
                      <a:pt x="57" y="35479"/>
                    </a:lnTo>
                    <a:lnTo>
                      <a:pt x="169" y="36269"/>
                    </a:lnTo>
                    <a:lnTo>
                      <a:pt x="339" y="37058"/>
                    </a:lnTo>
                    <a:lnTo>
                      <a:pt x="564" y="37961"/>
                    </a:lnTo>
                    <a:lnTo>
                      <a:pt x="790" y="38807"/>
                    </a:lnTo>
                    <a:lnTo>
                      <a:pt x="1410" y="40612"/>
                    </a:lnTo>
                    <a:lnTo>
                      <a:pt x="2200" y="42473"/>
                    </a:lnTo>
                    <a:lnTo>
                      <a:pt x="3046" y="44335"/>
                    </a:lnTo>
                    <a:lnTo>
                      <a:pt x="4005" y="46196"/>
                    </a:lnTo>
                    <a:lnTo>
                      <a:pt x="4964" y="47945"/>
                    </a:lnTo>
                    <a:lnTo>
                      <a:pt x="5979" y="49637"/>
                    </a:lnTo>
                    <a:lnTo>
                      <a:pt x="6938" y="51216"/>
                    </a:lnTo>
                    <a:lnTo>
                      <a:pt x="8630" y="53923"/>
                    </a:lnTo>
                    <a:lnTo>
                      <a:pt x="9815" y="55728"/>
                    </a:lnTo>
                    <a:lnTo>
                      <a:pt x="10266" y="56349"/>
                    </a:lnTo>
                    <a:lnTo>
                      <a:pt x="13538" y="56292"/>
                    </a:lnTo>
                    <a:lnTo>
                      <a:pt x="16753" y="56236"/>
                    </a:lnTo>
                    <a:lnTo>
                      <a:pt x="20306" y="56067"/>
                    </a:lnTo>
                    <a:lnTo>
                      <a:pt x="20814" y="55334"/>
                    </a:lnTo>
                    <a:lnTo>
                      <a:pt x="21152" y="54600"/>
                    </a:lnTo>
                    <a:lnTo>
                      <a:pt x="21434" y="53811"/>
                    </a:lnTo>
                    <a:lnTo>
                      <a:pt x="21604" y="53077"/>
                    </a:lnTo>
                    <a:lnTo>
                      <a:pt x="21660" y="52401"/>
                    </a:lnTo>
                    <a:lnTo>
                      <a:pt x="21716" y="51667"/>
                    </a:lnTo>
                    <a:lnTo>
                      <a:pt x="21604" y="50990"/>
                    </a:lnTo>
                    <a:lnTo>
                      <a:pt x="21491" y="50314"/>
                    </a:lnTo>
                    <a:lnTo>
                      <a:pt x="21322" y="49693"/>
                    </a:lnTo>
                    <a:lnTo>
                      <a:pt x="21152" y="49073"/>
                    </a:lnTo>
                    <a:lnTo>
                      <a:pt x="20927" y="48509"/>
                    </a:lnTo>
                    <a:lnTo>
                      <a:pt x="20701" y="47945"/>
                    </a:lnTo>
                    <a:lnTo>
                      <a:pt x="20193" y="47042"/>
                    </a:lnTo>
                    <a:lnTo>
                      <a:pt x="19742" y="46365"/>
                    </a:lnTo>
                    <a:lnTo>
                      <a:pt x="19404" y="45914"/>
                    </a:lnTo>
                    <a:lnTo>
                      <a:pt x="19347" y="45858"/>
                    </a:lnTo>
                    <a:lnTo>
                      <a:pt x="19855" y="45350"/>
                    </a:lnTo>
                    <a:lnTo>
                      <a:pt x="20306" y="44842"/>
                    </a:lnTo>
                    <a:lnTo>
                      <a:pt x="20757" y="44335"/>
                    </a:lnTo>
                    <a:lnTo>
                      <a:pt x="21209" y="43714"/>
                    </a:lnTo>
                    <a:lnTo>
                      <a:pt x="21604" y="43094"/>
                    </a:lnTo>
                    <a:lnTo>
                      <a:pt x="21998" y="42473"/>
                    </a:lnTo>
                    <a:lnTo>
                      <a:pt x="22732" y="41063"/>
                    </a:lnTo>
                    <a:lnTo>
                      <a:pt x="22337" y="41063"/>
                    </a:lnTo>
                    <a:lnTo>
                      <a:pt x="21998" y="41007"/>
                    </a:lnTo>
                    <a:lnTo>
                      <a:pt x="21660" y="40837"/>
                    </a:lnTo>
                    <a:lnTo>
                      <a:pt x="21322" y="40555"/>
                    </a:lnTo>
                    <a:lnTo>
                      <a:pt x="20983" y="40161"/>
                    </a:lnTo>
                    <a:lnTo>
                      <a:pt x="20701" y="39597"/>
                    </a:lnTo>
                    <a:lnTo>
                      <a:pt x="20419" y="38920"/>
                    </a:lnTo>
                    <a:lnTo>
                      <a:pt x="20193" y="38130"/>
                    </a:lnTo>
                    <a:lnTo>
                      <a:pt x="19968" y="37228"/>
                    </a:lnTo>
                    <a:lnTo>
                      <a:pt x="19855" y="36156"/>
                    </a:lnTo>
                    <a:lnTo>
                      <a:pt x="19742" y="34971"/>
                    </a:lnTo>
                    <a:lnTo>
                      <a:pt x="19742" y="33618"/>
                    </a:lnTo>
                    <a:lnTo>
                      <a:pt x="19742" y="32151"/>
                    </a:lnTo>
                    <a:lnTo>
                      <a:pt x="19855" y="30515"/>
                    </a:lnTo>
                    <a:lnTo>
                      <a:pt x="20081" y="28710"/>
                    </a:lnTo>
                    <a:lnTo>
                      <a:pt x="20363" y="26793"/>
                    </a:lnTo>
                    <a:lnTo>
                      <a:pt x="20532" y="25439"/>
                    </a:lnTo>
                    <a:lnTo>
                      <a:pt x="20701" y="24085"/>
                    </a:lnTo>
                    <a:lnTo>
                      <a:pt x="20814" y="22788"/>
                    </a:lnTo>
                    <a:lnTo>
                      <a:pt x="20870" y="21434"/>
                    </a:lnTo>
                    <a:lnTo>
                      <a:pt x="20870" y="20193"/>
                    </a:lnTo>
                    <a:lnTo>
                      <a:pt x="20814" y="18896"/>
                    </a:lnTo>
                    <a:lnTo>
                      <a:pt x="20757" y="17711"/>
                    </a:lnTo>
                    <a:lnTo>
                      <a:pt x="20701" y="16470"/>
                    </a:lnTo>
                    <a:lnTo>
                      <a:pt x="20419" y="14158"/>
                    </a:lnTo>
                    <a:lnTo>
                      <a:pt x="20024" y="11958"/>
                    </a:lnTo>
                    <a:lnTo>
                      <a:pt x="19629" y="9871"/>
                    </a:lnTo>
                    <a:lnTo>
                      <a:pt x="19122" y="7953"/>
                    </a:lnTo>
                    <a:lnTo>
                      <a:pt x="18614" y="6205"/>
                    </a:lnTo>
                    <a:lnTo>
                      <a:pt x="18050" y="4625"/>
                    </a:lnTo>
                    <a:lnTo>
                      <a:pt x="17599" y="3272"/>
                    </a:lnTo>
                    <a:lnTo>
                      <a:pt x="17091" y="2143"/>
                    </a:lnTo>
                    <a:lnTo>
                      <a:pt x="16414" y="564"/>
                    </a:lnTo>
                    <a:lnTo>
                      <a:pt x="16132" y="0"/>
                    </a:lnTo>
                    <a:close/>
                  </a:path>
                </a:pathLst>
              </a:custGeom>
              <a:solidFill>
                <a:srgbClr val="0A2F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-577799" y="1568838"/>
                <a:ext cx="716421" cy="942726"/>
              </a:xfrm>
              <a:custGeom>
                <a:rect b="b" l="l" r="r" t="t"/>
                <a:pathLst>
                  <a:path extrusionOk="0" h="96566" w="73385">
                    <a:moveTo>
                      <a:pt x="42305" y="0"/>
                    </a:moveTo>
                    <a:lnTo>
                      <a:pt x="39597" y="57"/>
                    </a:lnTo>
                    <a:lnTo>
                      <a:pt x="37059" y="282"/>
                    </a:lnTo>
                    <a:lnTo>
                      <a:pt x="34577" y="564"/>
                    </a:lnTo>
                    <a:lnTo>
                      <a:pt x="32265" y="959"/>
                    </a:lnTo>
                    <a:lnTo>
                      <a:pt x="30008" y="1467"/>
                    </a:lnTo>
                    <a:lnTo>
                      <a:pt x="27865" y="2087"/>
                    </a:lnTo>
                    <a:lnTo>
                      <a:pt x="25834" y="2821"/>
                    </a:lnTo>
                    <a:lnTo>
                      <a:pt x="23917" y="3610"/>
                    </a:lnTo>
                    <a:lnTo>
                      <a:pt x="22055" y="4513"/>
                    </a:lnTo>
                    <a:lnTo>
                      <a:pt x="20363" y="5528"/>
                    </a:lnTo>
                    <a:lnTo>
                      <a:pt x="18671" y="6600"/>
                    </a:lnTo>
                    <a:lnTo>
                      <a:pt x="17148" y="7728"/>
                    </a:lnTo>
                    <a:lnTo>
                      <a:pt x="15681" y="8969"/>
                    </a:lnTo>
                    <a:lnTo>
                      <a:pt x="14271" y="10266"/>
                    </a:lnTo>
                    <a:lnTo>
                      <a:pt x="12974" y="11620"/>
                    </a:lnTo>
                    <a:lnTo>
                      <a:pt x="11789" y="13086"/>
                    </a:lnTo>
                    <a:lnTo>
                      <a:pt x="10605" y="14553"/>
                    </a:lnTo>
                    <a:lnTo>
                      <a:pt x="9590" y="16076"/>
                    </a:lnTo>
                    <a:lnTo>
                      <a:pt x="8574" y="17711"/>
                    </a:lnTo>
                    <a:lnTo>
                      <a:pt x="7672" y="19347"/>
                    </a:lnTo>
                    <a:lnTo>
                      <a:pt x="6826" y="20983"/>
                    </a:lnTo>
                    <a:lnTo>
                      <a:pt x="6036" y="22732"/>
                    </a:lnTo>
                    <a:lnTo>
                      <a:pt x="5303" y="24480"/>
                    </a:lnTo>
                    <a:lnTo>
                      <a:pt x="4682" y="26285"/>
                    </a:lnTo>
                    <a:lnTo>
                      <a:pt x="4062" y="28090"/>
                    </a:lnTo>
                    <a:lnTo>
                      <a:pt x="3554" y="29951"/>
                    </a:lnTo>
                    <a:lnTo>
                      <a:pt x="3103" y="31813"/>
                    </a:lnTo>
                    <a:lnTo>
                      <a:pt x="2652" y="33674"/>
                    </a:lnTo>
                    <a:lnTo>
                      <a:pt x="2313" y="35592"/>
                    </a:lnTo>
                    <a:lnTo>
                      <a:pt x="1975" y="37453"/>
                    </a:lnTo>
                    <a:lnTo>
                      <a:pt x="1693" y="39371"/>
                    </a:lnTo>
                    <a:lnTo>
                      <a:pt x="1467" y="41289"/>
                    </a:lnTo>
                    <a:lnTo>
                      <a:pt x="1242" y="43150"/>
                    </a:lnTo>
                    <a:lnTo>
                      <a:pt x="1129" y="45068"/>
                    </a:lnTo>
                    <a:lnTo>
                      <a:pt x="1016" y="46929"/>
                    </a:lnTo>
                    <a:lnTo>
                      <a:pt x="903" y="48791"/>
                    </a:lnTo>
                    <a:lnTo>
                      <a:pt x="847" y="52457"/>
                    </a:lnTo>
                    <a:lnTo>
                      <a:pt x="903" y="56011"/>
                    </a:lnTo>
                    <a:lnTo>
                      <a:pt x="1072" y="59395"/>
                    </a:lnTo>
                    <a:lnTo>
                      <a:pt x="1242" y="62666"/>
                    </a:lnTo>
                    <a:lnTo>
                      <a:pt x="1524" y="65656"/>
                    </a:lnTo>
                    <a:lnTo>
                      <a:pt x="1862" y="68476"/>
                    </a:lnTo>
                    <a:lnTo>
                      <a:pt x="2201" y="71014"/>
                    </a:lnTo>
                    <a:lnTo>
                      <a:pt x="2483" y="73214"/>
                    </a:lnTo>
                    <a:lnTo>
                      <a:pt x="2821" y="75076"/>
                    </a:lnTo>
                    <a:lnTo>
                      <a:pt x="3329" y="77727"/>
                    </a:lnTo>
                    <a:lnTo>
                      <a:pt x="3498" y="78686"/>
                    </a:lnTo>
                    <a:lnTo>
                      <a:pt x="2765" y="79983"/>
                    </a:lnTo>
                    <a:lnTo>
                      <a:pt x="2088" y="81280"/>
                    </a:lnTo>
                    <a:lnTo>
                      <a:pt x="1524" y="82634"/>
                    </a:lnTo>
                    <a:lnTo>
                      <a:pt x="1016" y="83988"/>
                    </a:lnTo>
                    <a:lnTo>
                      <a:pt x="565" y="85341"/>
                    </a:lnTo>
                    <a:lnTo>
                      <a:pt x="283" y="86695"/>
                    </a:lnTo>
                    <a:lnTo>
                      <a:pt x="57" y="87992"/>
                    </a:lnTo>
                    <a:lnTo>
                      <a:pt x="57" y="88669"/>
                    </a:lnTo>
                    <a:lnTo>
                      <a:pt x="1" y="89290"/>
                    </a:lnTo>
                    <a:lnTo>
                      <a:pt x="57" y="89910"/>
                    </a:lnTo>
                    <a:lnTo>
                      <a:pt x="114" y="90531"/>
                    </a:lnTo>
                    <a:lnTo>
                      <a:pt x="226" y="91095"/>
                    </a:lnTo>
                    <a:lnTo>
                      <a:pt x="339" y="91659"/>
                    </a:lnTo>
                    <a:lnTo>
                      <a:pt x="508" y="92223"/>
                    </a:lnTo>
                    <a:lnTo>
                      <a:pt x="734" y="92730"/>
                    </a:lnTo>
                    <a:lnTo>
                      <a:pt x="1016" y="93238"/>
                    </a:lnTo>
                    <a:lnTo>
                      <a:pt x="1298" y="93689"/>
                    </a:lnTo>
                    <a:lnTo>
                      <a:pt x="1693" y="94141"/>
                    </a:lnTo>
                    <a:lnTo>
                      <a:pt x="2088" y="94535"/>
                    </a:lnTo>
                    <a:lnTo>
                      <a:pt x="2539" y="94930"/>
                    </a:lnTo>
                    <a:lnTo>
                      <a:pt x="3047" y="95269"/>
                    </a:lnTo>
                    <a:lnTo>
                      <a:pt x="3611" y="95551"/>
                    </a:lnTo>
                    <a:lnTo>
                      <a:pt x="4231" y="95833"/>
                    </a:lnTo>
                    <a:lnTo>
                      <a:pt x="4908" y="96058"/>
                    </a:lnTo>
                    <a:lnTo>
                      <a:pt x="5641" y="96284"/>
                    </a:lnTo>
                    <a:lnTo>
                      <a:pt x="6487" y="96453"/>
                    </a:lnTo>
                    <a:lnTo>
                      <a:pt x="7559" y="96510"/>
                    </a:lnTo>
                    <a:lnTo>
                      <a:pt x="8800" y="96566"/>
                    </a:lnTo>
                    <a:lnTo>
                      <a:pt x="10267" y="96510"/>
                    </a:lnTo>
                    <a:lnTo>
                      <a:pt x="11846" y="96453"/>
                    </a:lnTo>
                    <a:lnTo>
                      <a:pt x="13594" y="96340"/>
                    </a:lnTo>
                    <a:lnTo>
                      <a:pt x="17430" y="96002"/>
                    </a:lnTo>
                    <a:lnTo>
                      <a:pt x="21660" y="95551"/>
                    </a:lnTo>
                    <a:lnTo>
                      <a:pt x="26173" y="94930"/>
                    </a:lnTo>
                    <a:lnTo>
                      <a:pt x="30855" y="94310"/>
                    </a:lnTo>
                    <a:lnTo>
                      <a:pt x="35536" y="93576"/>
                    </a:lnTo>
                    <a:lnTo>
                      <a:pt x="44448" y="92110"/>
                    </a:lnTo>
                    <a:lnTo>
                      <a:pt x="52063" y="90813"/>
                    </a:lnTo>
                    <a:lnTo>
                      <a:pt x="59339" y="89515"/>
                    </a:lnTo>
                    <a:lnTo>
                      <a:pt x="60749" y="89064"/>
                    </a:lnTo>
                    <a:lnTo>
                      <a:pt x="61990" y="88556"/>
                    </a:lnTo>
                    <a:lnTo>
                      <a:pt x="63175" y="88049"/>
                    </a:lnTo>
                    <a:lnTo>
                      <a:pt x="64134" y="87485"/>
                    </a:lnTo>
                    <a:lnTo>
                      <a:pt x="65036" y="86921"/>
                    </a:lnTo>
                    <a:lnTo>
                      <a:pt x="65826" y="86357"/>
                    </a:lnTo>
                    <a:lnTo>
                      <a:pt x="66503" y="85736"/>
                    </a:lnTo>
                    <a:lnTo>
                      <a:pt x="67067" y="85172"/>
                    </a:lnTo>
                    <a:lnTo>
                      <a:pt x="67574" y="84552"/>
                    </a:lnTo>
                    <a:lnTo>
                      <a:pt x="67969" y="83931"/>
                    </a:lnTo>
                    <a:lnTo>
                      <a:pt x="68251" y="83254"/>
                    </a:lnTo>
                    <a:lnTo>
                      <a:pt x="68477" y="82634"/>
                    </a:lnTo>
                    <a:lnTo>
                      <a:pt x="68646" y="82013"/>
                    </a:lnTo>
                    <a:lnTo>
                      <a:pt x="68759" y="81393"/>
                    </a:lnTo>
                    <a:lnTo>
                      <a:pt x="68815" y="80829"/>
                    </a:lnTo>
                    <a:lnTo>
                      <a:pt x="68815" y="80208"/>
                    </a:lnTo>
                    <a:lnTo>
                      <a:pt x="68759" y="79644"/>
                    </a:lnTo>
                    <a:lnTo>
                      <a:pt x="68646" y="79080"/>
                    </a:lnTo>
                    <a:lnTo>
                      <a:pt x="68533" y="78516"/>
                    </a:lnTo>
                    <a:lnTo>
                      <a:pt x="68364" y="78009"/>
                    </a:lnTo>
                    <a:lnTo>
                      <a:pt x="67969" y="76993"/>
                    </a:lnTo>
                    <a:lnTo>
                      <a:pt x="67574" y="76147"/>
                    </a:lnTo>
                    <a:lnTo>
                      <a:pt x="67123" y="75470"/>
                    </a:lnTo>
                    <a:lnTo>
                      <a:pt x="66785" y="74963"/>
                    </a:lnTo>
                    <a:lnTo>
                      <a:pt x="66446" y="74512"/>
                    </a:lnTo>
                    <a:lnTo>
                      <a:pt x="66954" y="74060"/>
                    </a:lnTo>
                    <a:lnTo>
                      <a:pt x="67405" y="73553"/>
                    </a:lnTo>
                    <a:lnTo>
                      <a:pt x="67800" y="73045"/>
                    </a:lnTo>
                    <a:lnTo>
                      <a:pt x="68195" y="72481"/>
                    </a:lnTo>
                    <a:lnTo>
                      <a:pt x="68985" y="71296"/>
                    </a:lnTo>
                    <a:lnTo>
                      <a:pt x="69661" y="69999"/>
                    </a:lnTo>
                    <a:lnTo>
                      <a:pt x="70282" y="68589"/>
                    </a:lnTo>
                    <a:lnTo>
                      <a:pt x="70846" y="67066"/>
                    </a:lnTo>
                    <a:lnTo>
                      <a:pt x="71354" y="65430"/>
                    </a:lnTo>
                    <a:lnTo>
                      <a:pt x="71748" y="63738"/>
                    </a:lnTo>
                    <a:lnTo>
                      <a:pt x="72143" y="61990"/>
                    </a:lnTo>
                    <a:lnTo>
                      <a:pt x="72425" y="60185"/>
                    </a:lnTo>
                    <a:lnTo>
                      <a:pt x="72707" y="58323"/>
                    </a:lnTo>
                    <a:lnTo>
                      <a:pt x="72933" y="56462"/>
                    </a:lnTo>
                    <a:lnTo>
                      <a:pt x="73102" y="54600"/>
                    </a:lnTo>
                    <a:lnTo>
                      <a:pt x="73215" y="52683"/>
                    </a:lnTo>
                    <a:lnTo>
                      <a:pt x="73328" y="50765"/>
                    </a:lnTo>
                    <a:lnTo>
                      <a:pt x="73384" y="48904"/>
                    </a:lnTo>
                    <a:lnTo>
                      <a:pt x="73384" y="45237"/>
                    </a:lnTo>
                    <a:lnTo>
                      <a:pt x="73328" y="41740"/>
                    </a:lnTo>
                    <a:lnTo>
                      <a:pt x="73215" y="38525"/>
                    </a:lnTo>
                    <a:lnTo>
                      <a:pt x="73046" y="35705"/>
                    </a:lnTo>
                    <a:lnTo>
                      <a:pt x="72877" y="33336"/>
                    </a:lnTo>
                    <a:lnTo>
                      <a:pt x="72707" y="31587"/>
                    </a:lnTo>
                    <a:lnTo>
                      <a:pt x="72538" y="30008"/>
                    </a:lnTo>
                    <a:lnTo>
                      <a:pt x="72764" y="28711"/>
                    </a:lnTo>
                    <a:lnTo>
                      <a:pt x="72877" y="27413"/>
                    </a:lnTo>
                    <a:lnTo>
                      <a:pt x="72989" y="26172"/>
                    </a:lnTo>
                    <a:lnTo>
                      <a:pt x="73046" y="24988"/>
                    </a:lnTo>
                    <a:lnTo>
                      <a:pt x="73046" y="23860"/>
                    </a:lnTo>
                    <a:lnTo>
                      <a:pt x="73046" y="22732"/>
                    </a:lnTo>
                    <a:lnTo>
                      <a:pt x="72933" y="21603"/>
                    </a:lnTo>
                    <a:lnTo>
                      <a:pt x="72820" y="20588"/>
                    </a:lnTo>
                    <a:lnTo>
                      <a:pt x="72707" y="19573"/>
                    </a:lnTo>
                    <a:lnTo>
                      <a:pt x="72482" y="18558"/>
                    </a:lnTo>
                    <a:lnTo>
                      <a:pt x="72313" y="17599"/>
                    </a:lnTo>
                    <a:lnTo>
                      <a:pt x="72030" y="16696"/>
                    </a:lnTo>
                    <a:lnTo>
                      <a:pt x="71748" y="15794"/>
                    </a:lnTo>
                    <a:lnTo>
                      <a:pt x="71410" y="14948"/>
                    </a:lnTo>
                    <a:lnTo>
                      <a:pt x="71072" y="14158"/>
                    </a:lnTo>
                    <a:lnTo>
                      <a:pt x="70677" y="13368"/>
                    </a:lnTo>
                    <a:lnTo>
                      <a:pt x="70282" y="12579"/>
                    </a:lnTo>
                    <a:lnTo>
                      <a:pt x="69887" y="11845"/>
                    </a:lnTo>
                    <a:lnTo>
                      <a:pt x="69436" y="11168"/>
                    </a:lnTo>
                    <a:lnTo>
                      <a:pt x="68928" y="10492"/>
                    </a:lnTo>
                    <a:lnTo>
                      <a:pt x="67913" y="9251"/>
                    </a:lnTo>
                    <a:lnTo>
                      <a:pt x="66841" y="8066"/>
                    </a:lnTo>
                    <a:lnTo>
                      <a:pt x="65713" y="7051"/>
                    </a:lnTo>
                    <a:lnTo>
                      <a:pt x="64529" y="6092"/>
                    </a:lnTo>
                    <a:lnTo>
                      <a:pt x="63288" y="5246"/>
                    </a:lnTo>
                    <a:lnTo>
                      <a:pt x="62047" y="4456"/>
                    </a:lnTo>
                    <a:lnTo>
                      <a:pt x="60749" y="3779"/>
                    </a:lnTo>
                    <a:lnTo>
                      <a:pt x="59508" y="3159"/>
                    </a:lnTo>
                    <a:lnTo>
                      <a:pt x="58268" y="2651"/>
                    </a:lnTo>
                    <a:lnTo>
                      <a:pt x="57027" y="2144"/>
                    </a:lnTo>
                    <a:lnTo>
                      <a:pt x="55786" y="1749"/>
                    </a:lnTo>
                    <a:lnTo>
                      <a:pt x="54658" y="1410"/>
                    </a:lnTo>
                    <a:lnTo>
                      <a:pt x="53529" y="1128"/>
                    </a:lnTo>
                    <a:lnTo>
                      <a:pt x="52514" y="903"/>
                    </a:lnTo>
                    <a:lnTo>
                      <a:pt x="50653" y="564"/>
                    </a:lnTo>
                    <a:lnTo>
                      <a:pt x="49243" y="395"/>
                    </a:lnTo>
                    <a:lnTo>
                      <a:pt x="48002" y="282"/>
                    </a:lnTo>
                    <a:lnTo>
                      <a:pt x="45069" y="57"/>
                    </a:lnTo>
                    <a:lnTo>
                      <a:pt x="42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0"/>
              <p:cNvSpPr/>
              <p:nvPr/>
            </p:nvSpPr>
            <p:spPr>
              <a:xfrm>
                <a:off x="-559622" y="2304449"/>
                <a:ext cx="665197" cy="549560"/>
              </a:xfrm>
              <a:custGeom>
                <a:rect b="b" l="l" r="r" t="t"/>
                <a:pathLst>
                  <a:path extrusionOk="0" h="56293" w="68138">
                    <a:moveTo>
                      <a:pt x="23916" y="1"/>
                    </a:moveTo>
                    <a:lnTo>
                      <a:pt x="0" y="1354"/>
                    </a:lnTo>
                    <a:lnTo>
                      <a:pt x="1410" y="1411"/>
                    </a:lnTo>
                    <a:lnTo>
                      <a:pt x="2708" y="1524"/>
                    </a:lnTo>
                    <a:lnTo>
                      <a:pt x="3892" y="1749"/>
                    </a:lnTo>
                    <a:lnTo>
                      <a:pt x="5020" y="2031"/>
                    </a:lnTo>
                    <a:lnTo>
                      <a:pt x="6092" y="2426"/>
                    </a:lnTo>
                    <a:lnTo>
                      <a:pt x="7051" y="2877"/>
                    </a:lnTo>
                    <a:lnTo>
                      <a:pt x="7953" y="3441"/>
                    </a:lnTo>
                    <a:lnTo>
                      <a:pt x="8799" y="4062"/>
                    </a:lnTo>
                    <a:lnTo>
                      <a:pt x="9589" y="4795"/>
                    </a:lnTo>
                    <a:lnTo>
                      <a:pt x="10322" y="5641"/>
                    </a:lnTo>
                    <a:lnTo>
                      <a:pt x="10999" y="6544"/>
                    </a:lnTo>
                    <a:lnTo>
                      <a:pt x="11620" y="7559"/>
                    </a:lnTo>
                    <a:lnTo>
                      <a:pt x="12240" y="8687"/>
                    </a:lnTo>
                    <a:lnTo>
                      <a:pt x="12804" y="9928"/>
                    </a:lnTo>
                    <a:lnTo>
                      <a:pt x="13368" y="11225"/>
                    </a:lnTo>
                    <a:lnTo>
                      <a:pt x="13876" y="12579"/>
                    </a:lnTo>
                    <a:lnTo>
                      <a:pt x="14440" y="14102"/>
                    </a:lnTo>
                    <a:lnTo>
                      <a:pt x="14948" y="15681"/>
                    </a:lnTo>
                    <a:lnTo>
                      <a:pt x="15963" y="19178"/>
                    </a:lnTo>
                    <a:lnTo>
                      <a:pt x="17035" y="23070"/>
                    </a:lnTo>
                    <a:lnTo>
                      <a:pt x="18163" y="27414"/>
                    </a:lnTo>
                    <a:lnTo>
                      <a:pt x="19460" y="32152"/>
                    </a:lnTo>
                    <a:lnTo>
                      <a:pt x="20927" y="37341"/>
                    </a:lnTo>
                    <a:lnTo>
                      <a:pt x="22562" y="42925"/>
                    </a:lnTo>
                    <a:lnTo>
                      <a:pt x="23521" y="45914"/>
                    </a:lnTo>
                    <a:lnTo>
                      <a:pt x="24480" y="49017"/>
                    </a:lnTo>
                    <a:lnTo>
                      <a:pt x="24311" y="49355"/>
                    </a:lnTo>
                    <a:lnTo>
                      <a:pt x="24085" y="49806"/>
                    </a:lnTo>
                    <a:lnTo>
                      <a:pt x="23747" y="50427"/>
                    </a:lnTo>
                    <a:lnTo>
                      <a:pt x="23239" y="51217"/>
                    </a:lnTo>
                    <a:lnTo>
                      <a:pt x="22562" y="52175"/>
                    </a:lnTo>
                    <a:lnTo>
                      <a:pt x="21716" y="53304"/>
                    </a:lnTo>
                    <a:lnTo>
                      <a:pt x="20644" y="54601"/>
                    </a:lnTo>
                    <a:lnTo>
                      <a:pt x="22619" y="54996"/>
                    </a:lnTo>
                    <a:lnTo>
                      <a:pt x="24649" y="55334"/>
                    </a:lnTo>
                    <a:lnTo>
                      <a:pt x="26680" y="55616"/>
                    </a:lnTo>
                    <a:lnTo>
                      <a:pt x="28710" y="55842"/>
                    </a:lnTo>
                    <a:lnTo>
                      <a:pt x="30741" y="56011"/>
                    </a:lnTo>
                    <a:lnTo>
                      <a:pt x="32828" y="56180"/>
                    </a:lnTo>
                    <a:lnTo>
                      <a:pt x="34915" y="56237"/>
                    </a:lnTo>
                    <a:lnTo>
                      <a:pt x="37002" y="56293"/>
                    </a:lnTo>
                    <a:lnTo>
                      <a:pt x="40048" y="56237"/>
                    </a:lnTo>
                    <a:lnTo>
                      <a:pt x="43037" y="56067"/>
                    </a:lnTo>
                    <a:lnTo>
                      <a:pt x="46027" y="55785"/>
                    </a:lnTo>
                    <a:lnTo>
                      <a:pt x="48960" y="55391"/>
                    </a:lnTo>
                    <a:lnTo>
                      <a:pt x="47663" y="53924"/>
                    </a:lnTo>
                    <a:lnTo>
                      <a:pt x="46647" y="52627"/>
                    </a:lnTo>
                    <a:lnTo>
                      <a:pt x="45801" y="51555"/>
                    </a:lnTo>
                    <a:lnTo>
                      <a:pt x="45237" y="50652"/>
                    </a:lnTo>
                    <a:lnTo>
                      <a:pt x="44786" y="49919"/>
                    </a:lnTo>
                    <a:lnTo>
                      <a:pt x="44560" y="49412"/>
                    </a:lnTo>
                    <a:lnTo>
                      <a:pt x="44335" y="49017"/>
                    </a:lnTo>
                    <a:lnTo>
                      <a:pt x="45350" y="45971"/>
                    </a:lnTo>
                    <a:lnTo>
                      <a:pt x="46253" y="43038"/>
                    </a:lnTo>
                    <a:lnTo>
                      <a:pt x="47888" y="37510"/>
                    </a:lnTo>
                    <a:lnTo>
                      <a:pt x="49355" y="32377"/>
                    </a:lnTo>
                    <a:lnTo>
                      <a:pt x="50596" y="27696"/>
                    </a:lnTo>
                    <a:lnTo>
                      <a:pt x="51724" y="23409"/>
                    </a:lnTo>
                    <a:lnTo>
                      <a:pt x="52796" y="19517"/>
                    </a:lnTo>
                    <a:lnTo>
                      <a:pt x="53811" y="16076"/>
                    </a:lnTo>
                    <a:lnTo>
                      <a:pt x="54319" y="14497"/>
                    </a:lnTo>
                    <a:lnTo>
                      <a:pt x="54826" y="12974"/>
                    </a:lnTo>
                    <a:lnTo>
                      <a:pt x="55334" y="11564"/>
                    </a:lnTo>
                    <a:lnTo>
                      <a:pt x="55898" y="10266"/>
                    </a:lnTo>
                    <a:lnTo>
                      <a:pt x="56462" y="9082"/>
                    </a:lnTo>
                    <a:lnTo>
                      <a:pt x="57026" y="7954"/>
                    </a:lnTo>
                    <a:lnTo>
                      <a:pt x="57646" y="6882"/>
                    </a:lnTo>
                    <a:lnTo>
                      <a:pt x="58323" y="5980"/>
                    </a:lnTo>
                    <a:lnTo>
                      <a:pt x="59000" y="5133"/>
                    </a:lnTo>
                    <a:lnTo>
                      <a:pt x="59790" y="4344"/>
                    </a:lnTo>
                    <a:lnTo>
                      <a:pt x="60580" y="3667"/>
                    </a:lnTo>
                    <a:lnTo>
                      <a:pt x="61426" y="3103"/>
                    </a:lnTo>
                    <a:lnTo>
                      <a:pt x="62385" y="2595"/>
                    </a:lnTo>
                    <a:lnTo>
                      <a:pt x="63343" y="2200"/>
                    </a:lnTo>
                    <a:lnTo>
                      <a:pt x="64415" y="1862"/>
                    </a:lnTo>
                    <a:lnTo>
                      <a:pt x="65600" y="1636"/>
                    </a:lnTo>
                    <a:lnTo>
                      <a:pt x="66841" y="1467"/>
                    </a:lnTo>
                    <a:lnTo>
                      <a:pt x="68138" y="1354"/>
                    </a:lnTo>
                    <a:lnTo>
                      <a:pt x="44222" y="1"/>
                    </a:lnTo>
                    <a:lnTo>
                      <a:pt x="34069" y="1354"/>
                    </a:lnTo>
                    <a:lnTo>
                      <a:pt x="239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-832725" y="2317666"/>
                <a:ext cx="512121" cy="519824"/>
              </a:xfrm>
              <a:custGeom>
                <a:rect b="b" l="l" r="r" t="t"/>
                <a:pathLst>
                  <a:path extrusionOk="0" h="53247" w="52458">
                    <a:moveTo>
                      <a:pt x="27300" y="0"/>
                    </a:moveTo>
                    <a:lnTo>
                      <a:pt x="26623" y="113"/>
                    </a:lnTo>
                    <a:lnTo>
                      <a:pt x="25947" y="226"/>
                    </a:lnTo>
                    <a:lnTo>
                      <a:pt x="25213" y="395"/>
                    </a:lnTo>
                    <a:lnTo>
                      <a:pt x="24480" y="621"/>
                    </a:lnTo>
                    <a:lnTo>
                      <a:pt x="23690" y="903"/>
                    </a:lnTo>
                    <a:lnTo>
                      <a:pt x="22957" y="1241"/>
                    </a:lnTo>
                    <a:lnTo>
                      <a:pt x="22167" y="1636"/>
                    </a:lnTo>
                    <a:lnTo>
                      <a:pt x="20532" y="2482"/>
                    </a:lnTo>
                    <a:lnTo>
                      <a:pt x="18839" y="3554"/>
                    </a:lnTo>
                    <a:lnTo>
                      <a:pt x="17147" y="4738"/>
                    </a:lnTo>
                    <a:lnTo>
                      <a:pt x="15342" y="6092"/>
                    </a:lnTo>
                    <a:lnTo>
                      <a:pt x="13537" y="7559"/>
                    </a:lnTo>
                    <a:lnTo>
                      <a:pt x="11676" y="9138"/>
                    </a:lnTo>
                    <a:lnTo>
                      <a:pt x="9758" y="10887"/>
                    </a:lnTo>
                    <a:lnTo>
                      <a:pt x="7840" y="12692"/>
                    </a:lnTo>
                    <a:lnTo>
                      <a:pt x="5923" y="14609"/>
                    </a:lnTo>
                    <a:lnTo>
                      <a:pt x="3948" y="16583"/>
                    </a:lnTo>
                    <a:lnTo>
                      <a:pt x="1974" y="18670"/>
                    </a:lnTo>
                    <a:lnTo>
                      <a:pt x="0" y="20814"/>
                    </a:lnTo>
                    <a:lnTo>
                      <a:pt x="1128" y="22393"/>
                    </a:lnTo>
                    <a:lnTo>
                      <a:pt x="2256" y="23973"/>
                    </a:lnTo>
                    <a:lnTo>
                      <a:pt x="3441" y="25495"/>
                    </a:lnTo>
                    <a:lnTo>
                      <a:pt x="4682" y="26962"/>
                    </a:lnTo>
                    <a:lnTo>
                      <a:pt x="5979" y="28429"/>
                    </a:lnTo>
                    <a:lnTo>
                      <a:pt x="7276" y="29839"/>
                    </a:lnTo>
                    <a:lnTo>
                      <a:pt x="8630" y="31249"/>
                    </a:lnTo>
                    <a:lnTo>
                      <a:pt x="9984" y="32603"/>
                    </a:lnTo>
                    <a:lnTo>
                      <a:pt x="11394" y="33956"/>
                    </a:lnTo>
                    <a:lnTo>
                      <a:pt x="12804" y="35254"/>
                    </a:lnTo>
                    <a:lnTo>
                      <a:pt x="14271" y="36495"/>
                    </a:lnTo>
                    <a:lnTo>
                      <a:pt x="15794" y="37735"/>
                    </a:lnTo>
                    <a:lnTo>
                      <a:pt x="17316" y="38920"/>
                    </a:lnTo>
                    <a:lnTo>
                      <a:pt x="18896" y="40048"/>
                    </a:lnTo>
                    <a:lnTo>
                      <a:pt x="20475" y="41176"/>
                    </a:lnTo>
                    <a:lnTo>
                      <a:pt x="22055" y="42248"/>
                    </a:lnTo>
                    <a:lnTo>
                      <a:pt x="24818" y="34802"/>
                    </a:lnTo>
                    <a:lnTo>
                      <a:pt x="23465" y="43150"/>
                    </a:lnTo>
                    <a:lnTo>
                      <a:pt x="24931" y="43996"/>
                    </a:lnTo>
                    <a:lnTo>
                      <a:pt x="26341" y="44842"/>
                    </a:lnTo>
                    <a:lnTo>
                      <a:pt x="27864" y="45632"/>
                    </a:lnTo>
                    <a:lnTo>
                      <a:pt x="29331" y="46422"/>
                    </a:lnTo>
                    <a:lnTo>
                      <a:pt x="30854" y="47155"/>
                    </a:lnTo>
                    <a:lnTo>
                      <a:pt x="32377" y="47888"/>
                    </a:lnTo>
                    <a:lnTo>
                      <a:pt x="33956" y="48565"/>
                    </a:lnTo>
                    <a:lnTo>
                      <a:pt x="35535" y="49242"/>
                    </a:lnTo>
                    <a:lnTo>
                      <a:pt x="37115" y="49863"/>
                    </a:lnTo>
                    <a:lnTo>
                      <a:pt x="38694" y="50427"/>
                    </a:lnTo>
                    <a:lnTo>
                      <a:pt x="40330" y="50991"/>
                    </a:lnTo>
                    <a:lnTo>
                      <a:pt x="41966" y="51498"/>
                    </a:lnTo>
                    <a:lnTo>
                      <a:pt x="43601" y="52006"/>
                    </a:lnTo>
                    <a:lnTo>
                      <a:pt x="45237" y="52457"/>
                    </a:lnTo>
                    <a:lnTo>
                      <a:pt x="46929" y="52852"/>
                    </a:lnTo>
                    <a:lnTo>
                      <a:pt x="48621" y="53247"/>
                    </a:lnTo>
                    <a:lnTo>
                      <a:pt x="49693" y="51950"/>
                    </a:lnTo>
                    <a:lnTo>
                      <a:pt x="50539" y="50821"/>
                    </a:lnTo>
                    <a:lnTo>
                      <a:pt x="51216" y="49863"/>
                    </a:lnTo>
                    <a:lnTo>
                      <a:pt x="51724" y="49073"/>
                    </a:lnTo>
                    <a:lnTo>
                      <a:pt x="52062" y="48452"/>
                    </a:lnTo>
                    <a:lnTo>
                      <a:pt x="52288" y="48001"/>
                    </a:lnTo>
                    <a:lnTo>
                      <a:pt x="52457" y="47663"/>
                    </a:lnTo>
                    <a:lnTo>
                      <a:pt x="51498" y="44560"/>
                    </a:lnTo>
                    <a:lnTo>
                      <a:pt x="50539" y="41571"/>
                    </a:lnTo>
                    <a:lnTo>
                      <a:pt x="48904" y="35987"/>
                    </a:lnTo>
                    <a:lnTo>
                      <a:pt x="47437" y="30798"/>
                    </a:lnTo>
                    <a:lnTo>
                      <a:pt x="46140" y="26060"/>
                    </a:lnTo>
                    <a:lnTo>
                      <a:pt x="45012" y="21716"/>
                    </a:lnTo>
                    <a:lnTo>
                      <a:pt x="43940" y="17824"/>
                    </a:lnTo>
                    <a:lnTo>
                      <a:pt x="42925" y="14327"/>
                    </a:lnTo>
                    <a:lnTo>
                      <a:pt x="42417" y="12748"/>
                    </a:lnTo>
                    <a:lnTo>
                      <a:pt x="41853" y="11225"/>
                    </a:lnTo>
                    <a:lnTo>
                      <a:pt x="41345" y="9871"/>
                    </a:lnTo>
                    <a:lnTo>
                      <a:pt x="40781" y="8574"/>
                    </a:lnTo>
                    <a:lnTo>
                      <a:pt x="40217" y="7333"/>
                    </a:lnTo>
                    <a:lnTo>
                      <a:pt x="39597" y="6205"/>
                    </a:lnTo>
                    <a:lnTo>
                      <a:pt x="38976" y="5190"/>
                    </a:lnTo>
                    <a:lnTo>
                      <a:pt x="38299" y="4287"/>
                    </a:lnTo>
                    <a:lnTo>
                      <a:pt x="37566" y="3441"/>
                    </a:lnTo>
                    <a:lnTo>
                      <a:pt x="36776" y="2708"/>
                    </a:lnTo>
                    <a:lnTo>
                      <a:pt x="35930" y="2087"/>
                    </a:lnTo>
                    <a:lnTo>
                      <a:pt x="35028" y="1523"/>
                    </a:lnTo>
                    <a:lnTo>
                      <a:pt x="34069" y="1072"/>
                    </a:lnTo>
                    <a:lnTo>
                      <a:pt x="32997" y="677"/>
                    </a:lnTo>
                    <a:lnTo>
                      <a:pt x="31869" y="395"/>
                    </a:lnTo>
                    <a:lnTo>
                      <a:pt x="30685" y="170"/>
                    </a:lnTo>
                    <a:lnTo>
                      <a:pt x="29387" y="57"/>
                    </a:lnTo>
                    <a:lnTo>
                      <a:pt x="279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-617441" y="2657392"/>
                <a:ext cx="26993" cy="81507"/>
              </a:xfrm>
              <a:custGeom>
                <a:rect b="b" l="l" r="r" t="t"/>
                <a:pathLst>
                  <a:path extrusionOk="0" h="8349" w="2765">
                    <a:moveTo>
                      <a:pt x="2764" y="0"/>
                    </a:moveTo>
                    <a:lnTo>
                      <a:pt x="1" y="7446"/>
                    </a:lnTo>
                    <a:lnTo>
                      <a:pt x="1411" y="8348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0"/>
              <p:cNvSpPr/>
              <p:nvPr/>
            </p:nvSpPr>
            <p:spPr>
              <a:xfrm>
                <a:off x="-126848" y="2317666"/>
                <a:ext cx="540755" cy="527536"/>
              </a:xfrm>
              <a:custGeom>
                <a:rect b="b" l="l" r="r" t="t"/>
                <a:pathLst>
                  <a:path extrusionOk="0" h="54037" w="55391">
                    <a:moveTo>
                      <a:pt x="23804" y="0"/>
                    </a:moveTo>
                    <a:lnTo>
                      <a:pt x="22507" y="113"/>
                    </a:lnTo>
                    <a:lnTo>
                      <a:pt x="21266" y="282"/>
                    </a:lnTo>
                    <a:lnTo>
                      <a:pt x="20081" y="508"/>
                    </a:lnTo>
                    <a:lnTo>
                      <a:pt x="19009" y="846"/>
                    </a:lnTo>
                    <a:lnTo>
                      <a:pt x="18051" y="1241"/>
                    </a:lnTo>
                    <a:lnTo>
                      <a:pt x="17092" y="1749"/>
                    </a:lnTo>
                    <a:lnTo>
                      <a:pt x="16246" y="2313"/>
                    </a:lnTo>
                    <a:lnTo>
                      <a:pt x="15456" y="2990"/>
                    </a:lnTo>
                    <a:lnTo>
                      <a:pt x="14666" y="3779"/>
                    </a:lnTo>
                    <a:lnTo>
                      <a:pt x="13989" y="4626"/>
                    </a:lnTo>
                    <a:lnTo>
                      <a:pt x="13312" y="5528"/>
                    </a:lnTo>
                    <a:lnTo>
                      <a:pt x="12692" y="6600"/>
                    </a:lnTo>
                    <a:lnTo>
                      <a:pt x="12128" y="7728"/>
                    </a:lnTo>
                    <a:lnTo>
                      <a:pt x="11564" y="8912"/>
                    </a:lnTo>
                    <a:lnTo>
                      <a:pt x="11000" y="10210"/>
                    </a:lnTo>
                    <a:lnTo>
                      <a:pt x="10492" y="11620"/>
                    </a:lnTo>
                    <a:lnTo>
                      <a:pt x="9985" y="13143"/>
                    </a:lnTo>
                    <a:lnTo>
                      <a:pt x="9477" y="14722"/>
                    </a:lnTo>
                    <a:lnTo>
                      <a:pt x="8462" y="18163"/>
                    </a:lnTo>
                    <a:lnTo>
                      <a:pt x="7390" y="22055"/>
                    </a:lnTo>
                    <a:lnTo>
                      <a:pt x="6262" y="26342"/>
                    </a:lnTo>
                    <a:lnTo>
                      <a:pt x="5021" y="31023"/>
                    </a:lnTo>
                    <a:lnTo>
                      <a:pt x="3554" y="36156"/>
                    </a:lnTo>
                    <a:lnTo>
                      <a:pt x="1919" y="41684"/>
                    </a:lnTo>
                    <a:lnTo>
                      <a:pt x="1016" y="44617"/>
                    </a:lnTo>
                    <a:lnTo>
                      <a:pt x="1" y="47663"/>
                    </a:lnTo>
                    <a:lnTo>
                      <a:pt x="226" y="48058"/>
                    </a:lnTo>
                    <a:lnTo>
                      <a:pt x="452" y="48565"/>
                    </a:lnTo>
                    <a:lnTo>
                      <a:pt x="903" y="49298"/>
                    </a:lnTo>
                    <a:lnTo>
                      <a:pt x="1467" y="50201"/>
                    </a:lnTo>
                    <a:lnTo>
                      <a:pt x="2313" y="51273"/>
                    </a:lnTo>
                    <a:lnTo>
                      <a:pt x="3329" y="52570"/>
                    </a:lnTo>
                    <a:lnTo>
                      <a:pt x="4626" y="54037"/>
                    </a:lnTo>
                    <a:lnTo>
                      <a:pt x="6262" y="53754"/>
                    </a:lnTo>
                    <a:lnTo>
                      <a:pt x="7898" y="53472"/>
                    </a:lnTo>
                    <a:lnTo>
                      <a:pt x="9533" y="53134"/>
                    </a:lnTo>
                    <a:lnTo>
                      <a:pt x="11169" y="52739"/>
                    </a:lnTo>
                    <a:lnTo>
                      <a:pt x="12748" y="52344"/>
                    </a:lnTo>
                    <a:lnTo>
                      <a:pt x="14328" y="51893"/>
                    </a:lnTo>
                    <a:lnTo>
                      <a:pt x="15907" y="51442"/>
                    </a:lnTo>
                    <a:lnTo>
                      <a:pt x="17486" y="50934"/>
                    </a:lnTo>
                    <a:lnTo>
                      <a:pt x="19066" y="50427"/>
                    </a:lnTo>
                    <a:lnTo>
                      <a:pt x="20589" y="49863"/>
                    </a:lnTo>
                    <a:lnTo>
                      <a:pt x="22112" y="49242"/>
                    </a:lnTo>
                    <a:lnTo>
                      <a:pt x="23578" y="48622"/>
                    </a:lnTo>
                    <a:lnTo>
                      <a:pt x="26568" y="47324"/>
                    </a:lnTo>
                    <a:lnTo>
                      <a:pt x="29444" y="45858"/>
                    </a:lnTo>
                    <a:lnTo>
                      <a:pt x="27696" y="34802"/>
                    </a:lnTo>
                    <a:lnTo>
                      <a:pt x="31362" y="44786"/>
                    </a:lnTo>
                    <a:lnTo>
                      <a:pt x="33111" y="43827"/>
                    </a:lnTo>
                    <a:lnTo>
                      <a:pt x="34803" y="42755"/>
                    </a:lnTo>
                    <a:lnTo>
                      <a:pt x="36495" y="41684"/>
                    </a:lnTo>
                    <a:lnTo>
                      <a:pt x="38131" y="40556"/>
                    </a:lnTo>
                    <a:lnTo>
                      <a:pt x="39767" y="39371"/>
                    </a:lnTo>
                    <a:lnTo>
                      <a:pt x="41346" y="38130"/>
                    </a:lnTo>
                    <a:lnTo>
                      <a:pt x="42925" y="36889"/>
                    </a:lnTo>
                    <a:lnTo>
                      <a:pt x="44448" y="35592"/>
                    </a:lnTo>
                    <a:lnTo>
                      <a:pt x="45915" y="34295"/>
                    </a:lnTo>
                    <a:lnTo>
                      <a:pt x="47381" y="32941"/>
                    </a:lnTo>
                    <a:lnTo>
                      <a:pt x="48792" y="31531"/>
                    </a:lnTo>
                    <a:lnTo>
                      <a:pt x="50202" y="30064"/>
                    </a:lnTo>
                    <a:lnTo>
                      <a:pt x="51555" y="28598"/>
                    </a:lnTo>
                    <a:lnTo>
                      <a:pt x="52853" y="27131"/>
                    </a:lnTo>
                    <a:lnTo>
                      <a:pt x="54150" y="25552"/>
                    </a:lnTo>
                    <a:lnTo>
                      <a:pt x="55391" y="24029"/>
                    </a:lnTo>
                    <a:lnTo>
                      <a:pt x="53191" y="21604"/>
                    </a:lnTo>
                    <a:lnTo>
                      <a:pt x="51048" y="19235"/>
                    </a:lnTo>
                    <a:lnTo>
                      <a:pt x="48904" y="16978"/>
                    </a:lnTo>
                    <a:lnTo>
                      <a:pt x="46761" y="14779"/>
                    </a:lnTo>
                    <a:lnTo>
                      <a:pt x="44617" y="12692"/>
                    </a:lnTo>
                    <a:lnTo>
                      <a:pt x="42530" y="10661"/>
                    </a:lnTo>
                    <a:lnTo>
                      <a:pt x="40443" y="8856"/>
                    </a:lnTo>
                    <a:lnTo>
                      <a:pt x="38469" y="7107"/>
                    </a:lnTo>
                    <a:lnTo>
                      <a:pt x="36495" y="5584"/>
                    </a:lnTo>
                    <a:lnTo>
                      <a:pt x="34577" y="4174"/>
                    </a:lnTo>
                    <a:lnTo>
                      <a:pt x="32716" y="2933"/>
                    </a:lnTo>
                    <a:lnTo>
                      <a:pt x="31813" y="2426"/>
                    </a:lnTo>
                    <a:lnTo>
                      <a:pt x="30911" y="1918"/>
                    </a:lnTo>
                    <a:lnTo>
                      <a:pt x="30065" y="1467"/>
                    </a:lnTo>
                    <a:lnTo>
                      <a:pt x="29219" y="1072"/>
                    </a:lnTo>
                    <a:lnTo>
                      <a:pt x="28373" y="790"/>
                    </a:lnTo>
                    <a:lnTo>
                      <a:pt x="27583" y="508"/>
                    </a:lnTo>
                    <a:lnTo>
                      <a:pt x="26793" y="282"/>
                    </a:lnTo>
                    <a:lnTo>
                      <a:pt x="26004" y="113"/>
                    </a:lnTo>
                    <a:lnTo>
                      <a:pt x="25270" y="57"/>
                    </a:lnTo>
                    <a:lnTo>
                      <a:pt x="24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0"/>
              <p:cNvSpPr/>
              <p:nvPr/>
            </p:nvSpPr>
            <p:spPr>
              <a:xfrm>
                <a:off x="143502" y="2657392"/>
                <a:ext cx="35809" cy="107934"/>
              </a:xfrm>
              <a:custGeom>
                <a:rect b="b" l="l" r="r" t="t"/>
                <a:pathLst>
                  <a:path extrusionOk="0" h="11056" w="3668">
                    <a:moveTo>
                      <a:pt x="1" y="0"/>
                    </a:moveTo>
                    <a:lnTo>
                      <a:pt x="1749" y="11056"/>
                    </a:lnTo>
                    <a:lnTo>
                      <a:pt x="3667" y="99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0"/>
              <p:cNvSpPr/>
              <p:nvPr/>
            </p:nvSpPr>
            <p:spPr>
              <a:xfrm>
                <a:off x="-379022" y="2304449"/>
                <a:ext cx="319937" cy="182832"/>
              </a:xfrm>
              <a:custGeom>
                <a:rect b="b" l="l" r="r" t="t"/>
                <a:pathLst>
                  <a:path extrusionOk="0" h="18728" w="32772">
                    <a:moveTo>
                      <a:pt x="5415" y="1"/>
                    </a:moveTo>
                    <a:lnTo>
                      <a:pt x="113" y="283"/>
                    </a:lnTo>
                    <a:lnTo>
                      <a:pt x="56" y="1411"/>
                    </a:lnTo>
                    <a:lnTo>
                      <a:pt x="0" y="2652"/>
                    </a:lnTo>
                    <a:lnTo>
                      <a:pt x="56" y="4062"/>
                    </a:lnTo>
                    <a:lnTo>
                      <a:pt x="169" y="5528"/>
                    </a:lnTo>
                    <a:lnTo>
                      <a:pt x="395" y="7051"/>
                    </a:lnTo>
                    <a:lnTo>
                      <a:pt x="564" y="7785"/>
                    </a:lnTo>
                    <a:lnTo>
                      <a:pt x="790" y="8574"/>
                    </a:lnTo>
                    <a:lnTo>
                      <a:pt x="1015" y="9364"/>
                    </a:lnTo>
                    <a:lnTo>
                      <a:pt x="1297" y="10097"/>
                    </a:lnTo>
                    <a:lnTo>
                      <a:pt x="1579" y="10887"/>
                    </a:lnTo>
                    <a:lnTo>
                      <a:pt x="1974" y="11620"/>
                    </a:lnTo>
                    <a:lnTo>
                      <a:pt x="2369" y="12353"/>
                    </a:lnTo>
                    <a:lnTo>
                      <a:pt x="2820" y="13087"/>
                    </a:lnTo>
                    <a:lnTo>
                      <a:pt x="3328" y="13763"/>
                    </a:lnTo>
                    <a:lnTo>
                      <a:pt x="3892" y="14384"/>
                    </a:lnTo>
                    <a:lnTo>
                      <a:pt x="4569" y="15061"/>
                    </a:lnTo>
                    <a:lnTo>
                      <a:pt x="5246" y="15625"/>
                    </a:lnTo>
                    <a:lnTo>
                      <a:pt x="5979" y="16189"/>
                    </a:lnTo>
                    <a:lnTo>
                      <a:pt x="6769" y="16697"/>
                    </a:lnTo>
                    <a:lnTo>
                      <a:pt x="7671" y="17148"/>
                    </a:lnTo>
                    <a:lnTo>
                      <a:pt x="8630" y="17543"/>
                    </a:lnTo>
                    <a:lnTo>
                      <a:pt x="9645" y="17937"/>
                    </a:lnTo>
                    <a:lnTo>
                      <a:pt x="10774" y="18219"/>
                    </a:lnTo>
                    <a:lnTo>
                      <a:pt x="11958" y="18445"/>
                    </a:lnTo>
                    <a:lnTo>
                      <a:pt x="13255" y="18614"/>
                    </a:lnTo>
                    <a:lnTo>
                      <a:pt x="14609" y="18727"/>
                    </a:lnTo>
                    <a:lnTo>
                      <a:pt x="16019" y="18727"/>
                    </a:lnTo>
                    <a:lnTo>
                      <a:pt x="17260" y="18671"/>
                    </a:lnTo>
                    <a:lnTo>
                      <a:pt x="18388" y="18614"/>
                    </a:lnTo>
                    <a:lnTo>
                      <a:pt x="19516" y="18445"/>
                    </a:lnTo>
                    <a:lnTo>
                      <a:pt x="20532" y="18219"/>
                    </a:lnTo>
                    <a:lnTo>
                      <a:pt x="21547" y="17937"/>
                    </a:lnTo>
                    <a:lnTo>
                      <a:pt x="22506" y="17655"/>
                    </a:lnTo>
                    <a:lnTo>
                      <a:pt x="23352" y="17261"/>
                    </a:lnTo>
                    <a:lnTo>
                      <a:pt x="24198" y="16866"/>
                    </a:lnTo>
                    <a:lnTo>
                      <a:pt x="24988" y="16415"/>
                    </a:lnTo>
                    <a:lnTo>
                      <a:pt x="25721" y="15907"/>
                    </a:lnTo>
                    <a:lnTo>
                      <a:pt x="26398" y="15399"/>
                    </a:lnTo>
                    <a:lnTo>
                      <a:pt x="27075" y="14835"/>
                    </a:lnTo>
                    <a:lnTo>
                      <a:pt x="27639" y="14215"/>
                    </a:lnTo>
                    <a:lnTo>
                      <a:pt x="28203" y="13594"/>
                    </a:lnTo>
                    <a:lnTo>
                      <a:pt x="28767" y="12917"/>
                    </a:lnTo>
                    <a:lnTo>
                      <a:pt x="29218" y="12241"/>
                    </a:lnTo>
                    <a:lnTo>
                      <a:pt x="29669" y="11564"/>
                    </a:lnTo>
                    <a:lnTo>
                      <a:pt x="30064" y="10830"/>
                    </a:lnTo>
                    <a:lnTo>
                      <a:pt x="30459" y="10097"/>
                    </a:lnTo>
                    <a:lnTo>
                      <a:pt x="30797" y="9364"/>
                    </a:lnTo>
                    <a:lnTo>
                      <a:pt x="31362" y="7841"/>
                    </a:lnTo>
                    <a:lnTo>
                      <a:pt x="31869" y="6318"/>
                    </a:lnTo>
                    <a:lnTo>
                      <a:pt x="32208" y="4795"/>
                    </a:lnTo>
                    <a:lnTo>
                      <a:pt x="32490" y="3272"/>
                    </a:lnTo>
                    <a:lnTo>
                      <a:pt x="32659" y="1806"/>
                    </a:lnTo>
                    <a:lnTo>
                      <a:pt x="32772" y="395"/>
                    </a:lnTo>
                    <a:lnTo>
                      <a:pt x="25721" y="1"/>
                    </a:lnTo>
                    <a:lnTo>
                      <a:pt x="15568" y="1354"/>
                    </a:lnTo>
                    <a:lnTo>
                      <a:pt x="54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0"/>
              <p:cNvSpPr/>
              <p:nvPr/>
            </p:nvSpPr>
            <p:spPr>
              <a:xfrm>
                <a:off x="-328368" y="2080906"/>
                <a:ext cx="202650" cy="361788"/>
              </a:xfrm>
              <a:custGeom>
                <a:rect b="b" l="l" r="r" t="t"/>
                <a:pathLst>
                  <a:path extrusionOk="0" h="37059" w="20758">
                    <a:moveTo>
                      <a:pt x="2031" y="0"/>
                    </a:moveTo>
                    <a:lnTo>
                      <a:pt x="0" y="25834"/>
                    </a:lnTo>
                    <a:lnTo>
                      <a:pt x="0" y="26962"/>
                    </a:lnTo>
                    <a:lnTo>
                      <a:pt x="57" y="28090"/>
                    </a:lnTo>
                    <a:lnTo>
                      <a:pt x="282" y="29105"/>
                    </a:lnTo>
                    <a:lnTo>
                      <a:pt x="564" y="30120"/>
                    </a:lnTo>
                    <a:lnTo>
                      <a:pt x="1016" y="31136"/>
                    </a:lnTo>
                    <a:lnTo>
                      <a:pt x="1523" y="32038"/>
                    </a:lnTo>
                    <a:lnTo>
                      <a:pt x="2087" y="32884"/>
                    </a:lnTo>
                    <a:lnTo>
                      <a:pt x="2764" y="33730"/>
                    </a:lnTo>
                    <a:lnTo>
                      <a:pt x="3498" y="34464"/>
                    </a:lnTo>
                    <a:lnTo>
                      <a:pt x="4344" y="35084"/>
                    </a:lnTo>
                    <a:lnTo>
                      <a:pt x="5190" y="35648"/>
                    </a:lnTo>
                    <a:lnTo>
                      <a:pt x="6149" y="36156"/>
                    </a:lnTo>
                    <a:lnTo>
                      <a:pt x="7107" y="36551"/>
                    </a:lnTo>
                    <a:lnTo>
                      <a:pt x="8179" y="36833"/>
                    </a:lnTo>
                    <a:lnTo>
                      <a:pt x="9251" y="37002"/>
                    </a:lnTo>
                    <a:lnTo>
                      <a:pt x="10379" y="37058"/>
                    </a:lnTo>
                    <a:lnTo>
                      <a:pt x="11507" y="37002"/>
                    </a:lnTo>
                    <a:lnTo>
                      <a:pt x="12579" y="36833"/>
                    </a:lnTo>
                    <a:lnTo>
                      <a:pt x="13651" y="36551"/>
                    </a:lnTo>
                    <a:lnTo>
                      <a:pt x="14609" y="36156"/>
                    </a:lnTo>
                    <a:lnTo>
                      <a:pt x="15568" y="35648"/>
                    </a:lnTo>
                    <a:lnTo>
                      <a:pt x="16414" y="35084"/>
                    </a:lnTo>
                    <a:lnTo>
                      <a:pt x="17260" y="34464"/>
                    </a:lnTo>
                    <a:lnTo>
                      <a:pt x="17994" y="33730"/>
                    </a:lnTo>
                    <a:lnTo>
                      <a:pt x="18671" y="32884"/>
                    </a:lnTo>
                    <a:lnTo>
                      <a:pt x="19235" y="32038"/>
                    </a:lnTo>
                    <a:lnTo>
                      <a:pt x="19742" y="31136"/>
                    </a:lnTo>
                    <a:lnTo>
                      <a:pt x="20194" y="30120"/>
                    </a:lnTo>
                    <a:lnTo>
                      <a:pt x="20476" y="29105"/>
                    </a:lnTo>
                    <a:lnTo>
                      <a:pt x="20701" y="28033"/>
                    </a:lnTo>
                    <a:lnTo>
                      <a:pt x="20758" y="26962"/>
                    </a:lnTo>
                    <a:lnTo>
                      <a:pt x="20758" y="25834"/>
                    </a:lnTo>
                    <a:lnTo>
                      <a:pt x="18727" y="0"/>
                    </a:lnTo>
                    <a:lnTo>
                      <a:pt x="10379" y="6261"/>
                    </a:lnTo>
                    <a:lnTo>
                      <a:pt x="2031" y="0"/>
                    </a:lnTo>
                    <a:close/>
                  </a:path>
                </a:pathLst>
              </a:custGeom>
              <a:solidFill>
                <a:srgbClr val="F8AB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-326162" y="2208091"/>
                <a:ext cx="200444" cy="141527"/>
              </a:xfrm>
              <a:custGeom>
                <a:rect b="b" l="l" r="r" t="t"/>
                <a:pathLst>
                  <a:path extrusionOk="0" h="14497" w="20532">
                    <a:moveTo>
                      <a:pt x="790" y="1"/>
                    </a:moveTo>
                    <a:lnTo>
                      <a:pt x="0" y="9872"/>
                    </a:lnTo>
                    <a:lnTo>
                      <a:pt x="903" y="10605"/>
                    </a:lnTo>
                    <a:lnTo>
                      <a:pt x="1805" y="11282"/>
                    </a:lnTo>
                    <a:lnTo>
                      <a:pt x="2707" y="11846"/>
                    </a:lnTo>
                    <a:lnTo>
                      <a:pt x="3610" y="12353"/>
                    </a:lnTo>
                    <a:lnTo>
                      <a:pt x="4512" y="12805"/>
                    </a:lnTo>
                    <a:lnTo>
                      <a:pt x="5415" y="13200"/>
                    </a:lnTo>
                    <a:lnTo>
                      <a:pt x="6261" y="13538"/>
                    </a:lnTo>
                    <a:lnTo>
                      <a:pt x="7164" y="13820"/>
                    </a:lnTo>
                    <a:lnTo>
                      <a:pt x="8066" y="14046"/>
                    </a:lnTo>
                    <a:lnTo>
                      <a:pt x="8912" y="14215"/>
                    </a:lnTo>
                    <a:lnTo>
                      <a:pt x="9758" y="14328"/>
                    </a:lnTo>
                    <a:lnTo>
                      <a:pt x="10604" y="14440"/>
                    </a:lnTo>
                    <a:lnTo>
                      <a:pt x="11450" y="14497"/>
                    </a:lnTo>
                    <a:lnTo>
                      <a:pt x="12240" y="14497"/>
                    </a:lnTo>
                    <a:lnTo>
                      <a:pt x="13763" y="14440"/>
                    </a:lnTo>
                    <a:lnTo>
                      <a:pt x="15229" y="14271"/>
                    </a:lnTo>
                    <a:lnTo>
                      <a:pt x="16470" y="14046"/>
                    </a:lnTo>
                    <a:lnTo>
                      <a:pt x="17655" y="13820"/>
                    </a:lnTo>
                    <a:lnTo>
                      <a:pt x="18614" y="13538"/>
                    </a:lnTo>
                    <a:lnTo>
                      <a:pt x="19403" y="13256"/>
                    </a:lnTo>
                    <a:lnTo>
                      <a:pt x="20024" y="13030"/>
                    </a:lnTo>
                    <a:lnTo>
                      <a:pt x="20532" y="12805"/>
                    </a:lnTo>
                    <a:lnTo>
                      <a:pt x="17542" y="7051"/>
                    </a:lnTo>
                    <a:lnTo>
                      <a:pt x="15963" y="4795"/>
                    </a:lnTo>
                    <a:lnTo>
                      <a:pt x="10491" y="2990"/>
                    </a:lnTo>
                    <a:lnTo>
                      <a:pt x="5528" y="1411"/>
                    </a:lnTo>
                    <a:lnTo>
                      <a:pt x="3046" y="621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-308552" y="2080906"/>
                <a:ext cx="178976" cy="207600"/>
              </a:xfrm>
              <a:custGeom>
                <a:rect b="b" l="l" r="r" t="t"/>
                <a:pathLst>
                  <a:path extrusionOk="0" h="21265" w="18333">
                    <a:moveTo>
                      <a:pt x="1" y="0"/>
                    </a:moveTo>
                    <a:lnTo>
                      <a:pt x="1" y="621"/>
                    </a:lnTo>
                    <a:lnTo>
                      <a:pt x="57" y="1354"/>
                    </a:lnTo>
                    <a:lnTo>
                      <a:pt x="170" y="2369"/>
                    </a:lnTo>
                    <a:lnTo>
                      <a:pt x="339" y="3554"/>
                    </a:lnTo>
                    <a:lnTo>
                      <a:pt x="565" y="4964"/>
                    </a:lnTo>
                    <a:lnTo>
                      <a:pt x="903" y="6430"/>
                    </a:lnTo>
                    <a:lnTo>
                      <a:pt x="1411" y="8010"/>
                    </a:lnTo>
                    <a:lnTo>
                      <a:pt x="2032" y="9702"/>
                    </a:lnTo>
                    <a:lnTo>
                      <a:pt x="2370" y="10548"/>
                    </a:lnTo>
                    <a:lnTo>
                      <a:pt x="2765" y="11394"/>
                    </a:lnTo>
                    <a:lnTo>
                      <a:pt x="3216" y="12184"/>
                    </a:lnTo>
                    <a:lnTo>
                      <a:pt x="3724" y="13030"/>
                    </a:lnTo>
                    <a:lnTo>
                      <a:pt x="4288" y="13876"/>
                    </a:lnTo>
                    <a:lnTo>
                      <a:pt x="4852" y="14665"/>
                    </a:lnTo>
                    <a:lnTo>
                      <a:pt x="5529" y="15455"/>
                    </a:lnTo>
                    <a:lnTo>
                      <a:pt x="6206" y="16188"/>
                    </a:lnTo>
                    <a:lnTo>
                      <a:pt x="6995" y="16922"/>
                    </a:lnTo>
                    <a:lnTo>
                      <a:pt x="7785" y="17599"/>
                    </a:lnTo>
                    <a:lnTo>
                      <a:pt x="8687" y="18275"/>
                    </a:lnTo>
                    <a:lnTo>
                      <a:pt x="9646" y="18896"/>
                    </a:lnTo>
                    <a:lnTo>
                      <a:pt x="10662" y="19460"/>
                    </a:lnTo>
                    <a:lnTo>
                      <a:pt x="11733" y="19968"/>
                    </a:lnTo>
                    <a:lnTo>
                      <a:pt x="12692" y="20306"/>
                    </a:lnTo>
                    <a:lnTo>
                      <a:pt x="13595" y="20644"/>
                    </a:lnTo>
                    <a:lnTo>
                      <a:pt x="14441" y="20870"/>
                    </a:lnTo>
                    <a:lnTo>
                      <a:pt x="15287" y="21039"/>
                    </a:lnTo>
                    <a:lnTo>
                      <a:pt x="16077" y="21208"/>
                    </a:lnTo>
                    <a:lnTo>
                      <a:pt x="16866" y="21265"/>
                    </a:lnTo>
                    <a:lnTo>
                      <a:pt x="18333" y="21265"/>
                    </a:lnTo>
                    <a:lnTo>
                      <a:pt x="16810" y="1410"/>
                    </a:lnTo>
                    <a:lnTo>
                      <a:pt x="16528" y="1297"/>
                    </a:lnTo>
                    <a:lnTo>
                      <a:pt x="16302" y="1241"/>
                    </a:lnTo>
                    <a:lnTo>
                      <a:pt x="15230" y="1072"/>
                    </a:lnTo>
                    <a:lnTo>
                      <a:pt x="8349" y="62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-434634" y="1714746"/>
                <a:ext cx="490644" cy="517627"/>
              </a:xfrm>
              <a:custGeom>
                <a:rect b="b" l="l" r="r" t="t"/>
                <a:pathLst>
                  <a:path extrusionOk="0" h="53022" w="50258">
                    <a:moveTo>
                      <a:pt x="30459" y="1"/>
                    </a:moveTo>
                    <a:lnTo>
                      <a:pt x="29387" y="113"/>
                    </a:lnTo>
                    <a:lnTo>
                      <a:pt x="28316" y="226"/>
                    </a:lnTo>
                    <a:lnTo>
                      <a:pt x="27244" y="339"/>
                    </a:lnTo>
                    <a:lnTo>
                      <a:pt x="26172" y="565"/>
                    </a:lnTo>
                    <a:lnTo>
                      <a:pt x="25157" y="734"/>
                    </a:lnTo>
                    <a:lnTo>
                      <a:pt x="24085" y="1016"/>
                    </a:lnTo>
                    <a:lnTo>
                      <a:pt x="23070" y="1298"/>
                    </a:lnTo>
                    <a:lnTo>
                      <a:pt x="22055" y="1636"/>
                    </a:lnTo>
                    <a:lnTo>
                      <a:pt x="21039" y="1975"/>
                    </a:lnTo>
                    <a:lnTo>
                      <a:pt x="20137" y="2370"/>
                    </a:lnTo>
                    <a:lnTo>
                      <a:pt x="19178" y="2764"/>
                    </a:lnTo>
                    <a:lnTo>
                      <a:pt x="18276" y="3216"/>
                    </a:lnTo>
                    <a:lnTo>
                      <a:pt x="17429" y="3667"/>
                    </a:lnTo>
                    <a:lnTo>
                      <a:pt x="16583" y="4175"/>
                    </a:lnTo>
                    <a:lnTo>
                      <a:pt x="15963" y="4626"/>
                    </a:lnTo>
                    <a:lnTo>
                      <a:pt x="15342" y="5077"/>
                    </a:lnTo>
                    <a:lnTo>
                      <a:pt x="14778" y="5585"/>
                    </a:lnTo>
                    <a:lnTo>
                      <a:pt x="14214" y="6092"/>
                    </a:lnTo>
                    <a:lnTo>
                      <a:pt x="13763" y="6600"/>
                    </a:lnTo>
                    <a:lnTo>
                      <a:pt x="13312" y="7164"/>
                    </a:lnTo>
                    <a:lnTo>
                      <a:pt x="12861" y="7728"/>
                    </a:lnTo>
                    <a:lnTo>
                      <a:pt x="12522" y="8236"/>
                    </a:lnTo>
                    <a:lnTo>
                      <a:pt x="11845" y="9420"/>
                    </a:lnTo>
                    <a:lnTo>
                      <a:pt x="11281" y="10548"/>
                    </a:lnTo>
                    <a:lnTo>
                      <a:pt x="10886" y="11677"/>
                    </a:lnTo>
                    <a:lnTo>
                      <a:pt x="10548" y="12748"/>
                    </a:lnTo>
                    <a:lnTo>
                      <a:pt x="10322" y="13820"/>
                    </a:lnTo>
                    <a:lnTo>
                      <a:pt x="10097" y="14779"/>
                    </a:lnTo>
                    <a:lnTo>
                      <a:pt x="9984" y="15681"/>
                    </a:lnTo>
                    <a:lnTo>
                      <a:pt x="9927" y="16415"/>
                    </a:lnTo>
                    <a:lnTo>
                      <a:pt x="9927" y="17543"/>
                    </a:lnTo>
                    <a:lnTo>
                      <a:pt x="9927" y="17937"/>
                    </a:lnTo>
                    <a:lnTo>
                      <a:pt x="9194" y="17091"/>
                    </a:lnTo>
                    <a:lnTo>
                      <a:pt x="8461" y="16415"/>
                    </a:lnTo>
                    <a:lnTo>
                      <a:pt x="7671" y="15850"/>
                    </a:lnTo>
                    <a:lnTo>
                      <a:pt x="6825" y="15399"/>
                    </a:lnTo>
                    <a:lnTo>
                      <a:pt x="5979" y="15061"/>
                    </a:lnTo>
                    <a:lnTo>
                      <a:pt x="5584" y="15004"/>
                    </a:lnTo>
                    <a:lnTo>
                      <a:pt x="5133" y="14892"/>
                    </a:lnTo>
                    <a:lnTo>
                      <a:pt x="4343" y="14892"/>
                    </a:lnTo>
                    <a:lnTo>
                      <a:pt x="3949" y="14948"/>
                    </a:lnTo>
                    <a:lnTo>
                      <a:pt x="3554" y="15004"/>
                    </a:lnTo>
                    <a:lnTo>
                      <a:pt x="3159" y="15117"/>
                    </a:lnTo>
                    <a:lnTo>
                      <a:pt x="2820" y="15286"/>
                    </a:lnTo>
                    <a:lnTo>
                      <a:pt x="2482" y="15456"/>
                    </a:lnTo>
                    <a:lnTo>
                      <a:pt x="2144" y="15738"/>
                    </a:lnTo>
                    <a:lnTo>
                      <a:pt x="1805" y="16020"/>
                    </a:lnTo>
                    <a:lnTo>
                      <a:pt x="1523" y="16302"/>
                    </a:lnTo>
                    <a:lnTo>
                      <a:pt x="1241" y="16697"/>
                    </a:lnTo>
                    <a:lnTo>
                      <a:pt x="959" y="17091"/>
                    </a:lnTo>
                    <a:lnTo>
                      <a:pt x="733" y="17599"/>
                    </a:lnTo>
                    <a:lnTo>
                      <a:pt x="564" y="18050"/>
                    </a:lnTo>
                    <a:lnTo>
                      <a:pt x="395" y="18614"/>
                    </a:lnTo>
                    <a:lnTo>
                      <a:pt x="226" y="19235"/>
                    </a:lnTo>
                    <a:lnTo>
                      <a:pt x="113" y="19855"/>
                    </a:lnTo>
                    <a:lnTo>
                      <a:pt x="57" y="20589"/>
                    </a:lnTo>
                    <a:lnTo>
                      <a:pt x="0" y="21322"/>
                    </a:lnTo>
                    <a:lnTo>
                      <a:pt x="0" y="22111"/>
                    </a:lnTo>
                    <a:lnTo>
                      <a:pt x="0" y="22901"/>
                    </a:lnTo>
                    <a:lnTo>
                      <a:pt x="113" y="23634"/>
                    </a:lnTo>
                    <a:lnTo>
                      <a:pt x="226" y="24368"/>
                    </a:lnTo>
                    <a:lnTo>
                      <a:pt x="451" y="25045"/>
                    </a:lnTo>
                    <a:lnTo>
                      <a:pt x="677" y="25665"/>
                    </a:lnTo>
                    <a:lnTo>
                      <a:pt x="903" y="26229"/>
                    </a:lnTo>
                    <a:lnTo>
                      <a:pt x="1241" y="26737"/>
                    </a:lnTo>
                    <a:lnTo>
                      <a:pt x="1523" y="27244"/>
                    </a:lnTo>
                    <a:lnTo>
                      <a:pt x="1918" y="27696"/>
                    </a:lnTo>
                    <a:lnTo>
                      <a:pt x="2256" y="28147"/>
                    </a:lnTo>
                    <a:lnTo>
                      <a:pt x="2708" y="28542"/>
                    </a:lnTo>
                    <a:lnTo>
                      <a:pt x="3102" y="28880"/>
                    </a:lnTo>
                    <a:lnTo>
                      <a:pt x="3949" y="29501"/>
                    </a:lnTo>
                    <a:lnTo>
                      <a:pt x="4851" y="30008"/>
                    </a:lnTo>
                    <a:lnTo>
                      <a:pt x="5753" y="30459"/>
                    </a:lnTo>
                    <a:lnTo>
                      <a:pt x="6600" y="30741"/>
                    </a:lnTo>
                    <a:lnTo>
                      <a:pt x="7446" y="30967"/>
                    </a:lnTo>
                    <a:lnTo>
                      <a:pt x="8179" y="31136"/>
                    </a:lnTo>
                    <a:lnTo>
                      <a:pt x="9251" y="31362"/>
                    </a:lnTo>
                    <a:lnTo>
                      <a:pt x="9645" y="31362"/>
                    </a:lnTo>
                    <a:lnTo>
                      <a:pt x="9871" y="31982"/>
                    </a:lnTo>
                    <a:lnTo>
                      <a:pt x="10435" y="33675"/>
                    </a:lnTo>
                    <a:lnTo>
                      <a:pt x="11394" y="36156"/>
                    </a:lnTo>
                    <a:lnTo>
                      <a:pt x="12015" y="37567"/>
                    </a:lnTo>
                    <a:lnTo>
                      <a:pt x="12691" y="39146"/>
                    </a:lnTo>
                    <a:lnTo>
                      <a:pt x="13481" y="40725"/>
                    </a:lnTo>
                    <a:lnTo>
                      <a:pt x="14327" y="42305"/>
                    </a:lnTo>
                    <a:lnTo>
                      <a:pt x="15230" y="43940"/>
                    </a:lnTo>
                    <a:lnTo>
                      <a:pt x="16245" y="45463"/>
                    </a:lnTo>
                    <a:lnTo>
                      <a:pt x="17317" y="46986"/>
                    </a:lnTo>
                    <a:lnTo>
                      <a:pt x="17937" y="47663"/>
                    </a:lnTo>
                    <a:lnTo>
                      <a:pt x="18501" y="48340"/>
                    </a:lnTo>
                    <a:lnTo>
                      <a:pt x="19122" y="48960"/>
                    </a:lnTo>
                    <a:lnTo>
                      <a:pt x="19742" y="49524"/>
                    </a:lnTo>
                    <a:lnTo>
                      <a:pt x="20363" y="50088"/>
                    </a:lnTo>
                    <a:lnTo>
                      <a:pt x="20983" y="50596"/>
                    </a:lnTo>
                    <a:lnTo>
                      <a:pt x="21716" y="51047"/>
                    </a:lnTo>
                    <a:lnTo>
                      <a:pt x="22450" y="51442"/>
                    </a:lnTo>
                    <a:lnTo>
                      <a:pt x="23239" y="51781"/>
                    </a:lnTo>
                    <a:lnTo>
                      <a:pt x="24085" y="52119"/>
                    </a:lnTo>
                    <a:lnTo>
                      <a:pt x="24988" y="52401"/>
                    </a:lnTo>
                    <a:lnTo>
                      <a:pt x="25890" y="52627"/>
                    </a:lnTo>
                    <a:lnTo>
                      <a:pt x="26849" y="52796"/>
                    </a:lnTo>
                    <a:lnTo>
                      <a:pt x="27808" y="52909"/>
                    </a:lnTo>
                    <a:lnTo>
                      <a:pt x="28823" y="53022"/>
                    </a:lnTo>
                    <a:lnTo>
                      <a:pt x="30910" y="53022"/>
                    </a:lnTo>
                    <a:lnTo>
                      <a:pt x="31982" y="52909"/>
                    </a:lnTo>
                    <a:lnTo>
                      <a:pt x="33054" y="52796"/>
                    </a:lnTo>
                    <a:lnTo>
                      <a:pt x="34069" y="52570"/>
                    </a:lnTo>
                    <a:lnTo>
                      <a:pt x="35141" y="52288"/>
                    </a:lnTo>
                    <a:lnTo>
                      <a:pt x="36212" y="52006"/>
                    </a:lnTo>
                    <a:lnTo>
                      <a:pt x="37284" y="51611"/>
                    </a:lnTo>
                    <a:lnTo>
                      <a:pt x="38299" y="51104"/>
                    </a:lnTo>
                    <a:lnTo>
                      <a:pt x="39315" y="50596"/>
                    </a:lnTo>
                    <a:lnTo>
                      <a:pt x="40330" y="49976"/>
                    </a:lnTo>
                    <a:lnTo>
                      <a:pt x="41345" y="49355"/>
                    </a:lnTo>
                    <a:lnTo>
                      <a:pt x="42248" y="48566"/>
                    </a:lnTo>
                    <a:lnTo>
                      <a:pt x="43150" y="47776"/>
                    </a:lnTo>
                    <a:lnTo>
                      <a:pt x="44053" y="46873"/>
                    </a:lnTo>
                    <a:lnTo>
                      <a:pt x="44842" y="45914"/>
                    </a:lnTo>
                    <a:lnTo>
                      <a:pt x="45632" y="44843"/>
                    </a:lnTo>
                    <a:lnTo>
                      <a:pt x="46365" y="43715"/>
                    </a:lnTo>
                    <a:lnTo>
                      <a:pt x="47042" y="42474"/>
                    </a:lnTo>
                    <a:lnTo>
                      <a:pt x="47663" y="41176"/>
                    </a:lnTo>
                    <a:lnTo>
                      <a:pt x="48227" y="39766"/>
                    </a:lnTo>
                    <a:lnTo>
                      <a:pt x="48678" y="38300"/>
                    </a:lnTo>
                    <a:lnTo>
                      <a:pt x="49073" y="36720"/>
                    </a:lnTo>
                    <a:lnTo>
                      <a:pt x="49411" y="35141"/>
                    </a:lnTo>
                    <a:lnTo>
                      <a:pt x="49693" y="33562"/>
                    </a:lnTo>
                    <a:lnTo>
                      <a:pt x="49919" y="32039"/>
                    </a:lnTo>
                    <a:lnTo>
                      <a:pt x="50088" y="30516"/>
                    </a:lnTo>
                    <a:lnTo>
                      <a:pt x="50201" y="29049"/>
                    </a:lnTo>
                    <a:lnTo>
                      <a:pt x="50257" y="27583"/>
                    </a:lnTo>
                    <a:lnTo>
                      <a:pt x="50257" y="26173"/>
                    </a:lnTo>
                    <a:lnTo>
                      <a:pt x="50257" y="24819"/>
                    </a:lnTo>
                    <a:lnTo>
                      <a:pt x="50201" y="23465"/>
                    </a:lnTo>
                    <a:lnTo>
                      <a:pt x="50088" y="22168"/>
                    </a:lnTo>
                    <a:lnTo>
                      <a:pt x="49806" y="19742"/>
                    </a:lnTo>
                    <a:lnTo>
                      <a:pt x="49468" y="17486"/>
                    </a:lnTo>
                    <a:lnTo>
                      <a:pt x="49016" y="15399"/>
                    </a:lnTo>
                    <a:lnTo>
                      <a:pt x="48509" y="13481"/>
                    </a:lnTo>
                    <a:lnTo>
                      <a:pt x="48001" y="11846"/>
                    </a:lnTo>
                    <a:lnTo>
                      <a:pt x="47494" y="10379"/>
                    </a:lnTo>
                    <a:lnTo>
                      <a:pt x="46986" y="9195"/>
                    </a:lnTo>
                    <a:lnTo>
                      <a:pt x="46591" y="8236"/>
                    </a:lnTo>
                    <a:lnTo>
                      <a:pt x="46253" y="7559"/>
                    </a:lnTo>
                    <a:lnTo>
                      <a:pt x="45971" y="6938"/>
                    </a:lnTo>
                    <a:lnTo>
                      <a:pt x="45463" y="6092"/>
                    </a:lnTo>
                    <a:lnTo>
                      <a:pt x="44899" y="5303"/>
                    </a:lnTo>
                    <a:lnTo>
                      <a:pt x="44278" y="4569"/>
                    </a:lnTo>
                    <a:lnTo>
                      <a:pt x="43602" y="3893"/>
                    </a:lnTo>
                    <a:lnTo>
                      <a:pt x="42925" y="3272"/>
                    </a:lnTo>
                    <a:lnTo>
                      <a:pt x="42135" y="2764"/>
                    </a:lnTo>
                    <a:lnTo>
                      <a:pt x="41345" y="2257"/>
                    </a:lnTo>
                    <a:lnTo>
                      <a:pt x="40499" y="1806"/>
                    </a:lnTo>
                    <a:lnTo>
                      <a:pt x="39597" y="1411"/>
                    </a:lnTo>
                    <a:lnTo>
                      <a:pt x="38638" y="1072"/>
                    </a:lnTo>
                    <a:lnTo>
                      <a:pt x="37735" y="734"/>
                    </a:lnTo>
                    <a:lnTo>
                      <a:pt x="36720" y="508"/>
                    </a:lnTo>
                    <a:lnTo>
                      <a:pt x="35705" y="339"/>
                    </a:lnTo>
                    <a:lnTo>
                      <a:pt x="34689" y="170"/>
                    </a:lnTo>
                    <a:lnTo>
                      <a:pt x="33674" y="57"/>
                    </a:lnTo>
                    <a:lnTo>
                      <a:pt x="32602" y="1"/>
                    </a:lnTo>
                    <a:close/>
                  </a:path>
                </a:pathLst>
              </a:custGeom>
              <a:solidFill>
                <a:srgbClr val="F8AB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0"/>
              <p:cNvSpPr/>
              <p:nvPr/>
            </p:nvSpPr>
            <p:spPr>
              <a:xfrm>
                <a:off x="-407106" y="1904161"/>
                <a:ext cx="46264" cy="69392"/>
              </a:xfrm>
              <a:custGeom>
                <a:rect b="b" l="l" r="r" t="t"/>
                <a:pathLst>
                  <a:path extrusionOk="0" h="7108" w="4739">
                    <a:moveTo>
                      <a:pt x="1805" y="0"/>
                    </a:moveTo>
                    <a:lnTo>
                      <a:pt x="1467" y="56"/>
                    </a:lnTo>
                    <a:lnTo>
                      <a:pt x="1129" y="226"/>
                    </a:lnTo>
                    <a:lnTo>
                      <a:pt x="846" y="395"/>
                    </a:lnTo>
                    <a:lnTo>
                      <a:pt x="508" y="733"/>
                    </a:lnTo>
                    <a:lnTo>
                      <a:pt x="282" y="1072"/>
                    </a:lnTo>
                    <a:lnTo>
                      <a:pt x="113" y="1523"/>
                    </a:lnTo>
                    <a:lnTo>
                      <a:pt x="0" y="1974"/>
                    </a:lnTo>
                    <a:lnTo>
                      <a:pt x="0" y="2482"/>
                    </a:lnTo>
                    <a:lnTo>
                      <a:pt x="57" y="3046"/>
                    </a:lnTo>
                    <a:lnTo>
                      <a:pt x="170" y="3610"/>
                    </a:lnTo>
                    <a:lnTo>
                      <a:pt x="339" y="4174"/>
                    </a:lnTo>
                    <a:lnTo>
                      <a:pt x="621" y="4738"/>
                    </a:lnTo>
                    <a:lnTo>
                      <a:pt x="959" y="5246"/>
                    </a:lnTo>
                    <a:lnTo>
                      <a:pt x="1411" y="5753"/>
                    </a:lnTo>
                    <a:lnTo>
                      <a:pt x="1918" y="6148"/>
                    </a:lnTo>
                    <a:lnTo>
                      <a:pt x="2482" y="6543"/>
                    </a:lnTo>
                    <a:lnTo>
                      <a:pt x="3159" y="6825"/>
                    </a:lnTo>
                    <a:lnTo>
                      <a:pt x="3892" y="6994"/>
                    </a:lnTo>
                    <a:lnTo>
                      <a:pt x="4738" y="7107"/>
                    </a:lnTo>
                    <a:lnTo>
                      <a:pt x="4287" y="6881"/>
                    </a:lnTo>
                    <a:lnTo>
                      <a:pt x="3780" y="6543"/>
                    </a:lnTo>
                    <a:lnTo>
                      <a:pt x="3216" y="6148"/>
                    </a:lnTo>
                    <a:lnTo>
                      <a:pt x="2595" y="5584"/>
                    </a:lnTo>
                    <a:lnTo>
                      <a:pt x="2031" y="5020"/>
                    </a:lnTo>
                    <a:lnTo>
                      <a:pt x="1749" y="4682"/>
                    </a:lnTo>
                    <a:lnTo>
                      <a:pt x="1523" y="4287"/>
                    </a:lnTo>
                    <a:lnTo>
                      <a:pt x="1354" y="3948"/>
                    </a:lnTo>
                    <a:lnTo>
                      <a:pt x="1241" y="3554"/>
                    </a:lnTo>
                    <a:lnTo>
                      <a:pt x="1185" y="3159"/>
                    </a:lnTo>
                    <a:lnTo>
                      <a:pt x="1129" y="2820"/>
                    </a:lnTo>
                    <a:lnTo>
                      <a:pt x="1129" y="2482"/>
                    </a:lnTo>
                    <a:lnTo>
                      <a:pt x="1185" y="2200"/>
                    </a:lnTo>
                    <a:lnTo>
                      <a:pt x="1241" y="1918"/>
                    </a:lnTo>
                    <a:lnTo>
                      <a:pt x="1354" y="1692"/>
                    </a:lnTo>
                    <a:lnTo>
                      <a:pt x="1523" y="1467"/>
                    </a:lnTo>
                    <a:lnTo>
                      <a:pt x="1693" y="1297"/>
                    </a:lnTo>
                    <a:lnTo>
                      <a:pt x="1918" y="1128"/>
                    </a:lnTo>
                    <a:lnTo>
                      <a:pt x="2144" y="1015"/>
                    </a:lnTo>
                    <a:lnTo>
                      <a:pt x="2426" y="959"/>
                    </a:lnTo>
                    <a:lnTo>
                      <a:pt x="2764" y="903"/>
                    </a:lnTo>
                    <a:lnTo>
                      <a:pt x="3103" y="903"/>
                    </a:lnTo>
                    <a:lnTo>
                      <a:pt x="3441" y="959"/>
                    </a:lnTo>
                    <a:lnTo>
                      <a:pt x="4231" y="1128"/>
                    </a:lnTo>
                    <a:lnTo>
                      <a:pt x="3949" y="846"/>
                    </a:lnTo>
                    <a:lnTo>
                      <a:pt x="3610" y="564"/>
                    </a:lnTo>
                    <a:lnTo>
                      <a:pt x="3159" y="282"/>
                    </a:lnTo>
                    <a:lnTo>
                      <a:pt x="2651" y="56"/>
                    </a:lnTo>
                    <a:lnTo>
                      <a:pt x="2369" y="0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-170346" y="1947659"/>
                <a:ext cx="42408" cy="68289"/>
              </a:xfrm>
              <a:custGeom>
                <a:rect b="b" l="l" r="r" t="t"/>
                <a:pathLst>
                  <a:path extrusionOk="0" h="6995" w="4344">
                    <a:moveTo>
                      <a:pt x="1693" y="0"/>
                    </a:moveTo>
                    <a:lnTo>
                      <a:pt x="1467" y="56"/>
                    </a:lnTo>
                    <a:lnTo>
                      <a:pt x="1242" y="169"/>
                    </a:lnTo>
                    <a:lnTo>
                      <a:pt x="903" y="395"/>
                    </a:lnTo>
                    <a:lnTo>
                      <a:pt x="565" y="790"/>
                    </a:lnTo>
                    <a:lnTo>
                      <a:pt x="339" y="1241"/>
                    </a:lnTo>
                    <a:lnTo>
                      <a:pt x="170" y="1805"/>
                    </a:lnTo>
                    <a:lnTo>
                      <a:pt x="57" y="2425"/>
                    </a:lnTo>
                    <a:lnTo>
                      <a:pt x="1" y="3102"/>
                    </a:lnTo>
                    <a:lnTo>
                      <a:pt x="57" y="3779"/>
                    </a:lnTo>
                    <a:lnTo>
                      <a:pt x="226" y="4512"/>
                    </a:lnTo>
                    <a:lnTo>
                      <a:pt x="452" y="5133"/>
                    </a:lnTo>
                    <a:lnTo>
                      <a:pt x="734" y="5697"/>
                    </a:lnTo>
                    <a:lnTo>
                      <a:pt x="1072" y="6148"/>
                    </a:lnTo>
                    <a:lnTo>
                      <a:pt x="1411" y="6543"/>
                    </a:lnTo>
                    <a:lnTo>
                      <a:pt x="1862" y="6825"/>
                    </a:lnTo>
                    <a:lnTo>
                      <a:pt x="2257" y="6938"/>
                    </a:lnTo>
                    <a:lnTo>
                      <a:pt x="2483" y="6994"/>
                    </a:lnTo>
                    <a:lnTo>
                      <a:pt x="2708" y="6938"/>
                    </a:lnTo>
                    <a:lnTo>
                      <a:pt x="2934" y="6938"/>
                    </a:lnTo>
                    <a:lnTo>
                      <a:pt x="3103" y="6825"/>
                    </a:lnTo>
                    <a:lnTo>
                      <a:pt x="3498" y="6543"/>
                    </a:lnTo>
                    <a:lnTo>
                      <a:pt x="3780" y="6205"/>
                    </a:lnTo>
                    <a:lnTo>
                      <a:pt x="4062" y="5697"/>
                    </a:lnTo>
                    <a:lnTo>
                      <a:pt x="4231" y="5189"/>
                    </a:lnTo>
                    <a:lnTo>
                      <a:pt x="4344" y="4569"/>
                    </a:lnTo>
                    <a:lnTo>
                      <a:pt x="4344" y="3892"/>
                    </a:lnTo>
                    <a:lnTo>
                      <a:pt x="4288" y="3159"/>
                    </a:lnTo>
                    <a:lnTo>
                      <a:pt x="4231" y="2764"/>
                    </a:lnTo>
                    <a:lnTo>
                      <a:pt x="4118" y="2313"/>
                    </a:lnTo>
                    <a:lnTo>
                      <a:pt x="3836" y="2482"/>
                    </a:lnTo>
                    <a:lnTo>
                      <a:pt x="3554" y="2595"/>
                    </a:lnTo>
                    <a:lnTo>
                      <a:pt x="3103" y="2595"/>
                    </a:lnTo>
                    <a:lnTo>
                      <a:pt x="2877" y="2482"/>
                    </a:lnTo>
                    <a:lnTo>
                      <a:pt x="2652" y="2369"/>
                    </a:lnTo>
                    <a:lnTo>
                      <a:pt x="2539" y="2256"/>
                    </a:lnTo>
                    <a:lnTo>
                      <a:pt x="2370" y="2087"/>
                    </a:lnTo>
                    <a:lnTo>
                      <a:pt x="2257" y="1861"/>
                    </a:lnTo>
                    <a:lnTo>
                      <a:pt x="2201" y="1636"/>
                    </a:lnTo>
                    <a:lnTo>
                      <a:pt x="2201" y="1410"/>
                    </a:lnTo>
                    <a:lnTo>
                      <a:pt x="2257" y="1241"/>
                    </a:lnTo>
                    <a:lnTo>
                      <a:pt x="2370" y="903"/>
                    </a:lnTo>
                    <a:lnTo>
                      <a:pt x="2595" y="620"/>
                    </a:lnTo>
                    <a:lnTo>
                      <a:pt x="2934" y="395"/>
                    </a:lnTo>
                    <a:lnTo>
                      <a:pt x="2595" y="226"/>
                    </a:lnTo>
                    <a:lnTo>
                      <a:pt x="2313" y="56"/>
                    </a:lnTo>
                    <a:lnTo>
                      <a:pt x="19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0"/>
              <p:cNvSpPr/>
              <p:nvPr/>
            </p:nvSpPr>
            <p:spPr>
              <a:xfrm>
                <a:off x="-202277" y="1906914"/>
                <a:ext cx="85910" cy="38005"/>
              </a:xfrm>
              <a:custGeom>
                <a:rect b="b" l="l" r="r" t="t"/>
                <a:pathLst>
                  <a:path extrusionOk="0" h="3893" w="8800">
                    <a:moveTo>
                      <a:pt x="5020" y="0"/>
                    </a:moveTo>
                    <a:lnTo>
                      <a:pt x="4456" y="56"/>
                    </a:lnTo>
                    <a:lnTo>
                      <a:pt x="3892" y="113"/>
                    </a:lnTo>
                    <a:lnTo>
                      <a:pt x="3385" y="282"/>
                    </a:lnTo>
                    <a:lnTo>
                      <a:pt x="2877" y="508"/>
                    </a:lnTo>
                    <a:lnTo>
                      <a:pt x="2369" y="790"/>
                    </a:lnTo>
                    <a:lnTo>
                      <a:pt x="1974" y="1072"/>
                    </a:lnTo>
                    <a:lnTo>
                      <a:pt x="1580" y="1354"/>
                    </a:lnTo>
                    <a:lnTo>
                      <a:pt x="1241" y="1692"/>
                    </a:lnTo>
                    <a:lnTo>
                      <a:pt x="734" y="2369"/>
                    </a:lnTo>
                    <a:lnTo>
                      <a:pt x="339" y="2933"/>
                    </a:lnTo>
                    <a:lnTo>
                      <a:pt x="113" y="3441"/>
                    </a:lnTo>
                    <a:lnTo>
                      <a:pt x="0" y="3892"/>
                    </a:lnTo>
                    <a:lnTo>
                      <a:pt x="1410" y="3159"/>
                    </a:lnTo>
                    <a:lnTo>
                      <a:pt x="2821" y="2482"/>
                    </a:lnTo>
                    <a:lnTo>
                      <a:pt x="3554" y="2200"/>
                    </a:lnTo>
                    <a:lnTo>
                      <a:pt x="4343" y="1974"/>
                    </a:lnTo>
                    <a:lnTo>
                      <a:pt x="4682" y="1861"/>
                    </a:lnTo>
                    <a:lnTo>
                      <a:pt x="5077" y="1805"/>
                    </a:lnTo>
                    <a:lnTo>
                      <a:pt x="5810" y="1805"/>
                    </a:lnTo>
                    <a:lnTo>
                      <a:pt x="6543" y="1861"/>
                    </a:lnTo>
                    <a:lnTo>
                      <a:pt x="7220" y="2031"/>
                    </a:lnTo>
                    <a:lnTo>
                      <a:pt x="7559" y="2087"/>
                    </a:lnTo>
                    <a:lnTo>
                      <a:pt x="7841" y="2200"/>
                    </a:lnTo>
                    <a:lnTo>
                      <a:pt x="8348" y="2369"/>
                    </a:lnTo>
                    <a:lnTo>
                      <a:pt x="8799" y="2482"/>
                    </a:lnTo>
                    <a:lnTo>
                      <a:pt x="8574" y="2087"/>
                    </a:lnTo>
                    <a:lnTo>
                      <a:pt x="8292" y="1579"/>
                    </a:lnTo>
                    <a:lnTo>
                      <a:pt x="8066" y="1354"/>
                    </a:lnTo>
                    <a:lnTo>
                      <a:pt x="7784" y="1072"/>
                    </a:lnTo>
                    <a:lnTo>
                      <a:pt x="7446" y="790"/>
                    </a:lnTo>
                    <a:lnTo>
                      <a:pt x="7277" y="677"/>
                    </a:lnTo>
                    <a:lnTo>
                      <a:pt x="7051" y="564"/>
                    </a:lnTo>
                    <a:lnTo>
                      <a:pt x="6600" y="338"/>
                    </a:lnTo>
                    <a:lnTo>
                      <a:pt x="6374" y="226"/>
                    </a:lnTo>
                    <a:lnTo>
                      <a:pt x="6092" y="169"/>
                    </a:lnTo>
                    <a:lnTo>
                      <a:pt x="5584" y="56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0"/>
              <p:cNvSpPr/>
              <p:nvPr/>
            </p:nvSpPr>
            <p:spPr>
              <a:xfrm>
                <a:off x="-19479" y="1933885"/>
                <a:ext cx="41862" cy="68298"/>
              </a:xfrm>
              <a:custGeom>
                <a:rect b="b" l="l" r="r" t="t"/>
                <a:pathLst>
                  <a:path extrusionOk="0" h="6996" w="4288">
                    <a:moveTo>
                      <a:pt x="1637" y="1"/>
                    </a:moveTo>
                    <a:lnTo>
                      <a:pt x="1411" y="57"/>
                    </a:lnTo>
                    <a:lnTo>
                      <a:pt x="1242" y="170"/>
                    </a:lnTo>
                    <a:lnTo>
                      <a:pt x="847" y="396"/>
                    </a:lnTo>
                    <a:lnTo>
                      <a:pt x="565" y="791"/>
                    </a:lnTo>
                    <a:lnTo>
                      <a:pt x="283" y="1242"/>
                    </a:lnTo>
                    <a:lnTo>
                      <a:pt x="114" y="1806"/>
                    </a:lnTo>
                    <a:lnTo>
                      <a:pt x="1" y="2426"/>
                    </a:lnTo>
                    <a:lnTo>
                      <a:pt x="1" y="3103"/>
                    </a:lnTo>
                    <a:lnTo>
                      <a:pt x="57" y="3836"/>
                    </a:lnTo>
                    <a:lnTo>
                      <a:pt x="170" y="4513"/>
                    </a:lnTo>
                    <a:lnTo>
                      <a:pt x="396" y="5134"/>
                    </a:lnTo>
                    <a:lnTo>
                      <a:pt x="678" y="5698"/>
                    </a:lnTo>
                    <a:lnTo>
                      <a:pt x="1016" y="6149"/>
                    </a:lnTo>
                    <a:lnTo>
                      <a:pt x="1411" y="6544"/>
                    </a:lnTo>
                    <a:lnTo>
                      <a:pt x="1806" y="6826"/>
                    </a:lnTo>
                    <a:lnTo>
                      <a:pt x="2201" y="6939"/>
                    </a:lnTo>
                    <a:lnTo>
                      <a:pt x="2426" y="6995"/>
                    </a:lnTo>
                    <a:lnTo>
                      <a:pt x="2652" y="6995"/>
                    </a:lnTo>
                    <a:lnTo>
                      <a:pt x="2878" y="6939"/>
                    </a:lnTo>
                    <a:lnTo>
                      <a:pt x="3047" y="6826"/>
                    </a:lnTo>
                    <a:lnTo>
                      <a:pt x="3442" y="6600"/>
                    </a:lnTo>
                    <a:lnTo>
                      <a:pt x="3724" y="6205"/>
                    </a:lnTo>
                    <a:lnTo>
                      <a:pt x="4006" y="5754"/>
                    </a:lnTo>
                    <a:lnTo>
                      <a:pt x="4175" y="5190"/>
                    </a:lnTo>
                    <a:lnTo>
                      <a:pt x="4288" y="4570"/>
                    </a:lnTo>
                    <a:lnTo>
                      <a:pt x="4288" y="3893"/>
                    </a:lnTo>
                    <a:lnTo>
                      <a:pt x="4231" y="3160"/>
                    </a:lnTo>
                    <a:lnTo>
                      <a:pt x="4175" y="2765"/>
                    </a:lnTo>
                    <a:lnTo>
                      <a:pt x="4062" y="2314"/>
                    </a:lnTo>
                    <a:lnTo>
                      <a:pt x="3780" y="2539"/>
                    </a:lnTo>
                    <a:lnTo>
                      <a:pt x="3498" y="2596"/>
                    </a:lnTo>
                    <a:lnTo>
                      <a:pt x="3047" y="2596"/>
                    </a:lnTo>
                    <a:lnTo>
                      <a:pt x="2821" y="2483"/>
                    </a:lnTo>
                    <a:lnTo>
                      <a:pt x="2652" y="2370"/>
                    </a:lnTo>
                    <a:lnTo>
                      <a:pt x="2483" y="2257"/>
                    </a:lnTo>
                    <a:lnTo>
                      <a:pt x="2313" y="2088"/>
                    </a:lnTo>
                    <a:lnTo>
                      <a:pt x="2257" y="1862"/>
                    </a:lnTo>
                    <a:lnTo>
                      <a:pt x="2201" y="1637"/>
                    </a:lnTo>
                    <a:lnTo>
                      <a:pt x="2144" y="1467"/>
                    </a:lnTo>
                    <a:lnTo>
                      <a:pt x="2201" y="1242"/>
                    </a:lnTo>
                    <a:lnTo>
                      <a:pt x="2313" y="903"/>
                    </a:lnTo>
                    <a:lnTo>
                      <a:pt x="2539" y="621"/>
                    </a:lnTo>
                    <a:lnTo>
                      <a:pt x="2878" y="452"/>
                    </a:lnTo>
                    <a:lnTo>
                      <a:pt x="2596" y="227"/>
                    </a:lnTo>
                    <a:lnTo>
                      <a:pt x="2257" y="114"/>
                    </a:lnTo>
                    <a:lnTo>
                      <a:pt x="19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-51966" y="1893140"/>
                <a:ext cx="85920" cy="38562"/>
              </a:xfrm>
              <a:custGeom>
                <a:rect b="b" l="l" r="r" t="t"/>
                <a:pathLst>
                  <a:path extrusionOk="0" h="3950" w="8801">
                    <a:moveTo>
                      <a:pt x="5021" y="1"/>
                    </a:moveTo>
                    <a:lnTo>
                      <a:pt x="4457" y="57"/>
                    </a:lnTo>
                    <a:lnTo>
                      <a:pt x="3893" y="114"/>
                    </a:lnTo>
                    <a:lnTo>
                      <a:pt x="3385" y="283"/>
                    </a:lnTo>
                    <a:lnTo>
                      <a:pt x="2878" y="509"/>
                    </a:lnTo>
                    <a:lnTo>
                      <a:pt x="2370" y="791"/>
                    </a:lnTo>
                    <a:lnTo>
                      <a:pt x="1975" y="1073"/>
                    </a:lnTo>
                    <a:lnTo>
                      <a:pt x="1580" y="1355"/>
                    </a:lnTo>
                    <a:lnTo>
                      <a:pt x="1242" y="1693"/>
                    </a:lnTo>
                    <a:lnTo>
                      <a:pt x="734" y="2370"/>
                    </a:lnTo>
                    <a:lnTo>
                      <a:pt x="339" y="2990"/>
                    </a:lnTo>
                    <a:lnTo>
                      <a:pt x="114" y="3442"/>
                    </a:lnTo>
                    <a:lnTo>
                      <a:pt x="1" y="3949"/>
                    </a:lnTo>
                    <a:lnTo>
                      <a:pt x="1467" y="3160"/>
                    </a:lnTo>
                    <a:lnTo>
                      <a:pt x="2821" y="2483"/>
                    </a:lnTo>
                    <a:lnTo>
                      <a:pt x="3554" y="2201"/>
                    </a:lnTo>
                    <a:lnTo>
                      <a:pt x="4344" y="1975"/>
                    </a:lnTo>
                    <a:lnTo>
                      <a:pt x="4739" y="1862"/>
                    </a:lnTo>
                    <a:lnTo>
                      <a:pt x="5077" y="1862"/>
                    </a:lnTo>
                    <a:lnTo>
                      <a:pt x="5867" y="1806"/>
                    </a:lnTo>
                    <a:lnTo>
                      <a:pt x="6600" y="1919"/>
                    </a:lnTo>
                    <a:lnTo>
                      <a:pt x="7277" y="2032"/>
                    </a:lnTo>
                    <a:lnTo>
                      <a:pt x="7559" y="2144"/>
                    </a:lnTo>
                    <a:lnTo>
                      <a:pt x="7898" y="2201"/>
                    </a:lnTo>
                    <a:lnTo>
                      <a:pt x="8349" y="2370"/>
                    </a:lnTo>
                    <a:lnTo>
                      <a:pt x="8800" y="2483"/>
                    </a:lnTo>
                    <a:lnTo>
                      <a:pt x="8575" y="2088"/>
                    </a:lnTo>
                    <a:lnTo>
                      <a:pt x="8293" y="1637"/>
                    </a:lnTo>
                    <a:lnTo>
                      <a:pt x="8067" y="1355"/>
                    </a:lnTo>
                    <a:lnTo>
                      <a:pt x="7785" y="1073"/>
                    </a:lnTo>
                    <a:lnTo>
                      <a:pt x="7446" y="847"/>
                    </a:lnTo>
                    <a:lnTo>
                      <a:pt x="7277" y="678"/>
                    </a:lnTo>
                    <a:lnTo>
                      <a:pt x="7052" y="565"/>
                    </a:lnTo>
                    <a:lnTo>
                      <a:pt x="6600" y="339"/>
                    </a:lnTo>
                    <a:lnTo>
                      <a:pt x="6375" y="283"/>
                    </a:lnTo>
                    <a:lnTo>
                      <a:pt x="6149" y="170"/>
                    </a:lnTo>
                    <a:lnTo>
                      <a:pt x="5585" y="57"/>
                    </a:lnTo>
                    <a:lnTo>
                      <a:pt x="5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-481441" y="1666289"/>
                <a:ext cx="553426" cy="638223"/>
              </a:xfrm>
              <a:custGeom>
                <a:rect b="b" l="l" r="r" t="t"/>
                <a:pathLst>
                  <a:path extrusionOk="0" h="65375" w="56689">
                    <a:moveTo>
                      <a:pt x="26060" y="1"/>
                    </a:moveTo>
                    <a:lnTo>
                      <a:pt x="13538" y="4344"/>
                    </a:lnTo>
                    <a:lnTo>
                      <a:pt x="11846" y="6939"/>
                    </a:lnTo>
                    <a:lnTo>
                      <a:pt x="10097" y="9703"/>
                    </a:lnTo>
                    <a:lnTo>
                      <a:pt x="7954" y="13031"/>
                    </a:lnTo>
                    <a:lnTo>
                      <a:pt x="5754" y="16697"/>
                    </a:lnTo>
                    <a:lnTo>
                      <a:pt x="4682" y="18558"/>
                    </a:lnTo>
                    <a:lnTo>
                      <a:pt x="3667" y="20363"/>
                    </a:lnTo>
                    <a:lnTo>
                      <a:pt x="2765" y="22112"/>
                    </a:lnTo>
                    <a:lnTo>
                      <a:pt x="1918" y="23804"/>
                    </a:lnTo>
                    <a:lnTo>
                      <a:pt x="1242" y="25271"/>
                    </a:lnTo>
                    <a:lnTo>
                      <a:pt x="734" y="26624"/>
                    </a:lnTo>
                    <a:lnTo>
                      <a:pt x="396" y="27809"/>
                    </a:lnTo>
                    <a:lnTo>
                      <a:pt x="170" y="28937"/>
                    </a:lnTo>
                    <a:lnTo>
                      <a:pt x="57" y="29952"/>
                    </a:lnTo>
                    <a:lnTo>
                      <a:pt x="1" y="30911"/>
                    </a:lnTo>
                    <a:lnTo>
                      <a:pt x="57" y="31814"/>
                    </a:lnTo>
                    <a:lnTo>
                      <a:pt x="170" y="32660"/>
                    </a:lnTo>
                    <a:lnTo>
                      <a:pt x="339" y="33393"/>
                    </a:lnTo>
                    <a:lnTo>
                      <a:pt x="565" y="34013"/>
                    </a:lnTo>
                    <a:lnTo>
                      <a:pt x="790" y="34634"/>
                    </a:lnTo>
                    <a:lnTo>
                      <a:pt x="1072" y="35141"/>
                    </a:lnTo>
                    <a:lnTo>
                      <a:pt x="1580" y="35931"/>
                    </a:lnTo>
                    <a:lnTo>
                      <a:pt x="1918" y="36382"/>
                    </a:lnTo>
                    <a:lnTo>
                      <a:pt x="2088" y="36552"/>
                    </a:lnTo>
                    <a:lnTo>
                      <a:pt x="2426" y="38469"/>
                    </a:lnTo>
                    <a:lnTo>
                      <a:pt x="3216" y="43264"/>
                    </a:lnTo>
                    <a:lnTo>
                      <a:pt x="3667" y="46253"/>
                    </a:lnTo>
                    <a:lnTo>
                      <a:pt x="4118" y="49299"/>
                    </a:lnTo>
                    <a:lnTo>
                      <a:pt x="4513" y="52289"/>
                    </a:lnTo>
                    <a:lnTo>
                      <a:pt x="4795" y="55052"/>
                    </a:lnTo>
                    <a:lnTo>
                      <a:pt x="4908" y="56237"/>
                    </a:lnTo>
                    <a:lnTo>
                      <a:pt x="5021" y="57421"/>
                    </a:lnTo>
                    <a:lnTo>
                      <a:pt x="5246" y="58493"/>
                    </a:lnTo>
                    <a:lnTo>
                      <a:pt x="5472" y="59508"/>
                    </a:lnTo>
                    <a:lnTo>
                      <a:pt x="5810" y="60411"/>
                    </a:lnTo>
                    <a:lnTo>
                      <a:pt x="6149" y="61257"/>
                    </a:lnTo>
                    <a:lnTo>
                      <a:pt x="6657" y="62047"/>
                    </a:lnTo>
                    <a:lnTo>
                      <a:pt x="7164" y="62724"/>
                    </a:lnTo>
                    <a:lnTo>
                      <a:pt x="7841" y="63344"/>
                    </a:lnTo>
                    <a:lnTo>
                      <a:pt x="8574" y="63908"/>
                    </a:lnTo>
                    <a:lnTo>
                      <a:pt x="9477" y="64359"/>
                    </a:lnTo>
                    <a:lnTo>
                      <a:pt x="10436" y="64698"/>
                    </a:lnTo>
                    <a:lnTo>
                      <a:pt x="11620" y="64980"/>
                    </a:lnTo>
                    <a:lnTo>
                      <a:pt x="12861" y="65205"/>
                    </a:lnTo>
                    <a:lnTo>
                      <a:pt x="14328" y="65318"/>
                    </a:lnTo>
                    <a:lnTo>
                      <a:pt x="15907" y="65375"/>
                    </a:lnTo>
                    <a:lnTo>
                      <a:pt x="17543" y="65318"/>
                    </a:lnTo>
                    <a:lnTo>
                      <a:pt x="18897" y="65149"/>
                    </a:lnTo>
                    <a:lnTo>
                      <a:pt x="20081" y="64923"/>
                    </a:lnTo>
                    <a:lnTo>
                      <a:pt x="21040" y="64585"/>
                    </a:lnTo>
                    <a:lnTo>
                      <a:pt x="21491" y="64416"/>
                    </a:lnTo>
                    <a:lnTo>
                      <a:pt x="21886" y="64190"/>
                    </a:lnTo>
                    <a:lnTo>
                      <a:pt x="22224" y="63964"/>
                    </a:lnTo>
                    <a:lnTo>
                      <a:pt x="22506" y="63739"/>
                    </a:lnTo>
                    <a:lnTo>
                      <a:pt x="22788" y="63457"/>
                    </a:lnTo>
                    <a:lnTo>
                      <a:pt x="23014" y="63175"/>
                    </a:lnTo>
                    <a:lnTo>
                      <a:pt x="23183" y="62893"/>
                    </a:lnTo>
                    <a:lnTo>
                      <a:pt x="23353" y="62611"/>
                    </a:lnTo>
                    <a:lnTo>
                      <a:pt x="23578" y="61990"/>
                    </a:lnTo>
                    <a:lnTo>
                      <a:pt x="23691" y="61370"/>
                    </a:lnTo>
                    <a:lnTo>
                      <a:pt x="23691" y="60693"/>
                    </a:lnTo>
                    <a:lnTo>
                      <a:pt x="23578" y="60073"/>
                    </a:lnTo>
                    <a:lnTo>
                      <a:pt x="23409" y="59396"/>
                    </a:lnTo>
                    <a:lnTo>
                      <a:pt x="23183" y="58719"/>
                    </a:lnTo>
                    <a:lnTo>
                      <a:pt x="22845" y="58098"/>
                    </a:lnTo>
                    <a:lnTo>
                      <a:pt x="22506" y="57478"/>
                    </a:lnTo>
                    <a:lnTo>
                      <a:pt x="22281" y="57196"/>
                    </a:lnTo>
                    <a:lnTo>
                      <a:pt x="22112" y="56801"/>
                    </a:lnTo>
                    <a:lnTo>
                      <a:pt x="21830" y="55899"/>
                    </a:lnTo>
                    <a:lnTo>
                      <a:pt x="21548" y="54770"/>
                    </a:lnTo>
                    <a:lnTo>
                      <a:pt x="21266" y="53530"/>
                    </a:lnTo>
                    <a:lnTo>
                      <a:pt x="21096" y="52119"/>
                    </a:lnTo>
                    <a:lnTo>
                      <a:pt x="20927" y="50653"/>
                    </a:lnTo>
                    <a:lnTo>
                      <a:pt x="20814" y="49130"/>
                    </a:lnTo>
                    <a:lnTo>
                      <a:pt x="20758" y="47551"/>
                    </a:lnTo>
                    <a:lnTo>
                      <a:pt x="20758" y="45971"/>
                    </a:lnTo>
                    <a:lnTo>
                      <a:pt x="20814" y="44392"/>
                    </a:lnTo>
                    <a:lnTo>
                      <a:pt x="20927" y="42869"/>
                    </a:lnTo>
                    <a:lnTo>
                      <a:pt x="21096" y="41459"/>
                    </a:lnTo>
                    <a:lnTo>
                      <a:pt x="21378" y="40105"/>
                    </a:lnTo>
                    <a:lnTo>
                      <a:pt x="21660" y="38921"/>
                    </a:lnTo>
                    <a:lnTo>
                      <a:pt x="22055" y="37905"/>
                    </a:lnTo>
                    <a:lnTo>
                      <a:pt x="22281" y="37454"/>
                    </a:lnTo>
                    <a:lnTo>
                      <a:pt x="22506" y="37059"/>
                    </a:lnTo>
                    <a:lnTo>
                      <a:pt x="22732" y="36664"/>
                    </a:lnTo>
                    <a:lnTo>
                      <a:pt x="22845" y="36213"/>
                    </a:lnTo>
                    <a:lnTo>
                      <a:pt x="23014" y="35705"/>
                    </a:lnTo>
                    <a:lnTo>
                      <a:pt x="23071" y="35198"/>
                    </a:lnTo>
                    <a:lnTo>
                      <a:pt x="23127" y="34013"/>
                    </a:lnTo>
                    <a:lnTo>
                      <a:pt x="23127" y="32660"/>
                    </a:lnTo>
                    <a:lnTo>
                      <a:pt x="23014" y="31249"/>
                    </a:lnTo>
                    <a:lnTo>
                      <a:pt x="22901" y="29783"/>
                    </a:lnTo>
                    <a:lnTo>
                      <a:pt x="22788" y="28260"/>
                    </a:lnTo>
                    <a:lnTo>
                      <a:pt x="22676" y="26737"/>
                    </a:lnTo>
                    <a:lnTo>
                      <a:pt x="22732" y="25214"/>
                    </a:lnTo>
                    <a:lnTo>
                      <a:pt x="22732" y="24537"/>
                    </a:lnTo>
                    <a:lnTo>
                      <a:pt x="22845" y="23804"/>
                    </a:lnTo>
                    <a:lnTo>
                      <a:pt x="22958" y="23127"/>
                    </a:lnTo>
                    <a:lnTo>
                      <a:pt x="23127" y="22507"/>
                    </a:lnTo>
                    <a:lnTo>
                      <a:pt x="23353" y="21886"/>
                    </a:lnTo>
                    <a:lnTo>
                      <a:pt x="23635" y="21266"/>
                    </a:lnTo>
                    <a:lnTo>
                      <a:pt x="23973" y="20758"/>
                    </a:lnTo>
                    <a:lnTo>
                      <a:pt x="24368" y="20250"/>
                    </a:lnTo>
                    <a:lnTo>
                      <a:pt x="24819" y="19799"/>
                    </a:lnTo>
                    <a:lnTo>
                      <a:pt x="25327" y="19404"/>
                    </a:lnTo>
                    <a:lnTo>
                      <a:pt x="25947" y="19066"/>
                    </a:lnTo>
                    <a:lnTo>
                      <a:pt x="26624" y="18784"/>
                    </a:lnTo>
                    <a:lnTo>
                      <a:pt x="27414" y="18615"/>
                    </a:lnTo>
                    <a:lnTo>
                      <a:pt x="28260" y="18445"/>
                    </a:lnTo>
                    <a:lnTo>
                      <a:pt x="30178" y="18276"/>
                    </a:lnTo>
                    <a:lnTo>
                      <a:pt x="32265" y="18163"/>
                    </a:lnTo>
                    <a:lnTo>
                      <a:pt x="34408" y="18051"/>
                    </a:lnTo>
                    <a:lnTo>
                      <a:pt x="36664" y="18051"/>
                    </a:lnTo>
                    <a:lnTo>
                      <a:pt x="41233" y="18107"/>
                    </a:lnTo>
                    <a:lnTo>
                      <a:pt x="45576" y="18220"/>
                    </a:lnTo>
                    <a:lnTo>
                      <a:pt x="49525" y="18445"/>
                    </a:lnTo>
                    <a:lnTo>
                      <a:pt x="52683" y="18671"/>
                    </a:lnTo>
                    <a:lnTo>
                      <a:pt x="55616" y="18840"/>
                    </a:lnTo>
                    <a:lnTo>
                      <a:pt x="55786" y="18276"/>
                    </a:lnTo>
                    <a:lnTo>
                      <a:pt x="56124" y="16753"/>
                    </a:lnTo>
                    <a:lnTo>
                      <a:pt x="56519" y="14892"/>
                    </a:lnTo>
                    <a:lnTo>
                      <a:pt x="56632" y="13989"/>
                    </a:lnTo>
                    <a:lnTo>
                      <a:pt x="56688" y="13200"/>
                    </a:lnTo>
                    <a:lnTo>
                      <a:pt x="56632" y="12410"/>
                    </a:lnTo>
                    <a:lnTo>
                      <a:pt x="56406" y="11564"/>
                    </a:lnTo>
                    <a:lnTo>
                      <a:pt x="56181" y="10662"/>
                    </a:lnTo>
                    <a:lnTo>
                      <a:pt x="55898" y="9759"/>
                    </a:lnTo>
                    <a:lnTo>
                      <a:pt x="55334" y="8293"/>
                    </a:lnTo>
                    <a:lnTo>
                      <a:pt x="55052" y="7728"/>
                    </a:lnTo>
                    <a:lnTo>
                      <a:pt x="54545" y="6657"/>
                    </a:lnTo>
                    <a:lnTo>
                      <a:pt x="54094" y="5754"/>
                    </a:lnTo>
                    <a:lnTo>
                      <a:pt x="53642" y="4965"/>
                    </a:lnTo>
                    <a:lnTo>
                      <a:pt x="53417" y="4739"/>
                    </a:lnTo>
                    <a:lnTo>
                      <a:pt x="52853" y="4513"/>
                    </a:lnTo>
                    <a:lnTo>
                      <a:pt x="51048" y="3837"/>
                    </a:lnTo>
                    <a:lnTo>
                      <a:pt x="48566" y="2990"/>
                    </a:lnTo>
                    <a:lnTo>
                      <a:pt x="45802" y="2144"/>
                    </a:lnTo>
                    <a:lnTo>
                      <a:pt x="40725" y="621"/>
                    </a:lnTo>
                    <a:lnTo>
                      <a:pt x="38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-343782" y="1999416"/>
                <a:ext cx="404743" cy="338661"/>
              </a:xfrm>
              <a:custGeom>
                <a:rect b="b" l="l" r="r" t="t"/>
                <a:pathLst>
                  <a:path extrusionOk="0" h="34690" w="41459">
                    <a:moveTo>
                      <a:pt x="6430" y="0"/>
                    </a:moveTo>
                    <a:lnTo>
                      <a:pt x="5866" y="57"/>
                    </a:lnTo>
                    <a:lnTo>
                      <a:pt x="5359" y="169"/>
                    </a:lnTo>
                    <a:lnTo>
                      <a:pt x="4795" y="339"/>
                    </a:lnTo>
                    <a:lnTo>
                      <a:pt x="4230" y="564"/>
                    </a:lnTo>
                    <a:lnTo>
                      <a:pt x="3102" y="1072"/>
                    </a:lnTo>
                    <a:lnTo>
                      <a:pt x="2087" y="1579"/>
                    </a:lnTo>
                    <a:lnTo>
                      <a:pt x="1749" y="1861"/>
                    </a:lnTo>
                    <a:lnTo>
                      <a:pt x="1410" y="2144"/>
                    </a:lnTo>
                    <a:lnTo>
                      <a:pt x="1128" y="2426"/>
                    </a:lnTo>
                    <a:lnTo>
                      <a:pt x="903" y="2764"/>
                    </a:lnTo>
                    <a:lnTo>
                      <a:pt x="677" y="3159"/>
                    </a:lnTo>
                    <a:lnTo>
                      <a:pt x="564" y="3554"/>
                    </a:lnTo>
                    <a:lnTo>
                      <a:pt x="451" y="4005"/>
                    </a:lnTo>
                    <a:lnTo>
                      <a:pt x="395" y="4400"/>
                    </a:lnTo>
                    <a:lnTo>
                      <a:pt x="0" y="14158"/>
                    </a:lnTo>
                    <a:lnTo>
                      <a:pt x="56" y="14722"/>
                    </a:lnTo>
                    <a:lnTo>
                      <a:pt x="169" y="15230"/>
                    </a:lnTo>
                    <a:lnTo>
                      <a:pt x="733" y="16922"/>
                    </a:lnTo>
                    <a:lnTo>
                      <a:pt x="1185" y="18163"/>
                    </a:lnTo>
                    <a:lnTo>
                      <a:pt x="1749" y="19516"/>
                    </a:lnTo>
                    <a:lnTo>
                      <a:pt x="2425" y="21039"/>
                    </a:lnTo>
                    <a:lnTo>
                      <a:pt x="3215" y="22675"/>
                    </a:lnTo>
                    <a:lnTo>
                      <a:pt x="4174" y="24311"/>
                    </a:lnTo>
                    <a:lnTo>
                      <a:pt x="5302" y="26003"/>
                    </a:lnTo>
                    <a:lnTo>
                      <a:pt x="5866" y="26793"/>
                    </a:lnTo>
                    <a:lnTo>
                      <a:pt x="6543" y="27639"/>
                    </a:lnTo>
                    <a:lnTo>
                      <a:pt x="7220" y="28428"/>
                    </a:lnTo>
                    <a:lnTo>
                      <a:pt x="7897" y="29162"/>
                    </a:lnTo>
                    <a:lnTo>
                      <a:pt x="8686" y="29895"/>
                    </a:lnTo>
                    <a:lnTo>
                      <a:pt x="9476" y="30628"/>
                    </a:lnTo>
                    <a:lnTo>
                      <a:pt x="10322" y="31305"/>
                    </a:lnTo>
                    <a:lnTo>
                      <a:pt x="11168" y="31925"/>
                    </a:lnTo>
                    <a:lnTo>
                      <a:pt x="12127" y="32490"/>
                    </a:lnTo>
                    <a:lnTo>
                      <a:pt x="13086" y="32997"/>
                    </a:lnTo>
                    <a:lnTo>
                      <a:pt x="14045" y="33448"/>
                    </a:lnTo>
                    <a:lnTo>
                      <a:pt x="15117" y="33843"/>
                    </a:lnTo>
                    <a:lnTo>
                      <a:pt x="16188" y="34182"/>
                    </a:lnTo>
                    <a:lnTo>
                      <a:pt x="17373" y="34464"/>
                    </a:lnTo>
                    <a:lnTo>
                      <a:pt x="18557" y="34633"/>
                    </a:lnTo>
                    <a:lnTo>
                      <a:pt x="19742" y="34689"/>
                    </a:lnTo>
                    <a:lnTo>
                      <a:pt x="20983" y="34689"/>
                    </a:lnTo>
                    <a:lnTo>
                      <a:pt x="22224" y="34633"/>
                    </a:lnTo>
                    <a:lnTo>
                      <a:pt x="23352" y="34464"/>
                    </a:lnTo>
                    <a:lnTo>
                      <a:pt x="24480" y="34182"/>
                    </a:lnTo>
                    <a:lnTo>
                      <a:pt x="25552" y="33900"/>
                    </a:lnTo>
                    <a:lnTo>
                      <a:pt x="26623" y="33505"/>
                    </a:lnTo>
                    <a:lnTo>
                      <a:pt x="27639" y="33054"/>
                    </a:lnTo>
                    <a:lnTo>
                      <a:pt x="28654" y="32546"/>
                    </a:lnTo>
                    <a:lnTo>
                      <a:pt x="29613" y="31982"/>
                    </a:lnTo>
                    <a:lnTo>
                      <a:pt x="30515" y="31361"/>
                    </a:lnTo>
                    <a:lnTo>
                      <a:pt x="31361" y="30741"/>
                    </a:lnTo>
                    <a:lnTo>
                      <a:pt x="32208" y="30008"/>
                    </a:lnTo>
                    <a:lnTo>
                      <a:pt x="33054" y="29274"/>
                    </a:lnTo>
                    <a:lnTo>
                      <a:pt x="33787" y="28485"/>
                    </a:lnTo>
                    <a:lnTo>
                      <a:pt x="34520" y="27695"/>
                    </a:lnTo>
                    <a:lnTo>
                      <a:pt x="35253" y="26849"/>
                    </a:lnTo>
                    <a:lnTo>
                      <a:pt x="35874" y="26003"/>
                    </a:lnTo>
                    <a:lnTo>
                      <a:pt x="36551" y="25157"/>
                    </a:lnTo>
                    <a:lnTo>
                      <a:pt x="37115" y="24254"/>
                    </a:lnTo>
                    <a:lnTo>
                      <a:pt x="37679" y="23352"/>
                    </a:lnTo>
                    <a:lnTo>
                      <a:pt x="38187" y="22393"/>
                    </a:lnTo>
                    <a:lnTo>
                      <a:pt x="38638" y="21491"/>
                    </a:lnTo>
                    <a:lnTo>
                      <a:pt x="39540" y="19686"/>
                    </a:lnTo>
                    <a:lnTo>
                      <a:pt x="40217" y="17881"/>
                    </a:lnTo>
                    <a:lnTo>
                      <a:pt x="40781" y="16132"/>
                    </a:lnTo>
                    <a:lnTo>
                      <a:pt x="41176" y="14553"/>
                    </a:lnTo>
                    <a:lnTo>
                      <a:pt x="41458" y="13030"/>
                    </a:lnTo>
                    <a:lnTo>
                      <a:pt x="41458" y="12522"/>
                    </a:lnTo>
                    <a:lnTo>
                      <a:pt x="41458" y="12071"/>
                    </a:lnTo>
                    <a:lnTo>
                      <a:pt x="41345" y="11563"/>
                    </a:lnTo>
                    <a:lnTo>
                      <a:pt x="41176" y="11112"/>
                    </a:lnTo>
                    <a:lnTo>
                      <a:pt x="40950" y="10717"/>
                    </a:lnTo>
                    <a:lnTo>
                      <a:pt x="40668" y="10322"/>
                    </a:lnTo>
                    <a:lnTo>
                      <a:pt x="40274" y="9984"/>
                    </a:lnTo>
                    <a:lnTo>
                      <a:pt x="39879" y="9702"/>
                    </a:lnTo>
                    <a:lnTo>
                      <a:pt x="36607" y="7728"/>
                    </a:lnTo>
                    <a:lnTo>
                      <a:pt x="35197" y="6882"/>
                    </a:lnTo>
                    <a:lnTo>
                      <a:pt x="34633" y="6600"/>
                    </a:lnTo>
                    <a:lnTo>
                      <a:pt x="34295" y="6430"/>
                    </a:lnTo>
                    <a:lnTo>
                      <a:pt x="33730" y="6318"/>
                    </a:lnTo>
                    <a:lnTo>
                      <a:pt x="32772" y="6205"/>
                    </a:lnTo>
                    <a:lnTo>
                      <a:pt x="31474" y="6035"/>
                    </a:lnTo>
                    <a:lnTo>
                      <a:pt x="30064" y="5979"/>
                    </a:lnTo>
                    <a:lnTo>
                      <a:pt x="28541" y="5866"/>
                    </a:lnTo>
                    <a:lnTo>
                      <a:pt x="26962" y="5866"/>
                    </a:lnTo>
                    <a:lnTo>
                      <a:pt x="25495" y="5923"/>
                    </a:lnTo>
                    <a:lnTo>
                      <a:pt x="24198" y="6035"/>
                    </a:lnTo>
                    <a:lnTo>
                      <a:pt x="23634" y="6148"/>
                    </a:lnTo>
                    <a:lnTo>
                      <a:pt x="23013" y="6261"/>
                    </a:lnTo>
                    <a:lnTo>
                      <a:pt x="21773" y="6656"/>
                    </a:lnTo>
                    <a:lnTo>
                      <a:pt x="20419" y="7107"/>
                    </a:lnTo>
                    <a:lnTo>
                      <a:pt x="19121" y="7615"/>
                    </a:lnTo>
                    <a:lnTo>
                      <a:pt x="17768" y="8122"/>
                    </a:lnTo>
                    <a:lnTo>
                      <a:pt x="16414" y="8630"/>
                    </a:lnTo>
                    <a:lnTo>
                      <a:pt x="15060" y="8969"/>
                    </a:lnTo>
                    <a:lnTo>
                      <a:pt x="14440" y="9138"/>
                    </a:lnTo>
                    <a:lnTo>
                      <a:pt x="13819" y="9194"/>
                    </a:lnTo>
                    <a:lnTo>
                      <a:pt x="13199" y="9307"/>
                    </a:lnTo>
                    <a:lnTo>
                      <a:pt x="12578" y="9307"/>
                    </a:lnTo>
                    <a:lnTo>
                      <a:pt x="12014" y="9251"/>
                    </a:lnTo>
                    <a:lnTo>
                      <a:pt x="11507" y="9194"/>
                    </a:lnTo>
                    <a:lnTo>
                      <a:pt x="10999" y="9081"/>
                    </a:lnTo>
                    <a:lnTo>
                      <a:pt x="10548" y="8856"/>
                    </a:lnTo>
                    <a:lnTo>
                      <a:pt x="10097" y="8630"/>
                    </a:lnTo>
                    <a:lnTo>
                      <a:pt x="9702" y="8292"/>
                    </a:lnTo>
                    <a:lnTo>
                      <a:pt x="9363" y="7897"/>
                    </a:lnTo>
                    <a:lnTo>
                      <a:pt x="9081" y="7389"/>
                    </a:lnTo>
                    <a:lnTo>
                      <a:pt x="8856" y="6825"/>
                    </a:lnTo>
                    <a:lnTo>
                      <a:pt x="8686" y="6205"/>
                    </a:lnTo>
                    <a:lnTo>
                      <a:pt x="8574" y="5471"/>
                    </a:lnTo>
                    <a:lnTo>
                      <a:pt x="8517" y="4625"/>
                    </a:lnTo>
                    <a:lnTo>
                      <a:pt x="8517" y="3666"/>
                    </a:lnTo>
                    <a:lnTo>
                      <a:pt x="8574" y="2595"/>
                    </a:lnTo>
                    <a:lnTo>
                      <a:pt x="8574" y="1861"/>
                    </a:lnTo>
                    <a:lnTo>
                      <a:pt x="8517" y="1297"/>
                    </a:lnTo>
                    <a:lnTo>
                      <a:pt x="8348" y="790"/>
                    </a:lnTo>
                    <a:lnTo>
                      <a:pt x="8066" y="451"/>
                    </a:lnTo>
                    <a:lnTo>
                      <a:pt x="7728" y="226"/>
                    </a:lnTo>
                    <a:lnTo>
                      <a:pt x="7333" y="57"/>
                    </a:lnTo>
                    <a:lnTo>
                      <a:pt x="68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-144468" y="2124404"/>
                <a:ext cx="124462" cy="44605"/>
              </a:xfrm>
              <a:custGeom>
                <a:rect b="b" l="l" r="r" t="t"/>
                <a:pathLst>
                  <a:path extrusionOk="0" h="4569" w="12749">
                    <a:moveTo>
                      <a:pt x="1" y="0"/>
                    </a:moveTo>
                    <a:lnTo>
                      <a:pt x="226" y="395"/>
                    </a:lnTo>
                    <a:lnTo>
                      <a:pt x="508" y="846"/>
                    </a:lnTo>
                    <a:lnTo>
                      <a:pt x="903" y="1410"/>
                    </a:lnTo>
                    <a:lnTo>
                      <a:pt x="1355" y="2031"/>
                    </a:lnTo>
                    <a:lnTo>
                      <a:pt x="1919" y="2651"/>
                    </a:lnTo>
                    <a:lnTo>
                      <a:pt x="2595" y="3272"/>
                    </a:lnTo>
                    <a:lnTo>
                      <a:pt x="2990" y="3554"/>
                    </a:lnTo>
                    <a:lnTo>
                      <a:pt x="3385" y="3779"/>
                    </a:lnTo>
                    <a:lnTo>
                      <a:pt x="3780" y="4005"/>
                    </a:lnTo>
                    <a:lnTo>
                      <a:pt x="4231" y="4230"/>
                    </a:lnTo>
                    <a:lnTo>
                      <a:pt x="4682" y="4400"/>
                    </a:lnTo>
                    <a:lnTo>
                      <a:pt x="5190" y="4513"/>
                    </a:lnTo>
                    <a:lnTo>
                      <a:pt x="5698" y="4569"/>
                    </a:lnTo>
                    <a:lnTo>
                      <a:pt x="6262" y="4569"/>
                    </a:lnTo>
                    <a:lnTo>
                      <a:pt x="6826" y="4513"/>
                    </a:lnTo>
                    <a:lnTo>
                      <a:pt x="7390" y="4400"/>
                    </a:lnTo>
                    <a:lnTo>
                      <a:pt x="7954" y="4174"/>
                    </a:lnTo>
                    <a:lnTo>
                      <a:pt x="8574" y="3892"/>
                    </a:lnTo>
                    <a:lnTo>
                      <a:pt x="9251" y="3554"/>
                    </a:lnTo>
                    <a:lnTo>
                      <a:pt x="9872" y="3102"/>
                    </a:lnTo>
                    <a:lnTo>
                      <a:pt x="10605" y="2538"/>
                    </a:lnTo>
                    <a:lnTo>
                      <a:pt x="11282" y="1918"/>
                    </a:lnTo>
                    <a:lnTo>
                      <a:pt x="12015" y="1185"/>
                    </a:lnTo>
                    <a:lnTo>
                      <a:pt x="12748" y="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0"/>
              <p:cNvSpPr/>
              <p:nvPr/>
            </p:nvSpPr>
            <p:spPr>
              <a:xfrm>
                <a:off x="-88856" y="1958114"/>
                <a:ext cx="61133" cy="88116"/>
              </a:xfrm>
              <a:custGeom>
                <a:rect b="b" l="l" r="r" t="t"/>
                <a:pathLst>
                  <a:path extrusionOk="0" h="9026" w="6262">
                    <a:moveTo>
                      <a:pt x="960" y="1"/>
                    </a:moveTo>
                    <a:lnTo>
                      <a:pt x="734" y="2313"/>
                    </a:lnTo>
                    <a:lnTo>
                      <a:pt x="452" y="4231"/>
                    </a:lnTo>
                    <a:lnTo>
                      <a:pt x="114" y="7051"/>
                    </a:lnTo>
                    <a:lnTo>
                      <a:pt x="1" y="7954"/>
                    </a:lnTo>
                    <a:lnTo>
                      <a:pt x="1" y="8574"/>
                    </a:lnTo>
                    <a:lnTo>
                      <a:pt x="57" y="8744"/>
                    </a:lnTo>
                    <a:lnTo>
                      <a:pt x="170" y="8913"/>
                    </a:lnTo>
                    <a:lnTo>
                      <a:pt x="283" y="8969"/>
                    </a:lnTo>
                    <a:lnTo>
                      <a:pt x="452" y="9026"/>
                    </a:lnTo>
                    <a:lnTo>
                      <a:pt x="1072" y="8969"/>
                    </a:lnTo>
                    <a:lnTo>
                      <a:pt x="1975" y="8913"/>
                    </a:lnTo>
                    <a:lnTo>
                      <a:pt x="3103" y="8744"/>
                    </a:lnTo>
                    <a:lnTo>
                      <a:pt x="4288" y="8574"/>
                    </a:lnTo>
                    <a:lnTo>
                      <a:pt x="4795" y="8405"/>
                    </a:lnTo>
                    <a:lnTo>
                      <a:pt x="5303" y="8292"/>
                    </a:lnTo>
                    <a:lnTo>
                      <a:pt x="5698" y="8123"/>
                    </a:lnTo>
                    <a:lnTo>
                      <a:pt x="5980" y="7897"/>
                    </a:lnTo>
                    <a:lnTo>
                      <a:pt x="6205" y="7672"/>
                    </a:lnTo>
                    <a:lnTo>
                      <a:pt x="6262" y="7559"/>
                    </a:lnTo>
                    <a:lnTo>
                      <a:pt x="6262" y="7446"/>
                    </a:lnTo>
                    <a:lnTo>
                      <a:pt x="6205" y="7333"/>
                    </a:lnTo>
                    <a:lnTo>
                      <a:pt x="6149" y="7164"/>
                    </a:lnTo>
                    <a:lnTo>
                      <a:pt x="5867" y="6882"/>
                    </a:lnTo>
                    <a:lnTo>
                      <a:pt x="5528" y="6544"/>
                    </a:lnTo>
                    <a:lnTo>
                      <a:pt x="5134" y="6092"/>
                    </a:lnTo>
                    <a:lnTo>
                      <a:pt x="4288" y="5134"/>
                    </a:lnTo>
                    <a:lnTo>
                      <a:pt x="3441" y="4006"/>
                    </a:lnTo>
                    <a:lnTo>
                      <a:pt x="2652" y="2821"/>
                    </a:lnTo>
                    <a:lnTo>
                      <a:pt x="1467" y="847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40"/>
          <p:cNvGrpSpPr/>
          <p:nvPr/>
        </p:nvGrpSpPr>
        <p:grpSpPr>
          <a:xfrm>
            <a:off x="5429875" y="1484200"/>
            <a:ext cx="1534200" cy="1534207"/>
            <a:chOff x="5429875" y="1331800"/>
            <a:chExt cx="1534200" cy="1534207"/>
          </a:xfrm>
        </p:grpSpPr>
        <p:sp>
          <p:nvSpPr>
            <p:cNvPr id="483" name="Google Shape;483;p40"/>
            <p:cNvSpPr/>
            <p:nvPr/>
          </p:nvSpPr>
          <p:spPr>
            <a:xfrm>
              <a:off x="5429875" y="1331800"/>
              <a:ext cx="1534200" cy="153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40"/>
            <p:cNvGrpSpPr/>
            <p:nvPr/>
          </p:nvGrpSpPr>
          <p:grpSpPr>
            <a:xfrm>
              <a:off x="5654459" y="1578087"/>
              <a:ext cx="1153031" cy="1287920"/>
              <a:chOff x="803684" y="1520937"/>
              <a:chExt cx="1153031" cy="1287920"/>
            </a:xfrm>
          </p:grpSpPr>
          <p:sp>
            <p:nvSpPr>
              <p:cNvPr id="485" name="Google Shape;485;p40"/>
              <p:cNvSpPr/>
              <p:nvPr/>
            </p:nvSpPr>
            <p:spPr>
              <a:xfrm>
                <a:off x="1006864" y="2323718"/>
                <a:ext cx="753314" cy="485138"/>
              </a:xfrm>
              <a:custGeom>
                <a:rect b="b" l="l" r="r" t="t"/>
                <a:pathLst>
                  <a:path extrusionOk="0" h="49694" w="77164">
                    <a:moveTo>
                      <a:pt x="28316" y="1"/>
                    </a:moveTo>
                    <a:lnTo>
                      <a:pt x="4400" y="1355"/>
                    </a:lnTo>
                    <a:lnTo>
                      <a:pt x="1" y="41741"/>
                    </a:lnTo>
                    <a:lnTo>
                      <a:pt x="1975" y="42643"/>
                    </a:lnTo>
                    <a:lnTo>
                      <a:pt x="4005" y="43546"/>
                    </a:lnTo>
                    <a:lnTo>
                      <a:pt x="6036" y="44392"/>
                    </a:lnTo>
                    <a:lnTo>
                      <a:pt x="8067" y="45125"/>
                    </a:lnTo>
                    <a:lnTo>
                      <a:pt x="10154" y="45858"/>
                    </a:lnTo>
                    <a:lnTo>
                      <a:pt x="12297" y="46479"/>
                    </a:lnTo>
                    <a:lnTo>
                      <a:pt x="14440" y="47099"/>
                    </a:lnTo>
                    <a:lnTo>
                      <a:pt x="16584" y="47607"/>
                    </a:lnTo>
                    <a:lnTo>
                      <a:pt x="18784" y="48114"/>
                    </a:lnTo>
                    <a:lnTo>
                      <a:pt x="20983" y="48509"/>
                    </a:lnTo>
                    <a:lnTo>
                      <a:pt x="23183" y="48904"/>
                    </a:lnTo>
                    <a:lnTo>
                      <a:pt x="25439" y="49186"/>
                    </a:lnTo>
                    <a:lnTo>
                      <a:pt x="27696" y="49412"/>
                    </a:lnTo>
                    <a:lnTo>
                      <a:pt x="30008" y="49581"/>
                    </a:lnTo>
                    <a:lnTo>
                      <a:pt x="32321" y="49694"/>
                    </a:lnTo>
                    <a:lnTo>
                      <a:pt x="34634" y="49694"/>
                    </a:lnTo>
                    <a:lnTo>
                      <a:pt x="37567" y="49637"/>
                    </a:lnTo>
                    <a:lnTo>
                      <a:pt x="40443" y="49468"/>
                    </a:lnTo>
                    <a:lnTo>
                      <a:pt x="43320" y="49243"/>
                    </a:lnTo>
                    <a:lnTo>
                      <a:pt x="46140" y="48848"/>
                    </a:lnTo>
                    <a:lnTo>
                      <a:pt x="48961" y="48396"/>
                    </a:lnTo>
                    <a:lnTo>
                      <a:pt x="51724" y="47832"/>
                    </a:lnTo>
                    <a:lnTo>
                      <a:pt x="54488" y="47156"/>
                    </a:lnTo>
                    <a:lnTo>
                      <a:pt x="57139" y="46422"/>
                    </a:lnTo>
                    <a:lnTo>
                      <a:pt x="59847" y="45576"/>
                    </a:lnTo>
                    <a:lnTo>
                      <a:pt x="62441" y="44674"/>
                    </a:lnTo>
                    <a:lnTo>
                      <a:pt x="65036" y="43602"/>
                    </a:lnTo>
                    <a:lnTo>
                      <a:pt x="67518" y="42530"/>
                    </a:lnTo>
                    <a:lnTo>
                      <a:pt x="70000" y="41346"/>
                    </a:lnTo>
                    <a:lnTo>
                      <a:pt x="72482" y="40048"/>
                    </a:lnTo>
                    <a:lnTo>
                      <a:pt x="74851" y="38695"/>
                    </a:lnTo>
                    <a:lnTo>
                      <a:pt x="77163" y="37228"/>
                    </a:lnTo>
                    <a:lnTo>
                      <a:pt x="72538" y="1355"/>
                    </a:lnTo>
                    <a:lnTo>
                      <a:pt x="48566" y="1"/>
                    </a:lnTo>
                    <a:lnTo>
                      <a:pt x="38469" y="1355"/>
                    </a:lnTo>
                    <a:lnTo>
                      <a:pt x="283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0"/>
              <p:cNvSpPr/>
              <p:nvPr/>
            </p:nvSpPr>
            <p:spPr>
              <a:xfrm>
                <a:off x="1006864" y="2323718"/>
                <a:ext cx="753314" cy="485138"/>
              </a:xfrm>
              <a:custGeom>
                <a:rect b="b" l="l" r="r" t="t"/>
                <a:pathLst>
                  <a:path extrusionOk="0" fill="none" h="49694" w="77164">
                    <a:moveTo>
                      <a:pt x="77163" y="37228"/>
                    </a:moveTo>
                    <a:lnTo>
                      <a:pt x="72538" y="1355"/>
                    </a:lnTo>
                    <a:lnTo>
                      <a:pt x="48566" y="1"/>
                    </a:lnTo>
                    <a:lnTo>
                      <a:pt x="38469" y="1355"/>
                    </a:lnTo>
                    <a:lnTo>
                      <a:pt x="28316" y="1"/>
                    </a:lnTo>
                    <a:lnTo>
                      <a:pt x="4400" y="1355"/>
                    </a:lnTo>
                    <a:lnTo>
                      <a:pt x="1" y="41741"/>
                    </a:lnTo>
                    <a:lnTo>
                      <a:pt x="1" y="41741"/>
                    </a:lnTo>
                    <a:lnTo>
                      <a:pt x="1975" y="42643"/>
                    </a:lnTo>
                    <a:lnTo>
                      <a:pt x="4005" y="43546"/>
                    </a:lnTo>
                    <a:lnTo>
                      <a:pt x="6036" y="44392"/>
                    </a:lnTo>
                    <a:lnTo>
                      <a:pt x="8067" y="45125"/>
                    </a:lnTo>
                    <a:lnTo>
                      <a:pt x="10154" y="45858"/>
                    </a:lnTo>
                    <a:lnTo>
                      <a:pt x="12297" y="46479"/>
                    </a:lnTo>
                    <a:lnTo>
                      <a:pt x="14440" y="47099"/>
                    </a:lnTo>
                    <a:lnTo>
                      <a:pt x="16584" y="47607"/>
                    </a:lnTo>
                    <a:lnTo>
                      <a:pt x="18784" y="48114"/>
                    </a:lnTo>
                    <a:lnTo>
                      <a:pt x="20983" y="48509"/>
                    </a:lnTo>
                    <a:lnTo>
                      <a:pt x="23183" y="48904"/>
                    </a:lnTo>
                    <a:lnTo>
                      <a:pt x="25439" y="49186"/>
                    </a:lnTo>
                    <a:lnTo>
                      <a:pt x="27696" y="49412"/>
                    </a:lnTo>
                    <a:lnTo>
                      <a:pt x="30008" y="49581"/>
                    </a:lnTo>
                    <a:lnTo>
                      <a:pt x="32321" y="49694"/>
                    </a:lnTo>
                    <a:lnTo>
                      <a:pt x="34634" y="49694"/>
                    </a:lnTo>
                    <a:lnTo>
                      <a:pt x="34634" y="49694"/>
                    </a:lnTo>
                    <a:lnTo>
                      <a:pt x="37567" y="49637"/>
                    </a:lnTo>
                    <a:lnTo>
                      <a:pt x="40443" y="49468"/>
                    </a:lnTo>
                    <a:lnTo>
                      <a:pt x="43320" y="49243"/>
                    </a:lnTo>
                    <a:lnTo>
                      <a:pt x="46140" y="48848"/>
                    </a:lnTo>
                    <a:lnTo>
                      <a:pt x="48961" y="48396"/>
                    </a:lnTo>
                    <a:lnTo>
                      <a:pt x="51724" y="47832"/>
                    </a:lnTo>
                    <a:lnTo>
                      <a:pt x="54488" y="47156"/>
                    </a:lnTo>
                    <a:lnTo>
                      <a:pt x="57139" y="46422"/>
                    </a:lnTo>
                    <a:lnTo>
                      <a:pt x="59847" y="45576"/>
                    </a:lnTo>
                    <a:lnTo>
                      <a:pt x="62441" y="44674"/>
                    </a:lnTo>
                    <a:lnTo>
                      <a:pt x="65036" y="43602"/>
                    </a:lnTo>
                    <a:lnTo>
                      <a:pt x="67518" y="42530"/>
                    </a:lnTo>
                    <a:lnTo>
                      <a:pt x="70000" y="41346"/>
                    </a:lnTo>
                    <a:lnTo>
                      <a:pt x="72482" y="40048"/>
                    </a:lnTo>
                    <a:lnTo>
                      <a:pt x="74851" y="38695"/>
                    </a:lnTo>
                    <a:lnTo>
                      <a:pt x="77163" y="3722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0"/>
              <p:cNvSpPr/>
              <p:nvPr/>
            </p:nvSpPr>
            <p:spPr>
              <a:xfrm>
                <a:off x="803684" y="2362814"/>
                <a:ext cx="690541" cy="445492"/>
              </a:xfrm>
              <a:custGeom>
                <a:rect b="b" l="l" r="r" t="t"/>
                <a:pathLst>
                  <a:path extrusionOk="0" h="45633" w="70734">
                    <a:moveTo>
                      <a:pt x="26906" y="1"/>
                    </a:moveTo>
                    <a:lnTo>
                      <a:pt x="26455" y="113"/>
                    </a:lnTo>
                    <a:lnTo>
                      <a:pt x="25948" y="283"/>
                    </a:lnTo>
                    <a:lnTo>
                      <a:pt x="25214" y="621"/>
                    </a:lnTo>
                    <a:lnTo>
                      <a:pt x="24312" y="1016"/>
                    </a:lnTo>
                    <a:lnTo>
                      <a:pt x="23127" y="1636"/>
                    </a:lnTo>
                    <a:lnTo>
                      <a:pt x="21830" y="2426"/>
                    </a:lnTo>
                    <a:lnTo>
                      <a:pt x="20307" y="3441"/>
                    </a:lnTo>
                    <a:lnTo>
                      <a:pt x="18558" y="4626"/>
                    </a:lnTo>
                    <a:lnTo>
                      <a:pt x="16584" y="6149"/>
                    </a:lnTo>
                    <a:lnTo>
                      <a:pt x="14497" y="7954"/>
                    </a:lnTo>
                    <a:lnTo>
                      <a:pt x="12128" y="10041"/>
                    </a:lnTo>
                    <a:lnTo>
                      <a:pt x="9646" y="12466"/>
                    </a:lnTo>
                    <a:lnTo>
                      <a:pt x="6882" y="15230"/>
                    </a:lnTo>
                    <a:lnTo>
                      <a:pt x="4006" y="18389"/>
                    </a:lnTo>
                    <a:lnTo>
                      <a:pt x="903" y="21999"/>
                    </a:lnTo>
                    <a:lnTo>
                      <a:pt x="1" y="23014"/>
                    </a:lnTo>
                    <a:lnTo>
                      <a:pt x="1298" y="24255"/>
                    </a:lnTo>
                    <a:lnTo>
                      <a:pt x="2596" y="25439"/>
                    </a:lnTo>
                    <a:lnTo>
                      <a:pt x="3949" y="26624"/>
                    </a:lnTo>
                    <a:lnTo>
                      <a:pt x="5303" y="27752"/>
                    </a:lnTo>
                    <a:lnTo>
                      <a:pt x="6657" y="28880"/>
                    </a:lnTo>
                    <a:lnTo>
                      <a:pt x="8067" y="29952"/>
                    </a:lnTo>
                    <a:lnTo>
                      <a:pt x="9534" y="30967"/>
                    </a:lnTo>
                    <a:lnTo>
                      <a:pt x="11000" y="31982"/>
                    </a:lnTo>
                    <a:lnTo>
                      <a:pt x="12467" y="32998"/>
                    </a:lnTo>
                    <a:lnTo>
                      <a:pt x="13990" y="33956"/>
                    </a:lnTo>
                    <a:lnTo>
                      <a:pt x="15512" y="34859"/>
                    </a:lnTo>
                    <a:lnTo>
                      <a:pt x="17035" y="35761"/>
                    </a:lnTo>
                    <a:lnTo>
                      <a:pt x="18615" y="36608"/>
                    </a:lnTo>
                    <a:lnTo>
                      <a:pt x="20194" y="37454"/>
                    </a:lnTo>
                    <a:lnTo>
                      <a:pt x="21830" y="38187"/>
                    </a:lnTo>
                    <a:lnTo>
                      <a:pt x="23466" y="38977"/>
                    </a:lnTo>
                    <a:lnTo>
                      <a:pt x="25101" y="39653"/>
                    </a:lnTo>
                    <a:lnTo>
                      <a:pt x="26794" y="40330"/>
                    </a:lnTo>
                    <a:lnTo>
                      <a:pt x="28486" y="40951"/>
                    </a:lnTo>
                    <a:lnTo>
                      <a:pt x="30178" y="41571"/>
                    </a:lnTo>
                    <a:lnTo>
                      <a:pt x="31926" y="42135"/>
                    </a:lnTo>
                    <a:lnTo>
                      <a:pt x="33675" y="42643"/>
                    </a:lnTo>
                    <a:lnTo>
                      <a:pt x="35424" y="43151"/>
                    </a:lnTo>
                    <a:lnTo>
                      <a:pt x="37229" y="43602"/>
                    </a:lnTo>
                    <a:lnTo>
                      <a:pt x="39034" y="43997"/>
                    </a:lnTo>
                    <a:lnTo>
                      <a:pt x="40839" y="44335"/>
                    </a:lnTo>
                    <a:lnTo>
                      <a:pt x="42644" y="44673"/>
                    </a:lnTo>
                    <a:lnTo>
                      <a:pt x="44505" y="44956"/>
                    </a:lnTo>
                    <a:lnTo>
                      <a:pt x="46310" y="45181"/>
                    </a:lnTo>
                    <a:lnTo>
                      <a:pt x="48171" y="45350"/>
                    </a:lnTo>
                    <a:lnTo>
                      <a:pt x="50089" y="45520"/>
                    </a:lnTo>
                    <a:lnTo>
                      <a:pt x="51950" y="45632"/>
                    </a:lnTo>
                    <a:lnTo>
                      <a:pt x="65375" y="35028"/>
                    </a:lnTo>
                    <a:lnTo>
                      <a:pt x="70733" y="30741"/>
                    </a:lnTo>
                    <a:lnTo>
                      <a:pt x="70169" y="30065"/>
                    </a:lnTo>
                    <a:lnTo>
                      <a:pt x="69436" y="29218"/>
                    </a:lnTo>
                    <a:lnTo>
                      <a:pt x="68364" y="28147"/>
                    </a:lnTo>
                    <a:lnTo>
                      <a:pt x="66954" y="26737"/>
                    </a:lnTo>
                    <a:lnTo>
                      <a:pt x="65206" y="25101"/>
                    </a:lnTo>
                    <a:lnTo>
                      <a:pt x="63175" y="23240"/>
                    </a:lnTo>
                    <a:lnTo>
                      <a:pt x="60693" y="21209"/>
                    </a:lnTo>
                    <a:lnTo>
                      <a:pt x="57873" y="18953"/>
                    </a:lnTo>
                    <a:lnTo>
                      <a:pt x="54714" y="16527"/>
                    </a:lnTo>
                    <a:lnTo>
                      <a:pt x="51104" y="13989"/>
                    </a:lnTo>
                    <a:lnTo>
                      <a:pt x="49187" y="12692"/>
                    </a:lnTo>
                    <a:lnTo>
                      <a:pt x="47100" y="11338"/>
                    </a:lnTo>
                    <a:lnTo>
                      <a:pt x="44956" y="9984"/>
                    </a:lnTo>
                    <a:lnTo>
                      <a:pt x="42700" y="8574"/>
                    </a:lnTo>
                    <a:lnTo>
                      <a:pt x="40331" y="7220"/>
                    </a:lnTo>
                    <a:lnTo>
                      <a:pt x="37849" y="5754"/>
                    </a:lnTo>
                    <a:lnTo>
                      <a:pt x="35311" y="4344"/>
                    </a:lnTo>
                    <a:lnTo>
                      <a:pt x="32603" y="2877"/>
                    </a:lnTo>
                    <a:lnTo>
                      <a:pt x="29783" y="1467"/>
                    </a:lnTo>
                    <a:lnTo>
                      <a:pt x="269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40"/>
              <p:cNvSpPr/>
              <p:nvPr/>
            </p:nvSpPr>
            <p:spPr>
              <a:xfrm>
                <a:off x="803684" y="2362814"/>
                <a:ext cx="690541" cy="445492"/>
              </a:xfrm>
              <a:custGeom>
                <a:rect b="b" l="l" r="r" t="t"/>
                <a:pathLst>
                  <a:path extrusionOk="0" fill="none" h="45633" w="70734">
                    <a:moveTo>
                      <a:pt x="26906" y="1"/>
                    </a:moveTo>
                    <a:lnTo>
                      <a:pt x="26906" y="1"/>
                    </a:lnTo>
                    <a:lnTo>
                      <a:pt x="26455" y="113"/>
                    </a:lnTo>
                    <a:lnTo>
                      <a:pt x="25948" y="283"/>
                    </a:lnTo>
                    <a:lnTo>
                      <a:pt x="25214" y="621"/>
                    </a:lnTo>
                    <a:lnTo>
                      <a:pt x="24312" y="1016"/>
                    </a:lnTo>
                    <a:lnTo>
                      <a:pt x="23127" y="1636"/>
                    </a:lnTo>
                    <a:lnTo>
                      <a:pt x="21830" y="2426"/>
                    </a:lnTo>
                    <a:lnTo>
                      <a:pt x="20307" y="3441"/>
                    </a:lnTo>
                    <a:lnTo>
                      <a:pt x="18558" y="4626"/>
                    </a:lnTo>
                    <a:lnTo>
                      <a:pt x="16584" y="6149"/>
                    </a:lnTo>
                    <a:lnTo>
                      <a:pt x="14497" y="7954"/>
                    </a:lnTo>
                    <a:lnTo>
                      <a:pt x="12128" y="10041"/>
                    </a:lnTo>
                    <a:lnTo>
                      <a:pt x="9646" y="12466"/>
                    </a:lnTo>
                    <a:lnTo>
                      <a:pt x="6882" y="15230"/>
                    </a:lnTo>
                    <a:lnTo>
                      <a:pt x="4006" y="18389"/>
                    </a:lnTo>
                    <a:lnTo>
                      <a:pt x="903" y="21999"/>
                    </a:lnTo>
                    <a:lnTo>
                      <a:pt x="903" y="21999"/>
                    </a:lnTo>
                    <a:lnTo>
                      <a:pt x="1" y="23014"/>
                    </a:lnTo>
                    <a:lnTo>
                      <a:pt x="1" y="23014"/>
                    </a:lnTo>
                    <a:lnTo>
                      <a:pt x="1298" y="24255"/>
                    </a:lnTo>
                    <a:lnTo>
                      <a:pt x="2596" y="25439"/>
                    </a:lnTo>
                    <a:lnTo>
                      <a:pt x="3949" y="26624"/>
                    </a:lnTo>
                    <a:lnTo>
                      <a:pt x="5303" y="27752"/>
                    </a:lnTo>
                    <a:lnTo>
                      <a:pt x="6657" y="28880"/>
                    </a:lnTo>
                    <a:lnTo>
                      <a:pt x="8067" y="29952"/>
                    </a:lnTo>
                    <a:lnTo>
                      <a:pt x="9534" y="30967"/>
                    </a:lnTo>
                    <a:lnTo>
                      <a:pt x="11000" y="31982"/>
                    </a:lnTo>
                    <a:lnTo>
                      <a:pt x="12467" y="32998"/>
                    </a:lnTo>
                    <a:lnTo>
                      <a:pt x="13990" y="33956"/>
                    </a:lnTo>
                    <a:lnTo>
                      <a:pt x="15512" y="34859"/>
                    </a:lnTo>
                    <a:lnTo>
                      <a:pt x="17035" y="35761"/>
                    </a:lnTo>
                    <a:lnTo>
                      <a:pt x="18615" y="36608"/>
                    </a:lnTo>
                    <a:lnTo>
                      <a:pt x="20194" y="37454"/>
                    </a:lnTo>
                    <a:lnTo>
                      <a:pt x="21830" y="38187"/>
                    </a:lnTo>
                    <a:lnTo>
                      <a:pt x="23466" y="38977"/>
                    </a:lnTo>
                    <a:lnTo>
                      <a:pt x="25101" y="39653"/>
                    </a:lnTo>
                    <a:lnTo>
                      <a:pt x="26794" y="40330"/>
                    </a:lnTo>
                    <a:lnTo>
                      <a:pt x="28486" y="40951"/>
                    </a:lnTo>
                    <a:lnTo>
                      <a:pt x="30178" y="41571"/>
                    </a:lnTo>
                    <a:lnTo>
                      <a:pt x="31926" y="42135"/>
                    </a:lnTo>
                    <a:lnTo>
                      <a:pt x="33675" y="42643"/>
                    </a:lnTo>
                    <a:lnTo>
                      <a:pt x="35424" y="43151"/>
                    </a:lnTo>
                    <a:lnTo>
                      <a:pt x="37229" y="43602"/>
                    </a:lnTo>
                    <a:lnTo>
                      <a:pt x="39034" y="43997"/>
                    </a:lnTo>
                    <a:lnTo>
                      <a:pt x="40839" y="44335"/>
                    </a:lnTo>
                    <a:lnTo>
                      <a:pt x="42644" y="44673"/>
                    </a:lnTo>
                    <a:lnTo>
                      <a:pt x="44505" y="44956"/>
                    </a:lnTo>
                    <a:lnTo>
                      <a:pt x="46310" y="45181"/>
                    </a:lnTo>
                    <a:lnTo>
                      <a:pt x="48171" y="45350"/>
                    </a:lnTo>
                    <a:lnTo>
                      <a:pt x="50089" y="45520"/>
                    </a:lnTo>
                    <a:lnTo>
                      <a:pt x="51950" y="45632"/>
                    </a:lnTo>
                    <a:lnTo>
                      <a:pt x="51950" y="45632"/>
                    </a:lnTo>
                    <a:lnTo>
                      <a:pt x="65375" y="35028"/>
                    </a:lnTo>
                    <a:lnTo>
                      <a:pt x="70733" y="30741"/>
                    </a:lnTo>
                    <a:lnTo>
                      <a:pt x="70733" y="30741"/>
                    </a:lnTo>
                    <a:lnTo>
                      <a:pt x="70169" y="30065"/>
                    </a:lnTo>
                    <a:lnTo>
                      <a:pt x="69436" y="29218"/>
                    </a:lnTo>
                    <a:lnTo>
                      <a:pt x="68364" y="28147"/>
                    </a:lnTo>
                    <a:lnTo>
                      <a:pt x="66954" y="26737"/>
                    </a:lnTo>
                    <a:lnTo>
                      <a:pt x="65206" y="25101"/>
                    </a:lnTo>
                    <a:lnTo>
                      <a:pt x="63175" y="23240"/>
                    </a:lnTo>
                    <a:lnTo>
                      <a:pt x="60693" y="21209"/>
                    </a:lnTo>
                    <a:lnTo>
                      <a:pt x="57873" y="18953"/>
                    </a:lnTo>
                    <a:lnTo>
                      <a:pt x="54714" y="16527"/>
                    </a:lnTo>
                    <a:lnTo>
                      <a:pt x="51104" y="13989"/>
                    </a:lnTo>
                    <a:lnTo>
                      <a:pt x="49187" y="12692"/>
                    </a:lnTo>
                    <a:lnTo>
                      <a:pt x="47100" y="11338"/>
                    </a:lnTo>
                    <a:lnTo>
                      <a:pt x="44956" y="9984"/>
                    </a:lnTo>
                    <a:lnTo>
                      <a:pt x="42700" y="8574"/>
                    </a:lnTo>
                    <a:lnTo>
                      <a:pt x="40331" y="7220"/>
                    </a:lnTo>
                    <a:lnTo>
                      <a:pt x="37849" y="5754"/>
                    </a:lnTo>
                    <a:lnTo>
                      <a:pt x="35311" y="4344"/>
                    </a:lnTo>
                    <a:lnTo>
                      <a:pt x="32603" y="2877"/>
                    </a:lnTo>
                    <a:lnTo>
                      <a:pt x="29783" y="1467"/>
                    </a:lnTo>
                    <a:lnTo>
                      <a:pt x="2690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40"/>
              <p:cNvSpPr/>
              <p:nvPr/>
            </p:nvSpPr>
            <p:spPr>
              <a:xfrm>
                <a:off x="1018431" y="1520937"/>
                <a:ext cx="680622" cy="706493"/>
              </a:xfrm>
              <a:custGeom>
                <a:rect b="b" l="l" r="r" t="t"/>
                <a:pathLst>
                  <a:path extrusionOk="0" h="72368" w="69718">
                    <a:moveTo>
                      <a:pt x="23126" y="0"/>
                    </a:moveTo>
                    <a:lnTo>
                      <a:pt x="22111" y="56"/>
                    </a:lnTo>
                    <a:lnTo>
                      <a:pt x="21039" y="169"/>
                    </a:lnTo>
                    <a:lnTo>
                      <a:pt x="20024" y="282"/>
                    </a:lnTo>
                    <a:lnTo>
                      <a:pt x="18952" y="451"/>
                    </a:lnTo>
                    <a:lnTo>
                      <a:pt x="17881" y="677"/>
                    </a:lnTo>
                    <a:lnTo>
                      <a:pt x="16865" y="1015"/>
                    </a:lnTo>
                    <a:lnTo>
                      <a:pt x="15794" y="1354"/>
                    </a:lnTo>
                    <a:lnTo>
                      <a:pt x="14722" y="1749"/>
                    </a:lnTo>
                    <a:lnTo>
                      <a:pt x="13650" y="2256"/>
                    </a:lnTo>
                    <a:lnTo>
                      <a:pt x="12635" y="2820"/>
                    </a:lnTo>
                    <a:lnTo>
                      <a:pt x="11620" y="3441"/>
                    </a:lnTo>
                    <a:lnTo>
                      <a:pt x="10604" y="4174"/>
                    </a:lnTo>
                    <a:lnTo>
                      <a:pt x="9645" y="4964"/>
                    </a:lnTo>
                    <a:lnTo>
                      <a:pt x="8799" y="5697"/>
                    </a:lnTo>
                    <a:lnTo>
                      <a:pt x="8066" y="6487"/>
                    </a:lnTo>
                    <a:lnTo>
                      <a:pt x="7389" y="7333"/>
                    </a:lnTo>
                    <a:lnTo>
                      <a:pt x="6712" y="8179"/>
                    </a:lnTo>
                    <a:lnTo>
                      <a:pt x="6148" y="9025"/>
                    </a:lnTo>
                    <a:lnTo>
                      <a:pt x="5641" y="9871"/>
                    </a:lnTo>
                    <a:lnTo>
                      <a:pt x="5133" y="10773"/>
                    </a:lnTo>
                    <a:lnTo>
                      <a:pt x="4738" y="11619"/>
                    </a:lnTo>
                    <a:lnTo>
                      <a:pt x="4343" y="12522"/>
                    </a:lnTo>
                    <a:lnTo>
                      <a:pt x="4005" y="13424"/>
                    </a:lnTo>
                    <a:lnTo>
                      <a:pt x="3723" y="14327"/>
                    </a:lnTo>
                    <a:lnTo>
                      <a:pt x="3441" y="15173"/>
                    </a:lnTo>
                    <a:lnTo>
                      <a:pt x="3046" y="16922"/>
                    </a:lnTo>
                    <a:lnTo>
                      <a:pt x="2764" y="18614"/>
                    </a:lnTo>
                    <a:lnTo>
                      <a:pt x="2595" y="20193"/>
                    </a:lnTo>
                    <a:lnTo>
                      <a:pt x="2538" y="21660"/>
                    </a:lnTo>
                    <a:lnTo>
                      <a:pt x="2482" y="22957"/>
                    </a:lnTo>
                    <a:lnTo>
                      <a:pt x="2538" y="24085"/>
                    </a:lnTo>
                    <a:lnTo>
                      <a:pt x="2651" y="25721"/>
                    </a:lnTo>
                    <a:lnTo>
                      <a:pt x="2764" y="26341"/>
                    </a:lnTo>
                    <a:lnTo>
                      <a:pt x="2369" y="27131"/>
                    </a:lnTo>
                    <a:lnTo>
                      <a:pt x="1974" y="28033"/>
                    </a:lnTo>
                    <a:lnTo>
                      <a:pt x="1579" y="29274"/>
                    </a:lnTo>
                    <a:lnTo>
                      <a:pt x="1072" y="30797"/>
                    </a:lnTo>
                    <a:lnTo>
                      <a:pt x="677" y="32489"/>
                    </a:lnTo>
                    <a:lnTo>
                      <a:pt x="282" y="34351"/>
                    </a:lnTo>
                    <a:lnTo>
                      <a:pt x="169" y="35366"/>
                    </a:lnTo>
                    <a:lnTo>
                      <a:pt x="57" y="36381"/>
                    </a:lnTo>
                    <a:lnTo>
                      <a:pt x="0" y="37397"/>
                    </a:lnTo>
                    <a:lnTo>
                      <a:pt x="0" y="38412"/>
                    </a:lnTo>
                    <a:lnTo>
                      <a:pt x="57" y="39484"/>
                    </a:lnTo>
                    <a:lnTo>
                      <a:pt x="169" y="40555"/>
                    </a:lnTo>
                    <a:lnTo>
                      <a:pt x="339" y="41627"/>
                    </a:lnTo>
                    <a:lnTo>
                      <a:pt x="564" y="42642"/>
                    </a:lnTo>
                    <a:lnTo>
                      <a:pt x="903" y="43714"/>
                    </a:lnTo>
                    <a:lnTo>
                      <a:pt x="1297" y="44729"/>
                    </a:lnTo>
                    <a:lnTo>
                      <a:pt x="1805" y="45688"/>
                    </a:lnTo>
                    <a:lnTo>
                      <a:pt x="2426" y="46704"/>
                    </a:lnTo>
                    <a:lnTo>
                      <a:pt x="3102" y="47606"/>
                    </a:lnTo>
                    <a:lnTo>
                      <a:pt x="3949" y="48508"/>
                    </a:lnTo>
                    <a:lnTo>
                      <a:pt x="4851" y="49355"/>
                    </a:lnTo>
                    <a:lnTo>
                      <a:pt x="5923" y="50144"/>
                    </a:lnTo>
                    <a:lnTo>
                      <a:pt x="7107" y="50877"/>
                    </a:lnTo>
                    <a:lnTo>
                      <a:pt x="8405" y="51554"/>
                    </a:lnTo>
                    <a:lnTo>
                      <a:pt x="11225" y="52908"/>
                    </a:lnTo>
                    <a:lnTo>
                      <a:pt x="14271" y="54431"/>
                    </a:lnTo>
                    <a:lnTo>
                      <a:pt x="17373" y="56010"/>
                    </a:lnTo>
                    <a:lnTo>
                      <a:pt x="20588" y="57703"/>
                    </a:lnTo>
                    <a:lnTo>
                      <a:pt x="26962" y="61143"/>
                    </a:lnTo>
                    <a:lnTo>
                      <a:pt x="32997" y="64528"/>
                    </a:lnTo>
                    <a:lnTo>
                      <a:pt x="38412" y="67573"/>
                    </a:lnTo>
                    <a:lnTo>
                      <a:pt x="42699" y="70055"/>
                    </a:lnTo>
                    <a:lnTo>
                      <a:pt x="46647" y="72368"/>
                    </a:lnTo>
                    <a:lnTo>
                      <a:pt x="46929" y="71804"/>
                    </a:lnTo>
                    <a:lnTo>
                      <a:pt x="47663" y="70337"/>
                    </a:lnTo>
                    <a:lnTo>
                      <a:pt x="48960" y="68137"/>
                    </a:lnTo>
                    <a:lnTo>
                      <a:pt x="49750" y="66897"/>
                    </a:lnTo>
                    <a:lnTo>
                      <a:pt x="50652" y="65543"/>
                    </a:lnTo>
                    <a:lnTo>
                      <a:pt x="51668" y="64133"/>
                    </a:lnTo>
                    <a:lnTo>
                      <a:pt x="52739" y="62723"/>
                    </a:lnTo>
                    <a:lnTo>
                      <a:pt x="53924" y="61312"/>
                    </a:lnTo>
                    <a:lnTo>
                      <a:pt x="55221" y="59959"/>
                    </a:lnTo>
                    <a:lnTo>
                      <a:pt x="56575" y="58661"/>
                    </a:lnTo>
                    <a:lnTo>
                      <a:pt x="57252" y="58097"/>
                    </a:lnTo>
                    <a:lnTo>
                      <a:pt x="57985" y="57533"/>
                    </a:lnTo>
                    <a:lnTo>
                      <a:pt x="58775" y="56969"/>
                    </a:lnTo>
                    <a:lnTo>
                      <a:pt x="59508" y="56462"/>
                    </a:lnTo>
                    <a:lnTo>
                      <a:pt x="60298" y="56010"/>
                    </a:lnTo>
                    <a:lnTo>
                      <a:pt x="61087" y="55559"/>
                    </a:lnTo>
                    <a:lnTo>
                      <a:pt x="61877" y="55164"/>
                    </a:lnTo>
                    <a:lnTo>
                      <a:pt x="62610" y="54657"/>
                    </a:lnTo>
                    <a:lnTo>
                      <a:pt x="63343" y="54149"/>
                    </a:lnTo>
                    <a:lnTo>
                      <a:pt x="64077" y="53585"/>
                    </a:lnTo>
                    <a:lnTo>
                      <a:pt x="64697" y="52964"/>
                    </a:lnTo>
                    <a:lnTo>
                      <a:pt x="65318" y="52288"/>
                    </a:lnTo>
                    <a:lnTo>
                      <a:pt x="65938" y="51611"/>
                    </a:lnTo>
                    <a:lnTo>
                      <a:pt x="66446" y="50877"/>
                    </a:lnTo>
                    <a:lnTo>
                      <a:pt x="66953" y="50088"/>
                    </a:lnTo>
                    <a:lnTo>
                      <a:pt x="67405" y="49298"/>
                    </a:lnTo>
                    <a:lnTo>
                      <a:pt x="67856" y="48508"/>
                    </a:lnTo>
                    <a:lnTo>
                      <a:pt x="68251" y="47662"/>
                    </a:lnTo>
                    <a:lnTo>
                      <a:pt x="68589" y="46760"/>
                    </a:lnTo>
                    <a:lnTo>
                      <a:pt x="68871" y="45914"/>
                    </a:lnTo>
                    <a:lnTo>
                      <a:pt x="69153" y="45011"/>
                    </a:lnTo>
                    <a:lnTo>
                      <a:pt x="69322" y="44109"/>
                    </a:lnTo>
                    <a:lnTo>
                      <a:pt x="69492" y="43206"/>
                    </a:lnTo>
                    <a:lnTo>
                      <a:pt x="69604" y="42304"/>
                    </a:lnTo>
                    <a:lnTo>
                      <a:pt x="69717" y="41401"/>
                    </a:lnTo>
                    <a:lnTo>
                      <a:pt x="69717" y="40499"/>
                    </a:lnTo>
                    <a:lnTo>
                      <a:pt x="69661" y="39596"/>
                    </a:lnTo>
                    <a:lnTo>
                      <a:pt x="69604" y="38694"/>
                    </a:lnTo>
                    <a:lnTo>
                      <a:pt x="69435" y="37848"/>
                    </a:lnTo>
                    <a:lnTo>
                      <a:pt x="69266" y="36945"/>
                    </a:lnTo>
                    <a:lnTo>
                      <a:pt x="68984" y="36099"/>
                    </a:lnTo>
                    <a:lnTo>
                      <a:pt x="68702" y="35310"/>
                    </a:lnTo>
                    <a:lnTo>
                      <a:pt x="68307" y="34520"/>
                    </a:lnTo>
                    <a:lnTo>
                      <a:pt x="67912" y="33730"/>
                    </a:lnTo>
                    <a:lnTo>
                      <a:pt x="67405" y="32997"/>
                    </a:lnTo>
                    <a:lnTo>
                      <a:pt x="66897" y="32320"/>
                    </a:lnTo>
                    <a:lnTo>
                      <a:pt x="66277" y="31643"/>
                    </a:lnTo>
                    <a:lnTo>
                      <a:pt x="65656" y="31023"/>
                    </a:lnTo>
                    <a:lnTo>
                      <a:pt x="65938" y="30233"/>
                    </a:lnTo>
                    <a:lnTo>
                      <a:pt x="66220" y="29274"/>
                    </a:lnTo>
                    <a:lnTo>
                      <a:pt x="66559" y="28090"/>
                    </a:lnTo>
                    <a:lnTo>
                      <a:pt x="66897" y="26623"/>
                    </a:lnTo>
                    <a:lnTo>
                      <a:pt x="67179" y="24931"/>
                    </a:lnTo>
                    <a:lnTo>
                      <a:pt x="67292" y="24029"/>
                    </a:lnTo>
                    <a:lnTo>
                      <a:pt x="67405" y="23126"/>
                    </a:lnTo>
                    <a:lnTo>
                      <a:pt x="67405" y="22167"/>
                    </a:lnTo>
                    <a:lnTo>
                      <a:pt x="67405" y="21208"/>
                    </a:lnTo>
                    <a:lnTo>
                      <a:pt x="67348" y="20193"/>
                    </a:lnTo>
                    <a:lnTo>
                      <a:pt x="67235" y="19178"/>
                    </a:lnTo>
                    <a:lnTo>
                      <a:pt x="67066" y="18162"/>
                    </a:lnTo>
                    <a:lnTo>
                      <a:pt x="66841" y="17204"/>
                    </a:lnTo>
                    <a:lnTo>
                      <a:pt x="66559" y="16188"/>
                    </a:lnTo>
                    <a:lnTo>
                      <a:pt x="66164" y="15229"/>
                    </a:lnTo>
                    <a:lnTo>
                      <a:pt x="65712" y="14214"/>
                    </a:lnTo>
                    <a:lnTo>
                      <a:pt x="65148" y="13312"/>
                    </a:lnTo>
                    <a:lnTo>
                      <a:pt x="64472" y="12353"/>
                    </a:lnTo>
                    <a:lnTo>
                      <a:pt x="63738" y="11507"/>
                    </a:lnTo>
                    <a:lnTo>
                      <a:pt x="62836" y="10661"/>
                    </a:lnTo>
                    <a:lnTo>
                      <a:pt x="61877" y="9871"/>
                    </a:lnTo>
                    <a:lnTo>
                      <a:pt x="60805" y="9138"/>
                    </a:lnTo>
                    <a:lnTo>
                      <a:pt x="59564" y="8461"/>
                    </a:lnTo>
                    <a:lnTo>
                      <a:pt x="58211" y="7840"/>
                    </a:lnTo>
                    <a:lnTo>
                      <a:pt x="56744" y="7333"/>
                    </a:lnTo>
                    <a:lnTo>
                      <a:pt x="56349" y="6881"/>
                    </a:lnTo>
                    <a:lnTo>
                      <a:pt x="55842" y="6374"/>
                    </a:lnTo>
                    <a:lnTo>
                      <a:pt x="55221" y="5697"/>
                    </a:lnTo>
                    <a:lnTo>
                      <a:pt x="54375" y="4964"/>
                    </a:lnTo>
                    <a:lnTo>
                      <a:pt x="53360" y="4174"/>
                    </a:lnTo>
                    <a:lnTo>
                      <a:pt x="52232" y="3384"/>
                    </a:lnTo>
                    <a:lnTo>
                      <a:pt x="50878" y="2595"/>
                    </a:lnTo>
                    <a:lnTo>
                      <a:pt x="50145" y="2256"/>
                    </a:lnTo>
                    <a:lnTo>
                      <a:pt x="49355" y="1918"/>
                    </a:lnTo>
                    <a:lnTo>
                      <a:pt x="48565" y="1579"/>
                    </a:lnTo>
                    <a:lnTo>
                      <a:pt x="47719" y="1297"/>
                    </a:lnTo>
                    <a:lnTo>
                      <a:pt x="46817" y="1015"/>
                    </a:lnTo>
                    <a:lnTo>
                      <a:pt x="45914" y="790"/>
                    </a:lnTo>
                    <a:lnTo>
                      <a:pt x="44955" y="620"/>
                    </a:lnTo>
                    <a:lnTo>
                      <a:pt x="43940" y="508"/>
                    </a:lnTo>
                    <a:lnTo>
                      <a:pt x="42925" y="451"/>
                    </a:lnTo>
                    <a:lnTo>
                      <a:pt x="41853" y="451"/>
                    </a:lnTo>
                    <a:lnTo>
                      <a:pt x="40725" y="508"/>
                    </a:lnTo>
                    <a:lnTo>
                      <a:pt x="39597" y="620"/>
                    </a:lnTo>
                    <a:lnTo>
                      <a:pt x="38412" y="846"/>
                    </a:lnTo>
                    <a:lnTo>
                      <a:pt x="37228" y="1128"/>
                    </a:lnTo>
                    <a:lnTo>
                      <a:pt x="35987" y="1467"/>
                    </a:lnTo>
                    <a:lnTo>
                      <a:pt x="34689" y="1918"/>
                    </a:lnTo>
                    <a:lnTo>
                      <a:pt x="34013" y="1692"/>
                    </a:lnTo>
                    <a:lnTo>
                      <a:pt x="33279" y="1467"/>
                    </a:lnTo>
                    <a:lnTo>
                      <a:pt x="32208" y="1128"/>
                    </a:lnTo>
                    <a:lnTo>
                      <a:pt x="30967" y="846"/>
                    </a:lnTo>
                    <a:lnTo>
                      <a:pt x="29500" y="508"/>
                    </a:lnTo>
                    <a:lnTo>
                      <a:pt x="27808" y="282"/>
                    </a:lnTo>
                    <a:lnTo>
                      <a:pt x="26059" y="56"/>
                    </a:lnTo>
                    <a:lnTo>
                      <a:pt x="240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0"/>
              <p:cNvSpPr/>
              <p:nvPr/>
            </p:nvSpPr>
            <p:spPr>
              <a:xfrm>
                <a:off x="1300895" y="2325378"/>
                <a:ext cx="320493" cy="482375"/>
              </a:xfrm>
              <a:custGeom>
                <a:rect b="b" l="l" r="r" t="t"/>
                <a:pathLst>
                  <a:path extrusionOk="0" h="49411" w="32829">
                    <a:moveTo>
                      <a:pt x="23408" y="0"/>
                    </a:moveTo>
                    <a:lnTo>
                      <a:pt x="13537" y="23577"/>
                    </a:lnTo>
                    <a:lnTo>
                      <a:pt x="0" y="31192"/>
                    </a:lnTo>
                    <a:lnTo>
                      <a:pt x="959" y="32433"/>
                    </a:lnTo>
                    <a:lnTo>
                      <a:pt x="3102" y="35366"/>
                    </a:lnTo>
                    <a:lnTo>
                      <a:pt x="4231" y="37058"/>
                    </a:lnTo>
                    <a:lnTo>
                      <a:pt x="5302" y="38750"/>
                    </a:lnTo>
                    <a:lnTo>
                      <a:pt x="5753" y="39484"/>
                    </a:lnTo>
                    <a:lnTo>
                      <a:pt x="6092" y="40161"/>
                    </a:lnTo>
                    <a:lnTo>
                      <a:pt x="6374" y="40725"/>
                    </a:lnTo>
                    <a:lnTo>
                      <a:pt x="6543" y="41232"/>
                    </a:lnTo>
                    <a:lnTo>
                      <a:pt x="6938" y="42586"/>
                    </a:lnTo>
                    <a:lnTo>
                      <a:pt x="7558" y="44673"/>
                    </a:lnTo>
                    <a:lnTo>
                      <a:pt x="9138" y="49411"/>
                    </a:lnTo>
                    <a:lnTo>
                      <a:pt x="10830" y="49242"/>
                    </a:lnTo>
                    <a:lnTo>
                      <a:pt x="12522" y="49129"/>
                    </a:lnTo>
                    <a:lnTo>
                      <a:pt x="14158" y="48903"/>
                    </a:lnTo>
                    <a:lnTo>
                      <a:pt x="15850" y="48734"/>
                    </a:lnTo>
                    <a:lnTo>
                      <a:pt x="15794" y="47832"/>
                    </a:lnTo>
                    <a:lnTo>
                      <a:pt x="15794" y="46986"/>
                    </a:lnTo>
                    <a:lnTo>
                      <a:pt x="15850" y="46591"/>
                    </a:lnTo>
                    <a:lnTo>
                      <a:pt x="15963" y="46196"/>
                    </a:lnTo>
                    <a:lnTo>
                      <a:pt x="16132" y="45857"/>
                    </a:lnTo>
                    <a:lnTo>
                      <a:pt x="16358" y="45463"/>
                    </a:lnTo>
                    <a:lnTo>
                      <a:pt x="16640" y="45124"/>
                    </a:lnTo>
                    <a:lnTo>
                      <a:pt x="16978" y="44786"/>
                    </a:lnTo>
                    <a:lnTo>
                      <a:pt x="17711" y="44109"/>
                    </a:lnTo>
                    <a:lnTo>
                      <a:pt x="18614" y="43376"/>
                    </a:lnTo>
                    <a:lnTo>
                      <a:pt x="19686" y="42642"/>
                    </a:lnTo>
                    <a:lnTo>
                      <a:pt x="20814" y="41796"/>
                    </a:lnTo>
                    <a:lnTo>
                      <a:pt x="21998" y="40894"/>
                    </a:lnTo>
                    <a:lnTo>
                      <a:pt x="23296" y="39822"/>
                    </a:lnTo>
                    <a:lnTo>
                      <a:pt x="24593" y="38638"/>
                    </a:lnTo>
                    <a:lnTo>
                      <a:pt x="25270" y="37961"/>
                    </a:lnTo>
                    <a:lnTo>
                      <a:pt x="25890" y="37284"/>
                    </a:lnTo>
                    <a:lnTo>
                      <a:pt x="26567" y="36494"/>
                    </a:lnTo>
                    <a:lnTo>
                      <a:pt x="27188" y="35705"/>
                    </a:lnTo>
                    <a:lnTo>
                      <a:pt x="27808" y="34802"/>
                    </a:lnTo>
                    <a:lnTo>
                      <a:pt x="28428" y="33900"/>
                    </a:lnTo>
                    <a:lnTo>
                      <a:pt x="29049" y="32884"/>
                    </a:lnTo>
                    <a:lnTo>
                      <a:pt x="29613" y="31813"/>
                    </a:lnTo>
                    <a:lnTo>
                      <a:pt x="30177" y="30684"/>
                    </a:lnTo>
                    <a:lnTo>
                      <a:pt x="30741" y="29444"/>
                    </a:lnTo>
                    <a:lnTo>
                      <a:pt x="31249" y="28203"/>
                    </a:lnTo>
                    <a:lnTo>
                      <a:pt x="31700" y="26792"/>
                    </a:lnTo>
                    <a:lnTo>
                      <a:pt x="32095" y="25439"/>
                    </a:lnTo>
                    <a:lnTo>
                      <a:pt x="32433" y="24029"/>
                    </a:lnTo>
                    <a:lnTo>
                      <a:pt x="32659" y="22675"/>
                    </a:lnTo>
                    <a:lnTo>
                      <a:pt x="32772" y="21321"/>
                    </a:lnTo>
                    <a:lnTo>
                      <a:pt x="32828" y="20024"/>
                    </a:lnTo>
                    <a:lnTo>
                      <a:pt x="32772" y="18783"/>
                    </a:lnTo>
                    <a:lnTo>
                      <a:pt x="32659" y="17486"/>
                    </a:lnTo>
                    <a:lnTo>
                      <a:pt x="32490" y="16301"/>
                    </a:lnTo>
                    <a:lnTo>
                      <a:pt x="32264" y="15117"/>
                    </a:lnTo>
                    <a:lnTo>
                      <a:pt x="31982" y="13932"/>
                    </a:lnTo>
                    <a:lnTo>
                      <a:pt x="31644" y="12804"/>
                    </a:lnTo>
                    <a:lnTo>
                      <a:pt x="31249" y="11732"/>
                    </a:lnTo>
                    <a:lnTo>
                      <a:pt x="30854" y="10661"/>
                    </a:lnTo>
                    <a:lnTo>
                      <a:pt x="30403" y="9702"/>
                    </a:lnTo>
                    <a:lnTo>
                      <a:pt x="29895" y="8686"/>
                    </a:lnTo>
                    <a:lnTo>
                      <a:pt x="29387" y="7784"/>
                    </a:lnTo>
                    <a:lnTo>
                      <a:pt x="28372" y="6092"/>
                    </a:lnTo>
                    <a:lnTo>
                      <a:pt x="27357" y="4512"/>
                    </a:lnTo>
                    <a:lnTo>
                      <a:pt x="26341" y="3215"/>
                    </a:lnTo>
                    <a:lnTo>
                      <a:pt x="25383" y="2087"/>
                    </a:lnTo>
                    <a:lnTo>
                      <a:pt x="24593" y="1185"/>
                    </a:lnTo>
                    <a:lnTo>
                      <a:pt x="23972" y="564"/>
                    </a:lnTo>
                    <a:lnTo>
                      <a:pt x="23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0"/>
              <p:cNvSpPr/>
              <p:nvPr/>
            </p:nvSpPr>
            <p:spPr>
              <a:xfrm>
                <a:off x="1037144" y="2327574"/>
                <a:ext cx="383276" cy="481281"/>
              </a:xfrm>
              <a:custGeom>
                <a:rect b="b" l="l" r="r" t="t"/>
                <a:pathLst>
                  <a:path extrusionOk="0" h="49299" w="39260">
                    <a:moveTo>
                      <a:pt x="18615" y="1"/>
                    </a:moveTo>
                    <a:lnTo>
                      <a:pt x="9646" y="508"/>
                    </a:lnTo>
                    <a:lnTo>
                      <a:pt x="8349" y="3047"/>
                    </a:lnTo>
                    <a:lnTo>
                      <a:pt x="7221" y="5416"/>
                    </a:lnTo>
                    <a:lnTo>
                      <a:pt x="6770" y="6487"/>
                    </a:lnTo>
                    <a:lnTo>
                      <a:pt x="6431" y="7446"/>
                    </a:lnTo>
                    <a:lnTo>
                      <a:pt x="6206" y="8179"/>
                    </a:lnTo>
                    <a:lnTo>
                      <a:pt x="6206" y="8461"/>
                    </a:lnTo>
                    <a:lnTo>
                      <a:pt x="6149" y="8631"/>
                    </a:lnTo>
                    <a:lnTo>
                      <a:pt x="6149" y="9251"/>
                    </a:lnTo>
                    <a:lnTo>
                      <a:pt x="5980" y="10210"/>
                    </a:lnTo>
                    <a:lnTo>
                      <a:pt x="5303" y="13256"/>
                    </a:lnTo>
                    <a:lnTo>
                      <a:pt x="4288" y="17261"/>
                    </a:lnTo>
                    <a:lnTo>
                      <a:pt x="3160" y="21660"/>
                    </a:lnTo>
                    <a:lnTo>
                      <a:pt x="1016" y="29726"/>
                    </a:lnTo>
                    <a:lnTo>
                      <a:pt x="1" y="33336"/>
                    </a:lnTo>
                    <a:lnTo>
                      <a:pt x="114" y="35818"/>
                    </a:lnTo>
                    <a:lnTo>
                      <a:pt x="283" y="38243"/>
                    </a:lnTo>
                    <a:lnTo>
                      <a:pt x="678" y="43038"/>
                    </a:lnTo>
                    <a:lnTo>
                      <a:pt x="2426" y="43771"/>
                    </a:lnTo>
                    <a:lnTo>
                      <a:pt x="4288" y="44504"/>
                    </a:lnTo>
                    <a:lnTo>
                      <a:pt x="6093" y="45125"/>
                    </a:lnTo>
                    <a:lnTo>
                      <a:pt x="7954" y="45745"/>
                    </a:lnTo>
                    <a:lnTo>
                      <a:pt x="9815" y="46309"/>
                    </a:lnTo>
                    <a:lnTo>
                      <a:pt x="11733" y="46817"/>
                    </a:lnTo>
                    <a:lnTo>
                      <a:pt x="13595" y="47268"/>
                    </a:lnTo>
                    <a:lnTo>
                      <a:pt x="15512" y="47663"/>
                    </a:lnTo>
                    <a:lnTo>
                      <a:pt x="17487" y="48058"/>
                    </a:lnTo>
                    <a:lnTo>
                      <a:pt x="19461" y="48396"/>
                    </a:lnTo>
                    <a:lnTo>
                      <a:pt x="21435" y="48678"/>
                    </a:lnTo>
                    <a:lnTo>
                      <a:pt x="23409" y="48904"/>
                    </a:lnTo>
                    <a:lnTo>
                      <a:pt x="25440" y="49073"/>
                    </a:lnTo>
                    <a:lnTo>
                      <a:pt x="27414" y="49186"/>
                    </a:lnTo>
                    <a:lnTo>
                      <a:pt x="29445" y="49299"/>
                    </a:lnTo>
                    <a:lnTo>
                      <a:pt x="33449" y="49299"/>
                    </a:lnTo>
                    <a:lnTo>
                      <a:pt x="35424" y="49186"/>
                    </a:lnTo>
                    <a:lnTo>
                      <a:pt x="37341" y="49073"/>
                    </a:lnTo>
                    <a:lnTo>
                      <a:pt x="39259" y="48904"/>
                    </a:lnTo>
                    <a:lnTo>
                      <a:pt x="37623" y="46873"/>
                    </a:lnTo>
                    <a:lnTo>
                      <a:pt x="36100" y="44786"/>
                    </a:lnTo>
                    <a:lnTo>
                      <a:pt x="34634" y="42699"/>
                    </a:lnTo>
                    <a:lnTo>
                      <a:pt x="33280" y="40556"/>
                    </a:lnTo>
                    <a:lnTo>
                      <a:pt x="32039" y="38469"/>
                    </a:lnTo>
                    <a:lnTo>
                      <a:pt x="30798" y="36382"/>
                    </a:lnTo>
                    <a:lnTo>
                      <a:pt x="29670" y="34239"/>
                    </a:lnTo>
                    <a:lnTo>
                      <a:pt x="28655" y="32152"/>
                    </a:lnTo>
                    <a:lnTo>
                      <a:pt x="27696" y="30121"/>
                    </a:lnTo>
                    <a:lnTo>
                      <a:pt x="26793" y="28034"/>
                    </a:lnTo>
                    <a:lnTo>
                      <a:pt x="25947" y="26060"/>
                    </a:lnTo>
                    <a:lnTo>
                      <a:pt x="25158" y="24029"/>
                    </a:lnTo>
                    <a:lnTo>
                      <a:pt x="24481" y="22111"/>
                    </a:lnTo>
                    <a:lnTo>
                      <a:pt x="23804" y="20194"/>
                    </a:lnTo>
                    <a:lnTo>
                      <a:pt x="23240" y="18389"/>
                    </a:lnTo>
                    <a:lnTo>
                      <a:pt x="22676" y="16584"/>
                    </a:lnTo>
                    <a:lnTo>
                      <a:pt x="21773" y="13199"/>
                    </a:lnTo>
                    <a:lnTo>
                      <a:pt x="21040" y="10154"/>
                    </a:lnTo>
                    <a:lnTo>
                      <a:pt x="20476" y="7446"/>
                    </a:lnTo>
                    <a:lnTo>
                      <a:pt x="20081" y="5077"/>
                    </a:lnTo>
                    <a:lnTo>
                      <a:pt x="19799" y="3216"/>
                    </a:lnTo>
                    <a:lnTo>
                      <a:pt x="19630" y="1806"/>
                    </a:lnTo>
                    <a:lnTo>
                      <a:pt x="19517" y="621"/>
                    </a:lnTo>
                    <a:lnTo>
                      <a:pt x="18615" y="1"/>
                    </a:lnTo>
                    <a:close/>
                  </a:path>
                </a:pathLst>
              </a:custGeom>
              <a:solidFill>
                <a:srgbClr val="B5DC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40"/>
              <p:cNvSpPr/>
              <p:nvPr/>
            </p:nvSpPr>
            <p:spPr>
              <a:xfrm>
                <a:off x="1037144" y="2327574"/>
                <a:ext cx="383276" cy="481281"/>
              </a:xfrm>
              <a:custGeom>
                <a:rect b="b" l="l" r="r" t="t"/>
                <a:pathLst>
                  <a:path extrusionOk="0" fill="none" h="49299" w="39260">
                    <a:moveTo>
                      <a:pt x="18615" y="1"/>
                    </a:moveTo>
                    <a:lnTo>
                      <a:pt x="9646" y="508"/>
                    </a:lnTo>
                    <a:lnTo>
                      <a:pt x="9646" y="508"/>
                    </a:lnTo>
                    <a:lnTo>
                      <a:pt x="8349" y="3047"/>
                    </a:lnTo>
                    <a:lnTo>
                      <a:pt x="7221" y="5416"/>
                    </a:lnTo>
                    <a:lnTo>
                      <a:pt x="6770" y="6487"/>
                    </a:lnTo>
                    <a:lnTo>
                      <a:pt x="6431" y="7446"/>
                    </a:lnTo>
                    <a:lnTo>
                      <a:pt x="6206" y="8179"/>
                    </a:lnTo>
                    <a:lnTo>
                      <a:pt x="6206" y="8461"/>
                    </a:lnTo>
                    <a:lnTo>
                      <a:pt x="6149" y="8631"/>
                    </a:lnTo>
                    <a:lnTo>
                      <a:pt x="6149" y="8631"/>
                    </a:lnTo>
                    <a:lnTo>
                      <a:pt x="6149" y="9251"/>
                    </a:lnTo>
                    <a:lnTo>
                      <a:pt x="5980" y="10210"/>
                    </a:lnTo>
                    <a:lnTo>
                      <a:pt x="5303" y="13256"/>
                    </a:lnTo>
                    <a:lnTo>
                      <a:pt x="4288" y="17261"/>
                    </a:lnTo>
                    <a:lnTo>
                      <a:pt x="3160" y="21660"/>
                    </a:lnTo>
                    <a:lnTo>
                      <a:pt x="1016" y="29726"/>
                    </a:lnTo>
                    <a:lnTo>
                      <a:pt x="1" y="33336"/>
                    </a:lnTo>
                    <a:lnTo>
                      <a:pt x="1" y="33336"/>
                    </a:lnTo>
                    <a:lnTo>
                      <a:pt x="114" y="35818"/>
                    </a:lnTo>
                    <a:lnTo>
                      <a:pt x="283" y="38243"/>
                    </a:lnTo>
                    <a:lnTo>
                      <a:pt x="678" y="43038"/>
                    </a:lnTo>
                    <a:lnTo>
                      <a:pt x="678" y="43038"/>
                    </a:lnTo>
                    <a:lnTo>
                      <a:pt x="2426" y="43771"/>
                    </a:lnTo>
                    <a:lnTo>
                      <a:pt x="4288" y="44504"/>
                    </a:lnTo>
                    <a:lnTo>
                      <a:pt x="6093" y="45125"/>
                    </a:lnTo>
                    <a:lnTo>
                      <a:pt x="7954" y="45745"/>
                    </a:lnTo>
                    <a:lnTo>
                      <a:pt x="9815" y="46309"/>
                    </a:lnTo>
                    <a:lnTo>
                      <a:pt x="11733" y="46817"/>
                    </a:lnTo>
                    <a:lnTo>
                      <a:pt x="13595" y="47268"/>
                    </a:lnTo>
                    <a:lnTo>
                      <a:pt x="15512" y="47663"/>
                    </a:lnTo>
                    <a:lnTo>
                      <a:pt x="17487" y="48058"/>
                    </a:lnTo>
                    <a:lnTo>
                      <a:pt x="19461" y="48396"/>
                    </a:lnTo>
                    <a:lnTo>
                      <a:pt x="21435" y="48678"/>
                    </a:lnTo>
                    <a:lnTo>
                      <a:pt x="23409" y="48904"/>
                    </a:lnTo>
                    <a:lnTo>
                      <a:pt x="25440" y="49073"/>
                    </a:lnTo>
                    <a:lnTo>
                      <a:pt x="27414" y="49186"/>
                    </a:lnTo>
                    <a:lnTo>
                      <a:pt x="29445" y="49299"/>
                    </a:lnTo>
                    <a:lnTo>
                      <a:pt x="31532" y="49299"/>
                    </a:lnTo>
                    <a:lnTo>
                      <a:pt x="31532" y="49299"/>
                    </a:lnTo>
                    <a:lnTo>
                      <a:pt x="33449" y="49299"/>
                    </a:lnTo>
                    <a:lnTo>
                      <a:pt x="35424" y="49186"/>
                    </a:lnTo>
                    <a:lnTo>
                      <a:pt x="37341" y="49073"/>
                    </a:lnTo>
                    <a:lnTo>
                      <a:pt x="39259" y="48904"/>
                    </a:lnTo>
                    <a:lnTo>
                      <a:pt x="39259" y="48904"/>
                    </a:lnTo>
                    <a:lnTo>
                      <a:pt x="37623" y="46873"/>
                    </a:lnTo>
                    <a:lnTo>
                      <a:pt x="36100" y="44786"/>
                    </a:lnTo>
                    <a:lnTo>
                      <a:pt x="34634" y="42699"/>
                    </a:lnTo>
                    <a:lnTo>
                      <a:pt x="33280" y="40556"/>
                    </a:lnTo>
                    <a:lnTo>
                      <a:pt x="32039" y="38469"/>
                    </a:lnTo>
                    <a:lnTo>
                      <a:pt x="30798" y="36382"/>
                    </a:lnTo>
                    <a:lnTo>
                      <a:pt x="29670" y="34239"/>
                    </a:lnTo>
                    <a:lnTo>
                      <a:pt x="28655" y="32152"/>
                    </a:lnTo>
                    <a:lnTo>
                      <a:pt x="27696" y="30121"/>
                    </a:lnTo>
                    <a:lnTo>
                      <a:pt x="26793" y="28034"/>
                    </a:lnTo>
                    <a:lnTo>
                      <a:pt x="25947" y="26060"/>
                    </a:lnTo>
                    <a:lnTo>
                      <a:pt x="25158" y="24029"/>
                    </a:lnTo>
                    <a:lnTo>
                      <a:pt x="24481" y="22111"/>
                    </a:lnTo>
                    <a:lnTo>
                      <a:pt x="23804" y="20194"/>
                    </a:lnTo>
                    <a:lnTo>
                      <a:pt x="23240" y="18389"/>
                    </a:lnTo>
                    <a:lnTo>
                      <a:pt x="22676" y="16584"/>
                    </a:lnTo>
                    <a:lnTo>
                      <a:pt x="21773" y="13199"/>
                    </a:lnTo>
                    <a:lnTo>
                      <a:pt x="21040" y="10154"/>
                    </a:lnTo>
                    <a:lnTo>
                      <a:pt x="20476" y="7446"/>
                    </a:lnTo>
                    <a:lnTo>
                      <a:pt x="20081" y="5077"/>
                    </a:lnTo>
                    <a:lnTo>
                      <a:pt x="19799" y="3216"/>
                    </a:lnTo>
                    <a:lnTo>
                      <a:pt x="19630" y="1806"/>
                    </a:lnTo>
                    <a:lnTo>
                      <a:pt x="19517" y="621"/>
                    </a:lnTo>
                    <a:lnTo>
                      <a:pt x="186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0"/>
              <p:cNvSpPr/>
              <p:nvPr/>
            </p:nvSpPr>
            <p:spPr>
              <a:xfrm>
                <a:off x="1037144" y="2327574"/>
                <a:ext cx="383276" cy="481281"/>
              </a:xfrm>
              <a:custGeom>
                <a:rect b="b" l="l" r="r" t="t"/>
                <a:pathLst>
                  <a:path extrusionOk="0" h="49299" w="39260">
                    <a:moveTo>
                      <a:pt x="18615" y="1"/>
                    </a:moveTo>
                    <a:lnTo>
                      <a:pt x="9646" y="508"/>
                    </a:lnTo>
                    <a:lnTo>
                      <a:pt x="8293" y="3159"/>
                    </a:lnTo>
                    <a:lnTo>
                      <a:pt x="7108" y="5698"/>
                    </a:lnTo>
                    <a:lnTo>
                      <a:pt x="6713" y="6656"/>
                    </a:lnTo>
                    <a:lnTo>
                      <a:pt x="6431" y="7446"/>
                    </a:lnTo>
                    <a:lnTo>
                      <a:pt x="6262" y="8123"/>
                    </a:lnTo>
                    <a:lnTo>
                      <a:pt x="6149" y="8574"/>
                    </a:lnTo>
                    <a:lnTo>
                      <a:pt x="6149" y="8631"/>
                    </a:lnTo>
                    <a:lnTo>
                      <a:pt x="6206" y="8743"/>
                    </a:lnTo>
                    <a:lnTo>
                      <a:pt x="6093" y="9364"/>
                    </a:lnTo>
                    <a:lnTo>
                      <a:pt x="5923" y="10436"/>
                    </a:lnTo>
                    <a:lnTo>
                      <a:pt x="5190" y="13538"/>
                    </a:lnTo>
                    <a:lnTo>
                      <a:pt x="4231" y="17486"/>
                    </a:lnTo>
                    <a:lnTo>
                      <a:pt x="3103" y="21886"/>
                    </a:lnTo>
                    <a:lnTo>
                      <a:pt x="1016" y="29783"/>
                    </a:lnTo>
                    <a:lnTo>
                      <a:pt x="1" y="33336"/>
                    </a:lnTo>
                    <a:lnTo>
                      <a:pt x="114" y="35818"/>
                    </a:lnTo>
                    <a:lnTo>
                      <a:pt x="283" y="38243"/>
                    </a:lnTo>
                    <a:lnTo>
                      <a:pt x="678" y="43038"/>
                    </a:lnTo>
                    <a:lnTo>
                      <a:pt x="2426" y="43771"/>
                    </a:lnTo>
                    <a:lnTo>
                      <a:pt x="4288" y="44504"/>
                    </a:lnTo>
                    <a:lnTo>
                      <a:pt x="6093" y="45125"/>
                    </a:lnTo>
                    <a:lnTo>
                      <a:pt x="7954" y="45745"/>
                    </a:lnTo>
                    <a:lnTo>
                      <a:pt x="9815" y="46309"/>
                    </a:lnTo>
                    <a:lnTo>
                      <a:pt x="11733" y="46817"/>
                    </a:lnTo>
                    <a:lnTo>
                      <a:pt x="13595" y="47268"/>
                    </a:lnTo>
                    <a:lnTo>
                      <a:pt x="15512" y="47663"/>
                    </a:lnTo>
                    <a:lnTo>
                      <a:pt x="17487" y="48058"/>
                    </a:lnTo>
                    <a:lnTo>
                      <a:pt x="19461" y="48396"/>
                    </a:lnTo>
                    <a:lnTo>
                      <a:pt x="21435" y="48678"/>
                    </a:lnTo>
                    <a:lnTo>
                      <a:pt x="23409" y="48904"/>
                    </a:lnTo>
                    <a:lnTo>
                      <a:pt x="25440" y="49073"/>
                    </a:lnTo>
                    <a:lnTo>
                      <a:pt x="27414" y="49186"/>
                    </a:lnTo>
                    <a:lnTo>
                      <a:pt x="29445" y="49299"/>
                    </a:lnTo>
                    <a:lnTo>
                      <a:pt x="33449" y="49299"/>
                    </a:lnTo>
                    <a:lnTo>
                      <a:pt x="35424" y="49186"/>
                    </a:lnTo>
                    <a:lnTo>
                      <a:pt x="37341" y="49073"/>
                    </a:lnTo>
                    <a:lnTo>
                      <a:pt x="39259" y="48904"/>
                    </a:lnTo>
                    <a:lnTo>
                      <a:pt x="37736" y="46986"/>
                    </a:lnTo>
                    <a:lnTo>
                      <a:pt x="36270" y="44956"/>
                    </a:lnTo>
                    <a:lnTo>
                      <a:pt x="34859" y="42981"/>
                    </a:lnTo>
                    <a:lnTo>
                      <a:pt x="33562" y="41007"/>
                    </a:lnTo>
                    <a:lnTo>
                      <a:pt x="31870" y="38243"/>
                    </a:lnTo>
                    <a:lnTo>
                      <a:pt x="30347" y="35536"/>
                    </a:lnTo>
                    <a:lnTo>
                      <a:pt x="29050" y="32998"/>
                    </a:lnTo>
                    <a:lnTo>
                      <a:pt x="27865" y="30516"/>
                    </a:lnTo>
                    <a:lnTo>
                      <a:pt x="26568" y="27526"/>
                    </a:lnTo>
                    <a:lnTo>
                      <a:pt x="25383" y="24650"/>
                    </a:lnTo>
                    <a:lnTo>
                      <a:pt x="24368" y="21829"/>
                    </a:lnTo>
                    <a:lnTo>
                      <a:pt x="23466" y="19066"/>
                    </a:lnTo>
                    <a:lnTo>
                      <a:pt x="22676" y="16471"/>
                    </a:lnTo>
                    <a:lnTo>
                      <a:pt x="21999" y="14046"/>
                    </a:lnTo>
                    <a:lnTo>
                      <a:pt x="21379" y="11733"/>
                    </a:lnTo>
                    <a:lnTo>
                      <a:pt x="20927" y="9590"/>
                    </a:lnTo>
                    <a:lnTo>
                      <a:pt x="20532" y="7615"/>
                    </a:lnTo>
                    <a:lnTo>
                      <a:pt x="20194" y="5867"/>
                    </a:lnTo>
                    <a:lnTo>
                      <a:pt x="19743" y="3047"/>
                    </a:lnTo>
                    <a:lnTo>
                      <a:pt x="19574" y="1242"/>
                    </a:lnTo>
                    <a:lnTo>
                      <a:pt x="19517" y="621"/>
                    </a:lnTo>
                    <a:lnTo>
                      <a:pt x="18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40"/>
              <p:cNvSpPr/>
              <p:nvPr/>
            </p:nvSpPr>
            <p:spPr>
              <a:xfrm>
                <a:off x="1194073" y="2305005"/>
                <a:ext cx="403640" cy="376100"/>
              </a:xfrm>
              <a:custGeom>
                <a:rect b="b" l="l" r="r" t="t"/>
                <a:pathLst>
                  <a:path extrusionOk="0" h="38525" w="41346">
                    <a:moveTo>
                      <a:pt x="0" y="0"/>
                    </a:moveTo>
                    <a:lnTo>
                      <a:pt x="2708" y="29951"/>
                    </a:lnTo>
                    <a:lnTo>
                      <a:pt x="2934" y="30515"/>
                    </a:lnTo>
                    <a:lnTo>
                      <a:pt x="3328" y="31136"/>
                    </a:lnTo>
                    <a:lnTo>
                      <a:pt x="3836" y="31869"/>
                    </a:lnTo>
                    <a:lnTo>
                      <a:pt x="4513" y="32771"/>
                    </a:lnTo>
                    <a:lnTo>
                      <a:pt x="5415" y="33730"/>
                    </a:lnTo>
                    <a:lnTo>
                      <a:pt x="5923" y="34238"/>
                    </a:lnTo>
                    <a:lnTo>
                      <a:pt x="6487" y="34689"/>
                    </a:lnTo>
                    <a:lnTo>
                      <a:pt x="7108" y="35197"/>
                    </a:lnTo>
                    <a:lnTo>
                      <a:pt x="7841" y="35648"/>
                    </a:lnTo>
                    <a:lnTo>
                      <a:pt x="8574" y="36099"/>
                    </a:lnTo>
                    <a:lnTo>
                      <a:pt x="9364" y="36551"/>
                    </a:lnTo>
                    <a:lnTo>
                      <a:pt x="10210" y="36945"/>
                    </a:lnTo>
                    <a:lnTo>
                      <a:pt x="11169" y="37340"/>
                    </a:lnTo>
                    <a:lnTo>
                      <a:pt x="12128" y="37679"/>
                    </a:lnTo>
                    <a:lnTo>
                      <a:pt x="13199" y="37961"/>
                    </a:lnTo>
                    <a:lnTo>
                      <a:pt x="14327" y="38186"/>
                    </a:lnTo>
                    <a:lnTo>
                      <a:pt x="15512" y="38356"/>
                    </a:lnTo>
                    <a:lnTo>
                      <a:pt x="16753" y="38468"/>
                    </a:lnTo>
                    <a:lnTo>
                      <a:pt x="18107" y="38525"/>
                    </a:lnTo>
                    <a:lnTo>
                      <a:pt x="19517" y="38468"/>
                    </a:lnTo>
                    <a:lnTo>
                      <a:pt x="20983" y="38356"/>
                    </a:lnTo>
                    <a:lnTo>
                      <a:pt x="22563" y="38130"/>
                    </a:lnTo>
                    <a:lnTo>
                      <a:pt x="24198" y="37848"/>
                    </a:lnTo>
                    <a:lnTo>
                      <a:pt x="25947" y="37453"/>
                    </a:lnTo>
                    <a:lnTo>
                      <a:pt x="27752" y="36945"/>
                    </a:lnTo>
                    <a:lnTo>
                      <a:pt x="28993" y="36551"/>
                    </a:lnTo>
                    <a:lnTo>
                      <a:pt x="30177" y="36099"/>
                    </a:lnTo>
                    <a:lnTo>
                      <a:pt x="31305" y="35592"/>
                    </a:lnTo>
                    <a:lnTo>
                      <a:pt x="32377" y="35028"/>
                    </a:lnTo>
                    <a:lnTo>
                      <a:pt x="33392" y="34464"/>
                    </a:lnTo>
                    <a:lnTo>
                      <a:pt x="34295" y="33843"/>
                    </a:lnTo>
                    <a:lnTo>
                      <a:pt x="35197" y="33166"/>
                    </a:lnTo>
                    <a:lnTo>
                      <a:pt x="35987" y="32489"/>
                    </a:lnTo>
                    <a:lnTo>
                      <a:pt x="36720" y="31813"/>
                    </a:lnTo>
                    <a:lnTo>
                      <a:pt x="37397" y="31023"/>
                    </a:lnTo>
                    <a:lnTo>
                      <a:pt x="38018" y="30233"/>
                    </a:lnTo>
                    <a:lnTo>
                      <a:pt x="38582" y="29444"/>
                    </a:lnTo>
                    <a:lnTo>
                      <a:pt x="39089" y="28654"/>
                    </a:lnTo>
                    <a:lnTo>
                      <a:pt x="39541" y="27808"/>
                    </a:lnTo>
                    <a:lnTo>
                      <a:pt x="39936" y="26905"/>
                    </a:lnTo>
                    <a:lnTo>
                      <a:pt x="40274" y="26059"/>
                    </a:lnTo>
                    <a:lnTo>
                      <a:pt x="40556" y="25157"/>
                    </a:lnTo>
                    <a:lnTo>
                      <a:pt x="40838" y="24254"/>
                    </a:lnTo>
                    <a:lnTo>
                      <a:pt x="41007" y="23352"/>
                    </a:lnTo>
                    <a:lnTo>
                      <a:pt x="41176" y="22449"/>
                    </a:lnTo>
                    <a:lnTo>
                      <a:pt x="41289" y="21490"/>
                    </a:lnTo>
                    <a:lnTo>
                      <a:pt x="41346" y="20588"/>
                    </a:lnTo>
                    <a:lnTo>
                      <a:pt x="41346" y="19685"/>
                    </a:lnTo>
                    <a:lnTo>
                      <a:pt x="41346" y="18727"/>
                    </a:lnTo>
                    <a:lnTo>
                      <a:pt x="41289" y="17824"/>
                    </a:lnTo>
                    <a:lnTo>
                      <a:pt x="41176" y="16865"/>
                    </a:lnTo>
                    <a:lnTo>
                      <a:pt x="41064" y="15963"/>
                    </a:lnTo>
                    <a:lnTo>
                      <a:pt x="40894" y="15060"/>
                    </a:lnTo>
                    <a:lnTo>
                      <a:pt x="40669" y="14214"/>
                    </a:lnTo>
                    <a:lnTo>
                      <a:pt x="40443" y="13312"/>
                    </a:lnTo>
                    <a:lnTo>
                      <a:pt x="40161" y="12466"/>
                    </a:lnTo>
                    <a:lnTo>
                      <a:pt x="39823" y="11619"/>
                    </a:lnTo>
                    <a:lnTo>
                      <a:pt x="39541" y="10830"/>
                    </a:lnTo>
                    <a:lnTo>
                      <a:pt x="39146" y="10040"/>
                    </a:lnTo>
                    <a:lnTo>
                      <a:pt x="38300" y="8348"/>
                    </a:lnTo>
                    <a:lnTo>
                      <a:pt x="37397" y="6769"/>
                    </a:lnTo>
                    <a:lnTo>
                      <a:pt x="36495" y="5302"/>
                    </a:lnTo>
                    <a:lnTo>
                      <a:pt x="34972" y="2989"/>
                    </a:lnTo>
                    <a:lnTo>
                      <a:pt x="34351" y="20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0"/>
              <p:cNvSpPr/>
              <p:nvPr/>
            </p:nvSpPr>
            <p:spPr>
              <a:xfrm>
                <a:off x="1374127" y="2324275"/>
                <a:ext cx="169057" cy="227974"/>
              </a:xfrm>
              <a:custGeom>
                <a:rect b="b" l="l" r="r" t="t"/>
                <a:pathLst>
                  <a:path extrusionOk="0" h="23352" w="17317">
                    <a:moveTo>
                      <a:pt x="13481" y="0"/>
                    </a:moveTo>
                    <a:lnTo>
                      <a:pt x="13707" y="959"/>
                    </a:lnTo>
                    <a:lnTo>
                      <a:pt x="13876" y="2087"/>
                    </a:lnTo>
                    <a:lnTo>
                      <a:pt x="14101" y="3497"/>
                    </a:lnTo>
                    <a:lnTo>
                      <a:pt x="14271" y="5189"/>
                    </a:lnTo>
                    <a:lnTo>
                      <a:pt x="14327" y="7107"/>
                    </a:lnTo>
                    <a:lnTo>
                      <a:pt x="14327" y="8123"/>
                    </a:lnTo>
                    <a:lnTo>
                      <a:pt x="14271" y="9138"/>
                    </a:lnTo>
                    <a:lnTo>
                      <a:pt x="14158" y="10210"/>
                    </a:lnTo>
                    <a:lnTo>
                      <a:pt x="13989" y="11281"/>
                    </a:lnTo>
                    <a:lnTo>
                      <a:pt x="13763" y="12353"/>
                    </a:lnTo>
                    <a:lnTo>
                      <a:pt x="13537" y="13425"/>
                    </a:lnTo>
                    <a:lnTo>
                      <a:pt x="13199" y="14440"/>
                    </a:lnTo>
                    <a:lnTo>
                      <a:pt x="12748" y="15455"/>
                    </a:lnTo>
                    <a:lnTo>
                      <a:pt x="12296" y="16471"/>
                    </a:lnTo>
                    <a:lnTo>
                      <a:pt x="11732" y="17429"/>
                    </a:lnTo>
                    <a:lnTo>
                      <a:pt x="11056" y="18332"/>
                    </a:lnTo>
                    <a:lnTo>
                      <a:pt x="10266" y="19178"/>
                    </a:lnTo>
                    <a:lnTo>
                      <a:pt x="9420" y="19911"/>
                    </a:lnTo>
                    <a:lnTo>
                      <a:pt x="8461" y="20645"/>
                    </a:lnTo>
                    <a:lnTo>
                      <a:pt x="7333" y="21265"/>
                    </a:lnTo>
                    <a:lnTo>
                      <a:pt x="6769" y="21547"/>
                    </a:lnTo>
                    <a:lnTo>
                      <a:pt x="6148" y="21829"/>
                    </a:lnTo>
                    <a:lnTo>
                      <a:pt x="5471" y="22055"/>
                    </a:lnTo>
                    <a:lnTo>
                      <a:pt x="4795" y="22280"/>
                    </a:lnTo>
                    <a:lnTo>
                      <a:pt x="4118" y="22449"/>
                    </a:lnTo>
                    <a:lnTo>
                      <a:pt x="3328" y="22619"/>
                    </a:lnTo>
                    <a:lnTo>
                      <a:pt x="2595" y="22731"/>
                    </a:lnTo>
                    <a:lnTo>
                      <a:pt x="1749" y="22844"/>
                    </a:lnTo>
                    <a:lnTo>
                      <a:pt x="0" y="22957"/>
                    </a:lnTo>
                    <a:lnTo>
                      <a:pt x="1015" y="23126"/>
                    </a:lnTo>
                    <a:lnTo>
                      <a:pt x="2087" y="23296"/>
                    </a:lnTo>
                    <a:lnTo>
                      <a:pt x="3497" y="23352"/>
                    </a:lnTo>
                    <a:lnTo>
                      <a:pt x="4343" y="23352"/>
                    </a:lnTo>
                    <a:lnTo>
                      <a:pt x="5189" y="23296"/>
                    </a:lnTo>
                    <a:lnTo>
                      <a:pt x="6035" y="23239"/>
                    </a:lnTo>
                    <a:lnTo>
                      <a:pt x="6938" y="23126"/>
                    </a:lnTo>
                    <a:lnTo>
                      <a:pt x="7897" y="22957"/>
                    </a:lnTo>
                    <a:lnTo>
                      <a:pt x="8799" y="22731"/>
                    </a:lnTo>
                    <a:lnTo>
                      <a:pt x="9758" y="22449"/>
                    </a:lnTo>
                    <a:lnTo>
                      <a:pt x="10661" y="22055"/>
                    </a:lnTo>
                    <a:lnTo>
                      <a:pt x="11563" y="21603"/>
                    </a:lnTo>
                    <a:lnTo>
                      <a:pt x="12466" y="21039"/>
                    </a:lnTo>
                    <a:lnTo>
                      <a:pt x="13312" y="20419"/>
                    </a:lnTo>
                    <a:lnTo>
                      <a:pt x="14045" y="19686"/>
                    </a:lnTo>
                    <a:lnTo>
                      <a:pt x="14778" y="18840"/>
                    </a:lnTo>
                    <a:lnTo>
                      <a:pt x="15455" y="17881"/>
                    </a:lnTo>
                    <a:lnTo>
                      <a:pt x="15737" y="17317"/>
                    </a:lnTo>
                    <a:lnTo>
                      <a:pt x="16019" y="16753"/>
                    </a:lnTo>
                    <a:lnTo>
                      <a:pt x="16245" y="16188"/>
                    </a:lnTo>
                    <a:lnTo>
                      <a:pt x="16470" y="15512"/>
                    </a:lnTo>
                    <a:lnTo>
                      <a:pt x="16696" y="14891"/>
                    </a:lnTo>
                    <a:lnTo>
                      <a:pt x="16865" y="14158"/>
                    </a:lnTo>
                    <a:lnTo>
                      <a:pt x="17034" y="13425"/>
                    </a:lnTo>
                    <a:lnTo>
                      <a:pt x="17147" y="12635"/>
                    </a:lnTo>
                    <a:lnTo>
                      <a:pt x="17204" y="11845"/>
                    </a:lnTo>
                    <a:lnTo>
                      <a:pt x="17317" y="10999"/>
                    </a:lnTo>
                    <a:lnTo>
                      <a:pt x="17317" y="10097"/>
                    </a:lnTo>
                    <a:lnTo>
                      <a:pt x="17317" y="9194"/>
                    </a:lnTo>
                    <a:lnTo>
                      <a:pt x="17204" y="7164"/>
                    </a:lnTo>
                    <a:lnTo>
                      <a:pt x="16922" y="5020"/>
                    </a:lnTo>
                    <a:lnTo>
                      <a:pt x="16527" y="2651"/>
                    </a:lnTo>
                    <a:lnTo>
                      <a:pt x="15906" y="113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0"/>
              <p:cNvSpPr/>
              <p:nvPr/>
            </p:nvSpPr>
            <p:spPr>
              <a:xfrm>
                <a:off x="1233169" y="2498267"/>
                <a:ext cx="340867" cy="182276"/>
              </a:xfrm>
              <a:custGeom>
                <a:rect b="b" l="l" r="r" t="t"/>
                <a:pathLst>
                  <a:path extrusionOk="0" h="18671" w="34916">
                    <a:moveTo>
                      <a:pt x="34859" y="0"/>
                    </a:moveTo>
                    <a:lnTo>
                      <a:pt x="34746" y="564"/>
                    </a:lnTo>
                    <a:lnTo>
                      <a:pt x="34633" y="1241"/>
                    </a:lnTo>
                    <a:lnTo>
                      <a:pt x="34464" y="2031"/>
                    </a:lnTo>
                    <a:lnTo>
                      <a:pt x="34182" y="3046"/>
                    </a:lnTo>
                    <a:lnTo>
                      <a:pt x="33787" y="4174"/>
                    </a:lnTo>
                    <a:lnTo>
                      <a:pt x="33279" y="5359"/>
                    </a:lnTo>
                    <a:lnTo>
                      <a:pt x="32603" y="6600"/>
                    </a:lnTo>
                    <a:lnTo>
                      <a:pt x="32208" y="7220"/>
                    </a:lnTo>
                    <a:lnTo>
                      <a:pt x="31813" y="7841"/>
                    </a:lnTo>
                    <a:lnTo>
                      <a:pt x="31305" y="8461"/>
                    </a:lnTo>
                    <a:lnTo>
                      <a:pt x="30741" y="9081"/>
                    </a:lnTo>
                    <a:lnTo>
                      <a:pt x="30177" y="9646"/>
                    </a:lnTo>
                    <a:lnTo>
                      <a:pt x="29557" y="10210"/>
                    </a:lnTo>
                    <a:lnTo>
                      <a:pt x="28880" y="10774"/>
                    </a:lnTo>
                    <a:lnTo>
                      <a:pt x="28090" y="11281"/>
                    </a:lnTo>
                    <a:lnTo>
                      <a:pt x="27300" y="11733"/>
                    </a:lnTo>
                    <a:lnTo>
                      <a:pt x="26454" y="12184"/>
                    </a:lnTo>
                    <a:lnTo>
                      <a:pt x="25496" y="12579"/>
                    </a:lnTo>
                    <a:lnTo>
                      <a:pt x="24537" y="12973"/>
                    </a:lnTo>
                    <a:lnTo>
                      <a:pt x="23465" y="13255"/>
                    </a:lnTo>
                    <a:lnTo>
                      <a:pt x="22280" y="13481"/>
                    </a:lnTo>
                    <a:lnTo>
                      <a:pt x="21096" y="13707"/>
                    </a:lnTo>
                    <a:lnTo>
                      <a:pt x="19799" y="13820"/>
                    </a:lnTo>
                    <a:lnTo>
                      <a:pt x="18501" y="13876"/>
                    </a:lnTo>
                    <a:lnTo>
                      <a:pt x="17260" y="13876"/>
                    </a:lnTo>
                    <a:lnTo>
                      <a:pt x="16076" y="13820"/>
                    </a:lnTo>
                    <a:lnTo>
                      <a:pt x="14948" y="13707"/>
                    </a:lnTo>
                    <a:lnTo>
                      <a:pt x="13876" y="13537"/>
                    </a:lnTo>
                    <a:lnTo>
                      <a:pt x="12861" y="13368"/>
                    </a:lnTo>
                    <a:lnTo>
                      <a:pt x="11902" y="13143"/>
                    </a:lnTo>
                    <a:lnTo>
                      <a:pt x="10999" y="12861"/>
                    </a:lnTo>
                    <a:lnTo>
                      <a:pt x="10153" y="12579"/>
                    </a:lnTo>
                    <a:lnTo>
                      <a:pt x="9307" y="12240"/>
                    </a:lnTo>
                    <a:lnTo>
                      <a:pt x="8574" y="11902"/>
                    </a:lnTo>
                    <a:lnTo>
                      <a:pt x="7841" y="11507"/>
                    </a:lnTo>
                    <a:lnTo>
                      <a:pt x="7164" y="11112"/>
                    </a:lnTo>
                    <a:lnTo>
                      <a:pt x="6543" y="10717"/>
                    </a:lnTo>
                    <a:lnTo>
                      <a:pt x="5415" y="9871"/>
                    </a:lnTo>
                    <a:lnTo>
                      <a:pt x="4456" y="9025"/>
                    </a:lnTo>
                    <a:lnTo>
                      <a:pt x="3610" y="8235"/>
                    </a:lnTo>
                    <a:lnTo>
                      <a:pt x="2933" y="7446"/>
                    </a:lnTo>
                    <a:lnTo>
                      <a:pt x="2426" y="6769"/>
                    </a:lnTo>
                    <a:lnTo>
                      <a:pt x="2031" y="6148"/>
                    </a:lnTo>
                    <a:lnTo>
                      <a:pt x="1805" y="5697"/>
                    </a:lnTo>
                    <a:lnTo>
                      <a:pt x="1580" y="5302"/>
                    </a:lnTo>
                    <a:lnTo>
                      <a:pt x="0" y="12297"/>
                    </a:lnTo>
                    <a:lnTo>
                      <a:pt x="846" y="13368"/>
                    </a:lnTo>
                    <a:lnTo>
                      <a:pt x="1354" y="13876"/>
                    </a:lnTo>
                    <a:lnTo>
                      <a:pt x="1974" y="14440"/>
                    </a:lnTo>
                    <a:lnTo>
                      <a:pt x="2651" y="15004"/>
                    </a:lnTo>
                    <a:lnTo>
                      <a:pt x="3385" y="15568"/>
                    </a:lnTo>
                    <a:lnTo>
                      <a:pt x="4174" y="16076"/>
                    </a:lnTo>
                    <a:lnTo>
                      <a:pt x="5020" y="16583"/>
                    </a:lnTo>
                    <a:lnTo>
                      <a:pt x="5979" y="17091"/>
                    </a:lnTo>
                    <a:lnTo>
                      <a:pt x="7051" y="17486"/>
                    </a:lnTo>
                    <a:lnTo>
                      <a:pt x="8179" y="17881"/>
                    </a:lnTo>
                    <a:lnTo>
                      <a:pt x="9364" y="18163"/>
                    </a:lnTo>
                    <a:lnTo>
                      <a:pt x="10661" y="18445"/>
                    </a:lnTo>
                    <a:lnTo>
                      <a:pt x="12071" y="18614"/>
                    </a:lnTo>
                    <a:lnTo>
                      <a:pt x="13538" y="18670"/>
                    </a:lnTo>
                    <a:lnTo>
                      <a:pt x="15117" y="18670"/>
                    </a:lnTo>
                    <a:lnTo>
                      <a:pt x="17599" y="18445"/>
                    </a:lnTo>
                    <a:lnTo>
                      <a:pt x="20363" y="18050"/>
                    </a:lnTo>
                    <a:lnTo>
                      <a:pt x="21998" y="17655"/>
                    </a:lnTo>
                    <a:lnTo>
                      <a:pt x="23747" y="17147"/>
                    </a:lnTo>
                    <a:lnTo>
                      <a:pt x="24762" y="16809"/>
                    </a:lnTo>
                    <a:lnTo>
                      <a:pt x="25721" y="16471"/>
                    </a:lnTo>
                    <a:lnTo>
                      <a:pt x="26680" y="16019"/>
                    </a:lnTo>
                    <a:lnTo>
                      <a:pt x="27583" y="15512"/>
                    </a:lnTo>
                    <a:lnTo>
                      <a:pt x="28429" y="14948"/>
                    </a:lnTo>
                    <a:lnTo>
                      <a:pt x="29162" y="14384"/>
                    </a:lnTo>
                    <a:lnTo>
                      <a:pt x="29895" y="13820"/>
                    </a:lnTo>
                    <a:lnTo>
                      <a:pt x="30516" y="13199"/>
                    </a:lnTo>
                    <a:lnTo>
                      <a:pt x="31136" y="12579"/>
                    </a:lnTo>
                    <a:lnTo>
                      <a:pt x="31644" y="11902"/>
                    </a:lnTo>
                    <a:lnTo>
                      <a:pt x="32151" y="11225"/>
                    </a:lnTo>
                    <a:lnTo>
                      <a:pt x="32546" y="10548"/>
                    </a:lnTo>
                    <a:lnTo>
                      <a:pt x="32941" y="9871"/>
                    </a:lnTo>
                    <a:lnTo>
                      <a:pt x="33279" y="9194"/>
                    </a:lnTo>
                    <a:lnTo>
                      <a:pt x="33618" y="8517"/>
                    </a:lnTo>
                    <a:lnTo>
                      <a:pt x="33844" y="7784"/>
                    </a:lnTo>
                    <a:lnTo>
                      <a:pt x="34295" y="6487"/>
                    </a:lnTo>
                    <a:lnTo>
                      <a:pt x="34577" y="5190"/>
                    </a:lnTo>
                    <a:lnTo>
                      <a:pt x="34746" y="3949"/>
                    </a:lnTo>
                    <a:lnTo>
                      <a:pt x="34859" y="2877"/>
                    </a:lnTo>
                    <a:lnTo>
                      <a:pt x="34915" y="1918"/>
                    </a:lnTo>
                    <a:lnTo>
                      <a:pt x="34915" y="1128"/>
                    </a:lnTo>
                    <a:lnTo>
                      <a:pt x="34859" y="508"/>
                    </a:lnTo>
                    <a:lnTo>
                      <a:pt x="348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0"/>
              <p:cNvSpPr/>
              <p:nvPr/>
            </p:nvSpPr>
            <p:spPr>
              <a:xfrm>
                <a:off x="1253541" y="2308851"/>
                <a:ext cx="255514" cy="192741"/>
              </a:xfrm>
              <a:custGeom>
                <a:rect b="b" l="l" r="r" t="t"/>
                <a:pathLst>
                  <a:path extrusionOk="0" h="19743" w="26173">
                    <a:moveTo>
                      <a:pt x="451" y="1"/>
                    </a:moveTo>
                    <a:lnTo>
                      <a:pt x="0" y="5641"/>
                    </a:lnTo>
                    <a:lnTo>
                      <a:pt x="0" y="6375"/>
                    </a:lnTo>
                    <a:lnTo>
                      <a:pt x="0" y="7052"/>
                    </a:lnTo>
                    <a:lnTo>
                      <a:pt x="0" y="7728"/>
                    </a:lnTo>
                    <a:lnTo>
                      <a:pt x="113" y="8405"/>
                    </a:lnTo>
                    <a:lnTo>
                      <a:pt x="226" y="9082"/>
                    </a:lnTo>
                    <a:lnTo>
                      <a:pt x="339" y="9759"/>
                    </a:lnTo>
                    <a:lnTo>
                      <a:pt x="508" y="10436"/>
                    </a:lnTo>
                    <a:lnTo>
                      <a:pt x="734" y="11056"/>
                    </a:lnTo>
                    <a:lnTo>
                      <a:pt x="959" y="11677"/>
                    </a:lnTo>
                    <a:lnTo>
                      <a:pt x="1241" y="12297"/>
                    </a:lnTo>
                    <a:lnTo>
                      <a:pt x="1862" y="13482"/>
                    </a:lnTo>
                    <a:lnTo>
                      <a:pt x="2595" y="14553"/>
                    </a:lnTo>
                    <a:lnTo>
                      <a:pt x="3441" y="15569"/>
                    </a:lnTo>
                    <a:lnTo>
                      <a:pt x="4400" y="16471"/>
                    </a:lnTo>
                    <a:lnTo>
                      <a:pt x="5415" y="17317"/>
                    </a:lnTo>
                    <a:lnTo>
                      <a:pt x="6543" y="17994"/>
                    </a:lnTo>
                    <a:lnTo>
                      <a:pt x="7107" y="18333"/>
                    </a:lnTo>
                    <a:lnTo>
                      <a:pt x="7728" y="18615"/>
                    </a:lnTo>
                    <a:lnTo>
                      <a:pt x="8348" y="18897"/>
                    </a:lnTo>
                    <a:lnTo>
                      <a:pt x="8969" y="19122"/>
                    </a:lnTo>
                    <a:lnTo>
                      <a:pt x="9646" y="19291"/>
                    </a:lnTo>
                    <a:lnTo>
                      <a:pt x="10322" y="19461"/>
                    </a:lnTo>
                    <a:lnTo>
                      <a:pt x="10999" y="19573"/>
                    </a:lnTo>
                    <a:lnTo>
                      <a:pt x="11676" y="19686"/>
                    </a:lnTo>
                    <a:lnTo>
                      <a:pt x="12353" y="19743"/>
                    </a:lnTo>
                    <a:lnTo>
                      <a:pt x="13763" y="19743"/>
                    </a:lnTo>
                    <a:lnTo>
                      <a:pt x="14496" y="19686"/>
                    </a:lnTo>
                    <a:lnTo>
                      <a:pt x="15173" y="19573"/>
                    </a:lnTo>
                    <a:lnTo>
                      <a:pt x="15850" y="19461"/>
                    </a:lnTo>
                    <a:lnTo>
                      <a:pt x="16527" y="19291"/>
                    </a:lnTo>
                    <a:lnTo>
                      <a:pt x="17148" y="19122"/>
                    </a:lnTo>
                    <a:lnTo>
                      <a:pt x="17824" y="18897"/>
                    </a:lnTo>
                    <a:lnTo>
                      <a:pt x="18445" y="18615"/>
                    </a:lnTo>
                    <a:lnTo>
                      <a:pt x="19009" y="18333"/>
                    </a:lnTo>
                    <a:lnTo>
                      <a:pt x="19629" y="17994"/>
                    </a:lnTo>
                    <a:lnTo>
                      <a:pt x="20701" y="17317"/>
                    </a:lnTo>
                    <a:lnTo>
                      <a:pt x="21773" y="16471"/>
                    </a:lnTo>
                    <a:lnTo>
                      <a:pt x="22675" y="15569"/>
                    </a:lnTo>
                    <a:lnTo>
                      <a:pt x="23521" y="14553"/>
                    </a:lnTo>
                    <a:lnTo>
                      <a:pt x="24311" y="13482"/>
                    </a:lnTo>
                    <a:lnTo>
                      <a:pt x="24931" y="12297"/>
                    </a:lnTo>
                    <a:lnTo>
                      <a:pt x="25213" y="11677"/>
                    </a:lnTo>
                    <a:lnTo>
                      <a:pt x="25439" y="11056"/>
                    </a:lnTo>
                    <a:lnTo>
                      <a:pt x="25608" y="10436"/>
                    </a:lnTo>
                    <a:lnTo>
                      <a:pt x="25834" y="9759"/>
                    </a:lnTo>
                    <a:lnTo>
                      <a:pt x="25947" y="9082"/>
                    </a:lnTo>
                    <a:lnTo>
                      <a:pt x="26060" y="8405"/>
                    </a:lnTo>
                    <a:lnTo>
                      <a:pt x="26116" y="7728"/>
                    </a:lnTo>
                    <a:lnTo>
                      <a:pt x="26172" y="7052"/>
                    </a:lnTo>
                    <a:lnTo>
                      <a:pt x="26172" y="6375"/>
                    </a:lnTo>
                    <a:lnTo>
                      <a:pt x="26116" y="5641"/>
                    </a:lnTo>
                    <a:lnTo>
                      <a:pt x="25834" y="1580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0"/>
              <p:cNvSpPr/>
              <p:nvPr/>
            </p:nvSpPr>
            <p:spPr>
              <a:xfrm>
                <a:off x="1032742" y="2310511"/>
                <a:ext cx="307275" cy="498346"/>
              </a:xfrm>
              <a:custGeom>
                <a:rect b="b" l="l" r="r" t="t"/>
                <a:pathLst>
                  <a:path extrusionOk="0" h="51047" w="31475">
                    <a:moveTo>
                      <a:pt x="14948" y="0"/>
                    </a:moveTo>
                    <a:lnTo>
                      <a:pt x="11451" y="56"/>
                    </a:lnTo>
                    <a:lnTo>
                      <a:pt x="9533" y="113"/>
                    </a:lnTo>
                    <a:lnTo>
                      <a:pt x="7503" y="282"/>
                    </a:lnTo>
                    <a:lnTo>
                      <a:pt x="5472" y="451"/>
                    </a:lnTo>
                    <a:lnTo>
                      <a:pt x="3385" y="733"/>
                    </a:lnTo>
                    <a:lnTo>
                      <a:pt x="3047" y="790"/>
                    </a:lnTo>
                    <a:lnTo>
                      <a:pt x="2708" y="959"/>
                    </a:lnTo>
                    <a:lnTo>
                      <a:pt x="2370" y="1128"/>
                    </a:lnTo>
                    <a:lnTo>
                      <a:pt x="2088" y="1354"/>
                    </a:lnTo>
                    <a:lnTo>
                      <a:pt x="1862" y="1636"/>
                    </a:lnTo>
                    <a:lnTo>
                      <a:pt x="1636" y="1974"/>
                    </a:lnTo>
                    <a:lnTo>
                      <a:pt x="1524" y="2313"/>
                    </a:lnTo>
                    <a:lnTo>
                      <a:pt x="1411" y="2651"/>
                    </a:lnTo>
                    <a:lnTo>
                      <a:pt x="1072" y="5133"/>
                    </a:lnTo>
                    <a:lnTo>
                      <a:pt x="678" y="8630"/>
                    </a:lnTo>
                    <a:lnTo>
                      <a:pt x="452" y="10717"/>
                    </a:lnTo>
                    <a:lnTo>
                      <a:pt x="283" y="12973"/>
                    </a:lnTo>
                    <a:lnTo>
                      <a:pt x="170" y="15512"/>
                    </a:lnTo>
                    <a:lnTo>
                      <a:pt x="57" y="18163"/>
                    </a:lnTo>
                    <a:lnTo>
                      <a:pt x="1" y="21039"/>
                    </a:lnTo>
                    <a:lnTo>
                      <a:pt x="1" y="24085"/>
                    </a:lnTo>
                    <a:lnTo>
                      <a:pt x="57" y="27244"/>
                    </a:lnTo>
                    <a:lnTo>
                      <a:pt x="170" y="30572"/>
                    </a:lnTo>
                    <a:lnTo>
                      <a:pt x="396" y="34012"/>
                    </a:lnTo>
                    <a:lnTo>
                      <a:pt x="734" y="37622"/>
                    </a:lnTo>
                    <a:lnTo>
                      <a:pt x="1129" y="41289"/>
                    </a:lnTo>
                    <a:lnTo>
                      <a:pt x="1693" y="45011"/>
                    </a:lnTo>
                    <a:lnTo>
                      <a:pt x="3385" y="45745"/>
                    </a:lnTo>
                    <a:lnTo>
                      <a:pt x="5190" y="46365"/>
                    </a:lnTo>
                    <a:lnTo>
                      <a:pt x="6939" y="46986"/>
                    </a:lnTo>
                    <a:lnTo>
                      <a:pt x="8744" y="47550"/>
                    </a:lnTo>
                    <a:lnTo>
                      <a:pt x="10548" y="48114"/>
                    </a:lnTo>
                    <a:lnTo>
                      <a:pt x="12353" y="48621"/>
                    </a:lnTo>
                    <a:lnTo>
                      <a:pt x="14215" y="49016"/>
                    </a:lnTo>
                    <a:lnTo>
                      <a:pt x="16076" y="49467"/>
                    </a:lnTo>
                    <a:lnTo>
                      <a:pt x="17938" y="49806"/>
                    </a:lnTo>
                    <a:lnTo>
                      <a:pt x="19855" y="50144"/>
                    </a:lnTo>
                    <a:lnTo>
                      <a:pt x="21773" y="50370"/>
                    </a:lnTo>
                    <a:lnTo>
                      <a:pt x="23691" y="50596"/>
                    </a:lnTo>
                    <a:lnTo>
                      <a:pt x="25609" y="50765"/>
                    </a:lnTo>
                    <a:lnTo>
                      <a:pt x="27527" y="50934"/>
                    </a:lnTo>
                    <a:lnTo>
                      <a:pt x="29501" y="50990"/>
                    </a:lnTo>
                    <a:lnTo>
                      <a:pt x="31475" y="51047"/>
                    </a:lnTo>
                    <a:lnTo>
                      <a:pt x="30234" y="48621"/>
                    </a:lnTo>
                    <a:lnTo>
                      <a:pt x="29049" y="46140"/>
                    </a:lnTo>
                    <a:lnTo>
                      <a:pt x="27921" y="43545"/>
                    </a:lnTo>
                    <a:lnTo>
                      <a:pt x="26850" y="40894"/>
                    </a:lnTo>
                    <a:lnTo>
                      <a:pt x="25834" y="38130"/>
                    </a:lnTo>
                    <a:lnTo>
                      <a:pt x="24875" y="35310"/>
                    </a:lnTo>
                    <a:lnTo>
                      <a:pt x="24029" y="32433"/>
                    </a:lnTo>
                    <a:lnTo>
                      <a:pt x="23183" y="29444"/>
                    </a:lnTo>
                    <a:lnTo>
                      <a:pt x="22506" y="26341"/>
                    </a:lnTo>
                    <a:lnTo>
                      <a:pt x="21830" y="23183"/>
                    </a:lnTo>
                    <a:lnTo>
                      <a:pt x="21322" y="19968"/>
                    </a:lnTo>
                    <a:lnTo>
                      <a:pt x="20814" y="16583"/>
                    </a:lnTo>
                    <a:lnTo>
                      <a:pt x="20476" y="13199"/>
                    </a:lnTo>
                    <a:lnTo>
                      <a:pt x="20194" y="9645"/>
                    </a:lnTo>
                    <a:lnTo>
                      <a:pt x="20025" y="6035"/>
                    </a:lnTo>
                    <a:lnTo>
                      <a:pt x="19968" y="2369"/>
                    </a:lnTo>
                    <a:lnTo>
                      <a:pt x="19912" y="1918"/>
                    </a:lnTo>
                    <a:lnTo>
                      <a:pt x="19743" y="1467"/>
                    </a:lnTo>
                    <a:lnTo>
                      <a:pt x="19573" y="1072"/>
                    </a:lnTo>
                    <a:lnTo>
                      <a:pt x="19291" y="733"/>
                    </a:lnTo>
                    <a:lnTo>
                      <a:pt x="18953" y="451"/>
                    </a:lnTo>
                    <a:lnTo>
                      <a:pt x="18558" y="226"/>
                    </a:lnTo>
                    <a:lnTo>
                      <a:pt x="18163" y="113"/>
                    </a:lnTo>
                    <a:lnTo>
                      <a:pt x="17712" y="56"/>
                    </a:lnTo>
                    <a:lnTo>
                      <a:pt x="149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0"/>
              <p:cNvSpPr/>
              <p:nvPr/>
            </p:nvSpPr>
            <p:spPr>
              <a:xfrm>
                <a:off x="1281069" y="2100176"/>
                <a:ext cx="202650" cy="361788"/>
              </a:xfrm>
              <a:custGeom>
                <a:rect b="b" l="l" r="r" t="t"/>
                <a:pathLst>
                  <a:path extrusionOk="0" h="37059" w="20758">
                    <a:moveTo>
                      <a:pt x="2031" y="0"/>
                    </a:moveTo>
                    <a:lnTo>
                      <a:pt x="1" y="25834"/>
                    </a:lnTo>
                    <a:lnTo>
                      <a:pt x="1" y="26962"/>
                    </a:lnTo>
                    <a:lnTo>
                      <a:pt x="57" y="28090"/>
                    </a:lnTo>
                    <a:lnTo>
                      <a:pt x="283" y="29105"/>
                    </a:lnTo>
                    <a:lnTo>
                      <a:pt x="565" y="30177"/>
                    </a:lnTo>
                    <a:lnTo>
                      <a:pt x="1016" y="31136"/>
                    </a:lnTo>
                    <a:lnTo>
                      <a:pt x="1467" y="32038"/>
                    </a:lnTo>
                    <a:lnTo>
                      <a:pt x="2088" y="32941"/>
                    </a:lnTo>
                    <a:lnTo>
                      <a:pt x="2764" y="33731"/>
                    </a:lnTo>
                    <a:lnTo>
                      <a:pt x="3498" y="34464"/>
                    </a:lnTo>
                    <a:lnTo>
                      <a:pt x="4287" y="35084"/>
                    </a:lnTo>
                    <a:lnTo>
                      <a:pt x="5190" y="35648"/>
                    </a:lnTo>
                    <a:lnTo>
                      <a:pt x="6149" y="36156"/>
                    </a:lnTo>
                    <a:lnTo>
                      <a:pt x="7108" y="36551"/>
                    </a:lnTo>
                    <a:lnTo>
                      <a:pt x="8179" y="36833"/>
                    </a:lnTo>
                    <a:lnTo>
                      <a:pt x="9251" y="37002"/>
                    </a:lnTo>
                    <a:lnTo>
                      <a:pt x="10379" y="37059"/>
                    </a:lnTo>
                    <a:lnTo>
                      <a:pt x="11507" y="37002"/>
                    </a:lnTo>
                    <a:lnTo>
                      <a:pt x="12579" y="36833"/>
                    </a:lnTo>
                    <a:lnTo>
                      <a:pt x="13594" y="36551"/>
                    </a:lnTo>
                    <a:lnTo>
                      <a:pt x="14610" y="36156"/>
                    </a:lnTo>
                    <a:lnTo>
                      <a:pt x="15568" y="35648"/>
                    </a:lnTo>
                    <a:lnTo>
                      <a:pt x="16415" y="35084"/>
                    </a:lnTo>
                    <a:lnTo>
                      <a:pt x="17261" y="34464"/>
                    </a:lnTo>
                    <a:lnTo>
                      <a:pt x="17994" y="33731"/>
                    </a:lnTo>
                    <a:lnTo>
                      <a:pt x="18671" y="32941"/>
                    </a:lnTo>
                    <a:lnTo>
                      <a:pt x="19235" y="32038"/>
                    </a:lnTo>
                    <a:lnTo>
                      <a:pt x="19742" y="31136"/>
                    </a:lnTo>
                    <a:lnTo>
                      <a:pt x="20137" y="30177"/>
                    </a:lnTo>
                    <a:lnTo>
                      <a:pt x="20476" y="29105"/>
                    </a:lnTo>
                    <a:lnTo>
                      <a:pt x="20645" y="28090"/>
                    </a:lnTo>
                    <a:lnTo>
                      <a:pt x="20758" y="26962"/>
                    </a:lnTo>
                    <a:lnTo>
                      <a:pt x="20701" y="25834"/>
                    </a:lnTo>
                    <a:lnTo>
                      <a:pt x="18727" y="0"/>
                    </a:lnTo>
                    <a:lnTo>
                      <a:pt x="10379" y="6261"/>
                    </a:lnTo>
                    <a:lnTo>
                      <a:pt x="2031" y="0"/>
                    </a:lnTo>
                    <a:close/>
                  </a:path>
                </a:pathLst>
              </a:custGeom>
              <a:solidFill>
                <a:srgbClr val="F8AB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0"/>
              <p:cNvSpPr/>
              <p:nvPr/>
            </p:nvSpPr>
            <p:spPr>
              <a:xfrm>
                <a:off x="1281069" y="2227361"/>
                <a:ext cx="199897" cy="141537"/>
              </a:xfrm>
              <a:custGeom>
                <a:rect b="b" l="l" r="r" t="t"/>
                <a:pathLst>
                  <a:path extrusionOk="0" h="14498" w="20476">
                    <a:moveTo>
                      <a:pt x="19742" y="1"/>
                    </a:moveTo>
                    <a:lnTo>
                      <a:pt x="17486" y="678"/>
                    </a:lnTo>
                    <a:lnTo>
                      <a:pt x="15004" y="1411"/>
                    </a:lnTo>
                    <a:lnTo>
                      <a:pt x="10041" y="2990"/>
                    </a:lnTo>
                    <a:lnTo>
                      <a:pt x="4569" y="4795"/>
                    </a:lnTo>
                    <a:lnTo>
                      <a:pt x="2934" y="7052"/>
                    </a:lnTo>
                    <a:lnTo>
                      <a:pt x="1" y="12805"/>
                    </a:lnTo>
                    <a:lnTo>
                      <a:pt x="508" y="13030"/>
                    </a:lnTo>
                    <a:lnTo>
                      <a:pt x="1129" y="13256"/>
                    </a:lnTo>
                    <a:lnTo>
                      <a:pt x="1918" y="13538"/>
                    </a:lnTo>
                    <a:lnTo>
                      <a:pt x="2877" y="13820"/>
                    </a:lnTo>
                    <a:lnTo>
                      <a:pt x="4005" y="14046"/>
                    </a:lnTo>
                    <a:lnTo>
                      <a:pt x="5303" y="14271"/>
                    </a:lnTo>
                    <a:lnTo>
                      <a:pt x="6769" y="14441"/>
                    </a:lnTo>
                    <a:lnTo>
                      <a:pt x="8292" y="14497"/>
                    </a:lnTo>
                    <a:lnTo>
                      <a:pt x="9082" y="14497"/>
                    </a:lnTo>
                    <a:lnTo>
                      <a:pt x="9928" y="14441"/>
                    </a:lnTo>
                    <a:lnTo>
                      <a:pt x="10718" y="14328"/>
                    </a:lnTo>
                    <a:lnTo>
                      <a:pt x="11620" y="14215"/>
                    </a:lnTo>
                    <a:lnTo>
                      <a:pt x="12466" y="14046"/>
                    </a:lnTo>
                    <a:lnTo>
                      <a:pt x="13369" y="13820"/>
                    </a:lnTo>
                    <a:lnTo>
                      <a:pt x="14215" y="13538"/>
                    </a:lnTo>
                    <a:lnTo>
                      <a:pt x="15117" y="13200"/>
                    </a:lnTo>
                    <a:lnTo>
                      <a:pt x="16020" y="12805"/>
                    </a:lnTo>
                    <a:lnTo>
                      <a:pt x="16922" y="12354"/>
                    </a:lnTo>
                    <a:lnTo>
                      <a:pt x="17825" y="11846"/>
                    </a:lnTo>
                    <a:lnTo>
                      <a:pt x="18727" y="11282"/>
                    </a:lnTo>
                    <a:lnTo>
                      <a:pt x="19630" y="10605"/>
                    </a:lnTo>
                    <a:lnTo>
                      <a:pt x="20476" y="9872"/>
                    </a:lnTo>
                    <a:lnTo>
                      <a:pt x="19742" y="1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0"/>
              <p:cNvSpPr/>
              <p:nvPr/>
            </p:nvSpPr>
            <p:spPr>
              <a:xfrm>
                <a:off x="1284925" y="2100176"/>
                <a:ext cx="178976" cy="207609"/>
              </a:xfrm>
              <a:custGeom>
                <a:rect b="b" l="l" r="r" t="t"/>
                <a:pathLst>
                  <a:path extrusionOk="0" h="21266" w="18333">
                    <a:moveTo>
                      <a:pt x="18332" y="0"/>
                    </a:moveTo>
                    <a:lnTo>
                      <a:pt x="9984" y="6261"/>
                    </a:lnTo>
                    <a:lnTo>
                      <a:pt x="3103" y="1128"/>
                    </a:lnTo>
                    <a:lnTo>
                      <a:pt x="2031" y="1241"/>
                    </a:lnTo>
                    <a:lnTo>
                      <a:pt x="1805" y="1298"/>
                    </a:lnTo>
                    <a:lnTo>
                      <a:pt x="1523" y="1410"/>
                    </a:lnTo>
                    <a:lnTo>
                      <a:pt x="0" y="21265"/>
                    </a:lnTo>
                    <a:lnTo>
                      <a:pt x="1467" y="21265"/>
                    </a:lnTo>
                    <a:lnTo>
                      <a:pt x="2257" y="21209"/>
                    </a:lnTo>
                    <a:lnTo>
                      <a:pt x="3046" y="21039"/>
                    </a:lnTo>
                    <a:lnTo>
                      <a:pt x="3892" y="20870"/>
                    </a:lnTo>
                    <a:lnTo>
                      <a:pt x="4738" y="20645"/>
                    </a:lnTo>
                    <a:lnTo>
                      <a:pt x="5641" y="20306"/>
                    </a:lnTo>
                    <a:lnTo>
                      <a:pt x="6600" y="19968"/>
                    </a:lnTo>
                    <a:lnTo>
                      <a:pt x="7672" y="19460"/>
                    </a:lnTo>
                    <a:lnTo>
                      <a:pt x="8687" y="18896"/>
                    </a:lnTo>
                    <a:lnTo>
                      <a:pt x="9646" y="18276"/>
                    </a:lnTo>
                    <a:lnTo>
                      <a:pt x="10492" y="17599"/>
                    </a:lnTo>
                    <a:lnTo>
                      <a:pt x="11338" y="16922"/>
                    </a:lnTo>
                    <a:lnTo>
                      <a:pt x="12071" y="16189"/>
                    </a:lnTo>
                    <a:lnTo>
                      <a:pt x="12804" y="15455"/>
                    </a:lnTo>
                    <a:lnTo>
                      <a:pt x="13425" y="14666"/>
                    </a:lnTo>
                    <a:lnTo>
                      <a:pt x="14045" y="13876"/>
                    </a:lnTo>
                    <a:lnTo>
                      <a:pt x="14609" y="13030"/>
                    </a:lnTo>
                    <a:lnTo>
                      <a:pt x="15117" y="12240"/>
                    </a:lnTo>
                    <a:lnTo>
                      <a:pt x="15568" y="11394"/>
                    </a:lnTo>
                    <a:lnTo>
                      <a:pt x="15963" y="10548"/>
                    </a:lnTo>
                    <a:lnTo>
                      <a:pt x="16302" y="9702"/>
                    </a:lnTo>
                    <a:lnTo>
                      <a:pt x="16922" y="8066"/>
                    </a:lnTo>
                    <a:lnTo>
                      <a:pt x="17373" y="6430"/>
                    </a:lnTo>
                    <a:lnTo>
                      <a:pt x="17768" y="4964"/>
                    </a:lnTo>
                    <a:lnTo>
                      <a:pt x="17994" y="3554"/>
                    </a:lnTo>
                    <a:lnTo>
                      <a:pt x="18163" y="2369"/>
                    </a:lnTo>
                    <a:lnTo>
                      <a:pt x="18276" y="1410"/>
                    </a:lnTo>
                    <a:lnTo>
                      <a:pt x="18276" y="621"/>
                    </a:lnTo>
                    <a:lnTo>
                      <a:pt x="18332" y="0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0"/>
              <p:cNvSpPr/>
              <p:nvPr/>
            </p:nvSpPr>
            <p:spPr>
              <a:xfrm>
                <a:off x="1099365" y="1734015"/>
                <a:ext cx="490644" cy="517627"/>
              </a:xfrm>
              <a:custGeom>
                <a:rect b="b" l="l" r="r" t="t"/>
                <a:pathLst>
                  <a:path extrusionOk="0" h="53022" w="50258">
                    <a:moveTo>
                      <a:pt x="17656" y="1"/>
                    </a:moveTo>
                    <a:lnTo>
                      <a:pt x="16584" y="57"/>
                    </a:lnTo>
                    <a:lnTo>
                      <a:pt x="15512" y="170"/>
                    </a:lnTo>
                    <a:lnTo>
                      <a:pt x="14497" y="339"/>
                    </a:lnTo>
                    <a:lnTo>
                      <a:pt x="13538" y="508"/>
                    </a:lnTo>
                    <a:lnTo>
                      <a:pt x="12523" y="790"/>
                    </a:lnTo>
                    <a:lnTo>
                      <a:pt x="11564" y="1073"/>
                    </a:lnTo>
                    <a:lnTo>
                      <a:pt x="10661" y="1411"/>
                    </a:lnTo>
                    <a:lnTo>
                      <a:pt x="9759" y="1806"/>
                    </a:lnTo>
                    <a:lnTo>
                      <a:pt x="8913" y="2257"/>
                    </a:lnTo>
                    <a:lnTo>
                      <a:pt x="8123" y="2765"/>
                    </a:lnTo>
                    <a:lnTo>
                      <a:pt x="7333" y="3329"/>
                    </a:lnTo>
                    <a:lnTo>
                      <a:pt x="6657" y="3893"/>
                    </a:lnTo>
                    <a:lnTo>
                      <a:pt x="5980" y="4570"/>
                    </a:lnTo>
                    <a:lnTo>
                      <a:pt x="5359" y="5303"/>
                    </a:lnTo>
                    <a:lnTo>
                      <a:pt x="4795" y="6093"/>
                    </a:lnTo>
                    <a:lnTo>
                      <a:pt x="4288" y="6939"/>
                    </a:lnTo>
                    <a:lnTo>
                      <a:pt x="4006" y="7559"/>
                    </a:lnTo>
                    <a:lnTo>
                      <a:pt x="3667" y="8236"/>
                    </a:lnTo>
                    <a:lnTo>
                      <a:pt x="3272" y="9195"/>
                    </a:lnTo>
                    <a:lnTo>
                      <a:pt x="2765" y="10379"/>
                    </a:lnTo>
                    <a:lnTo>
                      <a:pt x="2257" y="11846"/>
                    </a:lnTo>
                    <a:lnTo>
                      <a:pt x="1749" y="13482"/>
                    </a:lnTo>
                    <a:lnTo>
                      <a:pt x="1242" y="15399"/>
                    </a:lnTo>
                    <a:lnTo>
                      <a:pt x="790" y="17486"/>
                    </a:lnTo>
                    <a:lnTo>
                      <a:pt x="452" y="19743"/>
                    </a:lnTo>
                    <a:lnTo>
                      <a:pt x="170" y="22224"/>
                    </a:lnTo>
                    <a:lnTo>
                      <a:pt x="57" y="23465"/>
                    </a:lnTo>
                    <a:lnTo>
                      <a:pt x="1" y="24819"/>
                    </a:lnTo>
                    <a:lnTo>
                      <a:pt x="1" y="26173"/>
                    </a:lnTo>
                    <a:lnTo>
                      <a:pt x="1" y="27583"/>
                    </a:lnTo>
                    <a:lnTo>
                      <a:pt x="57" y="29049"/>
                    </a:lnTo>
                    <a:lnTo>
                      <a:pt x="170" y="30516"/>
                    </a:lnTo>
                    <a:lnTo>
                      <a:pt x="339" y="32039"/>
                    </a:lnTo>
                    <a:lnTo>
                      <a:pt x="565" y="33562"/>
                    </a:lnTo>
                    <a:lnTo>
                      <a:pt x="847" y="35141"/>
                    </a:lnTo>
                    <a:lnTo>
                      <a:pt x="1185" y="36721"/>
                    </a:lnTo>
                    <a:lnTo>
                      <a:pt x="1580" y="38300"/>
                    </a:lnTo>
                    <a:lnTo>
                      <a:pt x="2031" y="39766"/>
                    </a:lnTo>
                    <a:lnTo>
                      <a:pt x="2595" y="41177"/>
                    </a:lnTo>
                    <a:lnTo>
                      <a:pt x="3216" y="42474"/>
                    </a:lnTo>
                    <a:lnTo>
                      <a:pt x="3893" y="43715"/>
                    </a:lnTo>
                    <a:lnTo>
                      <a:pt x="4626" y="44843"/>
                    </a:lnTo>
                    <a:lnTo>
                      <a:pt x="5359" y="45915"/>
                    </a:lnTo>
                    <a:lnTo>
                      <a:pt x="6205" y="46874"/>
                    </a:lnTo>
                    <a:lnTo>
                      <a:pt x="7051" y="47776"/>
                    </a:lnTo>
                    <a:lnTo>
                      <a:pt x="8010" y="48566"/>
                    </a:lnTo>
                    <a:lnTo>
                      <a:pt x="8913" y="49355"/>
                    </a:lnTo>
                    <a:lnTo>
                      <a:pt x="9928" y="50032"/>
                    </a:lnTo>
                    <a:lnTo>
                      <a:pt x="10887" y="50596"/>
                    </a:lnTo>
                    <a:lnTo>
                      <a:pt x="11902" y="51160"/>
                    </a:lnTo>
                    <a:lnTo>
                      <a:pt x="12974" y="51612"/>
                    </a:lnTo>
                    <a:lnTo>
                      <a:pt x="14046" y="52006"/>
                    </a:lnTo>
                    <a:lnTo>
                      <a:pt x="15061" y="52345"/>
                    </a:lnTo>
                    <a:lnTo>
                      <a:pt x="16133" y="52570"/>
                    </a:lnTo>
                    <a:lnTo>
                      <a:pt x="17204" y="52796"/>
                    </a:lnTo>
                    <a:lnTo>
                      <a:pt x="18276" y="52909"/>
                    </a:lnTo>
                    <a:lnTo>
                      <a:pt x="19348" y="53022"/>
                    </a:lnTo>
                    <a:lnTo>
                      <a:pt x="21435" y="53022"/>
                    </a:lnTo>
                    <a:lnTo>
                      <a:pt x="22450" y="52965"/>
                    </a:lnTo>
                    <a:lnTo>
                      <a:pt x="23409" y="52796"/>
                    </a:lnTo>
                    <a:lnTo>
                      <a:pt x="24368" y="52627"/>
                    </a:lnTo>
                    <a:lnTo>
                      <a:pt x="25270" y="52401"/>
                    </a:lnTo>
                    <a:lnTo>
                      <a:pt x="26173" y="52119"/>
                    </a:lnTo>
                    <a:lnTo>
                      <a:pt x="27019" y="51781"/>
                    </a:lnTo>
                    <a:lnTo>
                      <a:pt x="27809" y="51442"/>
                    </a:lnTo>
                    <a:lnTo>
                      <a:pt x="28542" y="51048"/>
                    </a:lnTo>
                    <a:lnTo>
                      <a:pt x="29219" y="50596"/>
                    </a:lnTo>
                    <a:lnTo>
                      <a:pt x="29896" y="50089"/>
                    </a:lnTo>
                    <a:lnTo>
                      <a:pt x="30516" y="49525"/>
                    </a:lnTo>
                    <a:lnTo>
                      <a:pt x="31137" y="48961"/>
                    </a:lnTo>
                    <a:lnTo>
                      <a:pt x="31757" y="48340"/>
                    </a:lnTo>
                    <a:lnTo>
                      <a:pt x="32321" y="47663"/>
                    </a:lnTo>
                    <a:lnTo>
                      <a:pt x="32885" y="46986"/>
                    </a:lnTo>
                    <a:lnTo>
                      <a:pt x="34013" y="45520"/>
                    </a:lnTo>
                    <a:lnTo>
                      <a:pt x="34972" y="43940"/>
                    </a:lnTo>
                    <a:lnTo>
                      <a:pt x="35931" y="42305"/>
                    </a:lnTo>
                    <a:lnTo>
                      <a:pt x="36777" y="40725"/>
                    </a:lnTo>
                    <a:lnTo>
                      <a:pt x="37567" y="39146"/>
                    </a:lnTo>
                    <a:lnTo>
                      <a:pt x="38244" y="37567"/>
                    </a:lnTo>
                    <a:lnTo>
                      <a:pt x="38864" y="36157"/>
                    </a:lnTo>
                    <a:lnTo>
                      <a:pt x="39823" y="33675"/>
                    </a:lnTo>
                    <a:lnTo>
                      <a:pt x="40387" y="31983"/>
                    </a:lnTo>
                    <a:lnTo>
                      <a:pt x="40613" y="31362"/>
                    </a:lnTo>
                    <a:lnTo>
                      <a:pt x="41007" y="31362"/>
                    </a:lnTo>
                    <a:lnTo>
                      <a:pt x="42079" y="31193"/>
                    </a:lnTo>
                    <a:lnTo>
                      <a:pt x="42812" y="31024"/>
                    </a:lnTo>
                    <a:lnTo>
                      <a:pt x="43602" y="30742"/>
                    </a:lnTo>
                    <a:lnTo>
                      <a:pt x="44505" y="30460"/>
                    </a:lnTo>
                    <a:lnTo>
                      <a:pt x="45407" y="30008"/>
                    </a:lnTo>
                    <a:lnTo>
                      <a:pt x="46253" y="29501"/>
                    </a:lnTo>
                    <a:lnTo>
                      <a:pt x="47156" y="28880"/>
                    </a:lnTo>
                    <a:lnTo>
                      <a:pt x="47551" y="28542"/>
                    </a:lnTo>
                    <a:lnTo>
                      <a:pt x="47945" y="28147"/>
                    </a:lnTo>
                    <a:lnTo>
                      <a:pt x="48340" y="27696"/>
                    </a:lnTo>
                    <a:lnTo>
                      <a:pt x="48679" y="27245"/>
                    </a:lnTo>
                    <a:lnTo>
                      <a:pt x="49017" y="26737"/>
                    </a:lnTo>
                    <a:lnTo>
                      <a:pt x="49299" y="26229"/>
                    </a:lnTo>
                    <a:lnTo>
                      <a:pt x="49581" y="25665"/>
                    </a:lnTo>
                    <a:lnTo>
                      <a:pt x="49807" y="25045"/>
                    </a:lnTo>
                    <a:lnTo>
                      <a:pt x="49976" y="24368"/>
                    </a:lnTo>
                    <a:lnTo>
                      <a:pt x="50145" y="23635"/>
                    </a:lnTo>
                    <a:lnTo>
                      <a:pt x="50202" y="22901"/>
                    </a:lnTo>
                    <a:lnTo>
                      <a:pt x="50258" y="22112"/>
                    </a:lnTo>
                    <a:lnTo>
                      <a:pt x="50258" y="21322"/>
                    </a:lnTo>
                    <a:lnTo>
                      <a:pt x="50202" y="20589"/>
                    </a:lnTo>
                    <a:lnTo>
                      <a:pt x="50145" y="19855"/>
                    </a:lnTo>
                    <a:lnTo>
                      <a:pt x="50032" y="19235"/>
                    </a:lnTo>
                    <a:lnTo>
                      <a:pt x="49863" y="18615"/>
                    </a:lnTo>
                    <a:lnTo>
                      <a:pt x="49694" y="18107"/>
                    </a:lnTo>
                    <a:lnTo>
                      <a:pt x="49525" y="17599"/>
                    </a:lnTo>
                    <a:lnTo>
                      <a:pt x="49299" y="17092"/>
                    </a:lnTo>
                    <a:lnTo>
                      <a:pt x="49017" y="16697"/>
                    </a:lnTo>
                    <a:lnTo>
                      <a:pt x="48735" y="16358"/>
                    </a:lnTo>
                    <a:lnTo>
                      <a:pt x="48453" y="16020"/>
                    </a:lnTo>
                    <a:lnTo>
                      <a:pt x="48115" y="15738"/>
                    </a:lnTo>
                    <a:lnTo>
                      <a:pt x="47776" y="15456"/>
                    </a:lnTo>
                    <a:lnTo>
                      <a:pt x="47438" y="15287"/>
                    </a:lnTo>
                    <a:lnTo>
                      <a:pt x="47099" y="15117"/>
                    </a:lnTo>
                    <a:lnTo>
                      <a:pt x="46704" y="15005"/>
                    </a:lnTo>
                    <a:lnTo>
                      <a:pt x="46310" y="14948"/>
                    </a:lnTo>
                    <a:lnTo>
                      <a:pt x="45915" y="14892"/>
                    </a:lnTo>
                    <a:lnTo>
                      <a:pt x="45069" y="14892"/>
                    </a:lnTo>
                    <a:lnTo>
                      <a:pt x="44674" y="15005"/>
                    </a:lnTo>
                    <a:lnTo>
                      <a:pt x="44279" y="15061"/>
                    </a:lnTo>
                    <a:lnTo>
                      <a:pt x="43433" y="15399"/>
                    </a:lnTo>
                    <a:lnTo>
                      <a:pt x="42587" y="15851"/>
                    </a:lnTo>
                    <a:lnTo>
                      <a:pt x="41797" y="16415"/>
                    </a:lnTo>
                    <a:lnTo>
                      <a:pt x="41064" y="17148"/>
                    </a:lnTo>
                    <a:lnTo>
                      <a:pt x="40331" y="17938"/>
                    </a:lnTo>
                    <a:lnTo>
                      <a:pt x="40331" y="17543"/>
                    </a:lnTo>
                    <a:lnTo>
                      <a:pt x="40331" y="16415"/>
                    </a:lnTo>
                    <a:lnTo>
                      <a:pt x="40218" y="15681"/>
                    </a:lnTo>
                    <a:lnTo>
                      <a:pt x="40105" y="14779"/>
                    </a:lnTo>
                    <a:lnTo>
                      <a:pt x="39936" y="13820"/>
                    </a:lnTo>
                    <a:lnTo>
                      <a:pt x="39710" y="12805"/>
                    </a:lnTo>
                    <a:lnTo>
                      <a:pt x="39372" y="11677"/>
                    </a:lnTo>
                    <a:lnTo>
                      <a:pt x="38920" y="10549"/>
                    </a:lnTo>
                    <a:lnTo>
                      <a:pt x="38413" y="9420"/>
                    </a:lnTo>
                    <a:lnTo>
                      <a:pt x="37736" y="8292"/>
                    </a:lnTo>
                    <a:lnTo>
                      <a:pt x="37341" y="7728"/>
                    </a:lnTo>
                    <a:lnTo>
                      <a:pt x="36946" y="7164"/>
                    </a:lnTo>
                    <a:lnTo>
                      <a:pt x="36495" y="6600"/>
                    </a:lnTo>
                    <a:lnTo>
                      <a:pt x="35987" y="6093"/>
                    </a:lnTo>
                    <a:lnTo>
                      <a:pt x="35480" y="5585"/>
                    </a:lnTo>
                    <a:lnTo>
                      <a:pt x="34916" y="5077"/>
                    </a:lnTo>
                    <a:lnTo>
                      <a:pt x="34295" y="4626"/>
                    </a:lnTo>
                    <a:lnTo>
                      <a:pt x="33675" y="4175"/>
                    </a:lnTo>
                    <a:lnTo>
                      <a:pt x="32829" y="3724"/>
                    </a:lnTo>
                    <a:lnTo>
                      <a:pt x="31983" y="3216"/>
                    </a:lnTo>
                    <a:lnTo>
                      <a:pt x="31080" y="2765"/>
                    </a:lnTo>
                    <a:lnTo>
                      <a:pt x="30121" y="2370"/>
                    </a:lnTo>
                    <a:lnTo>
                      <a:pt x="29162" y="1975"/>
                    </a:lnTo>
                    <a:lnTo>
                      <a:pt x="28203" y="1637"/>
                    </a:lnTo>
                    <a:lnTo>
                      <a:pt x="27188" y="1298"/>
                    </a:lnTo>
                    <a:lnTo>
                      <a:pt x="26173" y="1016"/>
                    </a:lnTo>
                    <a:lnTo>
                      <a:pt x="25101" y="790"/>
                    </a:lnTo>
                    <a:lnTo>
                      <a:pt x="24086" y="565"/>
                    </a:lnTo>
                    <a:lnTo>
                      <a:pt x="23014" y="339"/>
                    </a:lnTo>
                    <a:lnTo>
                      <a:pt x="21942" y="226"/>
                    </a:lnTo>
                    <a:lnTo>
                      <a:pt x="20871" y="114"/>
                    </a:lnTo>
                    <a:lnTo>
                      <a:pt x="19743" y="57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rgbClr val="F8AB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0"/>
              <p:cNvSpPr/>
              <p:nvPr/>
            </p:nvSpPr>
            <p:spPr>
              <a:xfrm>
                <a:off x="1516179" y="1923431"/>
                <a:ext cx="46264" cy="69392"/>
              </a:xfrm>
              <a:custGeom>
                <a:rect b="b" l="l" r="r" t="t"/>
                <a:pathLst>
                  <a:path extrusionOk="0" h="7108" w="4739">
                    <a:moveTo>
                      <a:pt x="2313" y="0"/>
                    </a:moveTo>
                    <a:lnTo>
                      <a:pt x="2031" y="57"/>
                    </a:lnTo>
                    <a:lnTo>
                      <a:pt x="1524" y="282"/>
                    </a:lnTo>
                    <a:lnTo>
                      <a:pt x="1129" y="564"/>
                    </a:lnTo>
                    <a:lnTo>
                      <a:pt x="790" y="846"/>
                    </a:lnTo>
                    <a:lnTo>
                      <a:pt x="508" y="1128"/>
                    </a:lnTo>
                    <a:lnTo>
                      <a:pt x="1298" y="959"/>
                    </a:lnTo>
                    <a:lnTo>
                      <a:pt x="1636" y="903"/>
                    </a:lnTo>
                    <a:lnTo>
                      <a:pt x="1975" y="903"/>
                    </a:lnTo>
                    <a:lnTo>
                      <a:pt x="2313" y="959"/>
                    </a:lnTo>
                    <a:lnTo>
                      <a:pt x="2595" y="1016"/>
                    </a:lnTo>
                    <a:lnTo>
                      <a:pt x="2821" y="1128"/>
                    </a:lnTo>
                    <a:lnTo>
                      <a:pt x="3047" y="1298"/>
                    </a:lnTo>
                    <a:lnTo>
                      <a:pt x="3216" y="1467"/>
                    </a:lnTo>
                    <a:lnTo>
                      <a:pt x="3385" y="1692"/>
                    </a:lnTo>
                    <a:lnTo>
                      <a:pt x="3498" y="1918"/>
                    </a:lnTo>
                    <a:lnTo>
                      <a:pt x="3554" y="2200"/>
                    </a:lnTo>
                    <a:lnTo>
                      <a:pt x="3611" y="2482"/>
                    </a:lnTo>
                    <a:lnTo>
                      <a:pt x="3611" y="2820"/>
                    </a:lnTo>
                    <a:lnTo>
                      <a:pt x="3554" y="3159"/>
                    </a:lnTo>
                    <a:lnTo>
                      <a:pt x="3498" y="3554"/>
                    </a:lnTo>
                    <a:lnTo>
                      <a:pt x="3385" y="3949"/>
                    </a:lnTo>
                    <a:lnTo>
                      <a:pt x="3159" y="4287"/>
                    </a:lnTo>
                    <a:lnTo>
                      <a:pt x="2990" y="4682"/>
                    </a:lnTo>
                    <a:lnTo>
                      <a:pt x="2708" y="5020"/>
                    </a:lnTo>
                    <a:lnTo>
                      <a:pt x="2144" y="5641"/>
                    </a:lnTo>
                    <a:lnTo>
                      <a:pt x="1524" y="6148"/>
                    </a:lnTo>
                    <a:lnTo>
                      <a:pt x="960" y="6543"/>
                    </a:lnTo>
                    <a:lnTo>
                      <a:pt x="452" y="6882"/>
                    </a:lnTo>
                    <a:lnTo>
                      <a:pt x="1" y="7107"/>
                    </a:lnTo>
                    <a:lnTo>
                      <a:pt x="847" y="7051"/>
                    </a:lnTo>
                    <a:lnTo>
                      <a:pt x="1580" y="6825"/>
                    </a:lnTo>
                    <a:lnTo>
                      <a:pt x="2257" y="6543"/>
                    </a:lnTo>
                    <a:lnTo>
                      <a:pt x="2821" y="6148"/>
                    </a:lnTo>
                    <a:lnTo>
                      <a:pt x="3329" y="5754"/>
                    </a:lnTo>
                    <a:lnTo>
                      <a:pt x="3780" y="5246"/>
                    </a:lnTo>
                    <a:lnTo>
                      <a:pt x="4118" y="4738"/>
                    </a:lnTo>
                    <a:lnTo>
                      <a:pt x="4400" y="4174"/>
                    </a:lnTo>
                    <a:lnTo>
                      <a:pt x="4569" y="3610"/>
                    </a:lnTo>
                    <a:lnTo>
                      <a:pt x="4682" y="3046"/>
                    </a:lnTo>
                    <a:lnTo>
                      <a:pt x="4739" y="2538"/>
                    </a:lnTo>
                    <a:lnTo>
                      <a:pt x="4682" y="1974"/>
                    </a:lnTo>
                    <a:lnTo>
                      <a:pt x="4626" y="1523"/>
                    </a:lnTo>
                    <a:lnTo>
                      <a:pt x="4457" y="1072"/>
                    </a:lnTo>
                    <a:lnTo>
                      <a:pt x="4231" y="733"/>
                    </a:lnTo>
                    <a:lnTo>
                      <a:pt x="3893" y="451"/>
                    </a:lnTo>
                    <a:lnTo>
                      <a:pt x="3554" y="226"/>
                    </a:lnTo>
                    <a:lnTo>
                      <a:pt x="3272" y="57"/>
                    </a:lnTo>
                    <a:lnTo>
                      <a:pt x="2934" y="0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0"/>
              <p:cNvSpPr/>
              <p:nvPr/>
            </p:nvSpPr>
            <p:spPr>
              <a:xfrm>
                <a:off x="1283275" y="1966929"/>
                <a:ext cx="41852" cy="68289"/>
              </a:xfrm>
              <a:custGeom>
                <a:rect b="b" l="l" r="r" t="t"/>
                <a:pathLst>
                  <a:path extrusionOk="0" h="6995" w="4287">
                    <a:moveTo>
                      <a:pt x="2313" y="0"/>
                    </a:moveTo>
                    <a:lnTo>
                      <a:pt x="2031" y="113"/>
                    </a:lnTo>
                    <a:lnTo>
                      <a:pt x="1692" y="226"/>
                    </a:lnTo>
                    <a:lnTo>
                      <a:pt x="1410" y="451"/>
                    </a:lnTo>
                    <a:lnTo>
                      <a:pt x="1749" y="621"/>
                    </a:lnTo>
                    <a:lnTo>
                      <a:pt x="1974" y="903"/>
                    </a:lnTo>
                    <a:lnTo>
                      <a:pt x="2087" y="1241"/>
                    </a:lnTo>
                    <a:lnTo>
                      <a:pt x="2144" y="1467"/>
                    </a:lnTo>
                    <a:lnTo>
                      <a:pt x="2087" y="1636"/>
                    </a:lnTo>
                    <a:lnTo>
                      <a:pt x="2031" y="1862"/>
                    </a:lnTo>
                    <a:lnTo>
                      <a:pt x="1974" y="2087"/>
                    </a:lnTo>
                    <a:lnTo>
                      <a:pt x="1805" y="2256"/>
                    </a:lnTo>
                    <a:lnTo>
                      <a:pt x="1636" y="2369"/>
                    </a:lnTo>
                    <a:lnTo>
                      <a:pt x="1467" y="2482"/>
                    </a:lnTo>
                    <a:lnTo>
                      <a:pt x="1241" y="2595"/>
                    </a:lnTo>
                    <a:lnTo>
                      <a:pt x="790" y="2595"/>
                    </a:lnTo>
                    <a:lnTo>
                      <a:pt x="508" y="2482"/>
                    </a:lnTo>
                    <a:lnTo>
                      <a:pt x="226" y="2313"/>
                    </a:lnTo>
                    <a:lnTo>
                      <a:pt x="113" y="2764"/>
                    </a:lnTo>
                    <a:lnTo>
                      <a:pt x="57" y="3159"/>
                    </a:lnTo>
                    <a:lnTo>
                      <a:pt x="0" y="3892"/>
                    </a:lnTo>
                    <a:lnTo>
                      <a:pt x="0" y="4569"/>
                    </a:lnTo>
                    <a:lnTo>
                      <a:pt x="113" y="5189"/>
                    </a:lnTo>
                    <a:lnTo>
                      <a:pt x="282" y="5754"/>
                    </a:lnTo>
                    <a:lnTo>
                      <a:pt x="564" y="6205"/>
                    </a:lnTo>
                    <a:lnTo>
                      <a:pt x="846" y="6600"/>
                    </a:lnTo>
                    <a:lnTo>
                      <a:pt x="1241" y="6825"/>
                    </a:lnTo>
                    <a:lnTo>
                      <a:pt x="1410" y="6938"/>
                    </a:lnTo>
                    <a:lnTo>
                      <a:pt x="1636" y="6938"/>
                    </a:lnTo>
                    <a:lnTo>
                      <a:pt x="1862" y="6994"/>
                    </a:lnTo>
                    <a:lnTo>
                      <a:pt x="2087" y="6938"/>
                    </a:lnTo>
                    <a:lnTo>
                      <a:pt x="2482" y="6825"/>
                    </a:lnTo>
                    <a:lnTo>
                      <a:pt x="2877" y="6543"/>
                    </a:lnTo>
                    <a:lnTo>
                      <a:pt x="3272" y="6148"/>
                    </a:lnTo>
                    <a:lnTo>
                      <a:pt x="3610" y="5697"/>
                    </a:lnTo>
                    <a:lnTo>
                      <a:pt x="3892" y="5133"/>
                    </a:lnTo>
                    <a:lnTo>
                      <a:pt x="4118" y="4513"/>
                    </a:lnTo>
                    <a:lnTo>
                      <a:pt x="4231" y="3779"/>
                    </a:lnTo>
                    <a:lnTo>
                      <a:pt x="4287" y="3103"/>
                    </a:lnTo>
                    <a:lnTo>
                      <a:pt x="4287" y="2426"/>
                    </a:lnTo>
                    <a:lnTo>
                      <a:pt x="4174" y="1805"/>
                    </a:lnTo>
                    <a:lnTo>
                      <a:pt x="4005" y="1241"/>
                    </a:lnTo>
                    <a:lnTo>
                      <a:pt x="3723" y="790"/>
                    </a:lnTo>
                    <a:lnTo>
                      <a:pt x="3441" y="395"/>
                    </a:lnTo>
                    <a:lnTo>
                      <a:pt x="3046" y="169"/>
                    </a:lnTo>
                    <a:lnTo>
                      <a:pt x="2877" y="57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0"/>
              <p:cNvSpPr/>
              <p:nvPr/>
            </p:nvSpPr>
            <p:spPr>
              <a:xfrm>
                <a:off x="1271708" y="1926184"/>
                <a:ext cx="85910" cy="38552"/>
              </a:xfrm>
              <a:custGeom>
                <a:rect b="b" l="l" r="r" t="t"/>
                <a:pathLst>
                  <a:path extrusionOk="0" h="3949" w="8800">
                    <a:moveTo>
                      <a:pt x="3780" y="0"/>
                    </a:moveTo>
                    <a:lnTo>
                      <a:pt x="3216" y="57"/>
                    </a:lnTo>
                    <a:lnTo>
                      <a:pt x="2652" y="169"/>
                    </a:lnTo>
                    <a:lnTo>
                      <a:pt x="2426" y="282"/>
                    </a:lnTo>
                    <a:lnTo>
                      <a:pt x="2200" y="339"/>
                    </a:lnTo>
                    <a:lnTo>
                      <a:pt x="1749" y="564"/>
                    </a:lnTo>
                    <a:lnTo>
                      <a:pt x="1524" y="677"/>
                    </a:lnTo>
                    <a:lnTo>
                      <a:pt x="1354" y="846"/>
                    </a:lnTo>
                    <a:lnTo>
                      <a:pt x="1016" y="1072"/>
                    </a:lnTo>
                    <a:lnTo>
                      <a:pt x="734" y="1354"/>
                    </a:lnTo>
                    <a:lnTo>
                      <a:pt x="508" y="1580"/>
                    </a:lnTo>
                    <a:lnTo>
                      <a:pt x="226" y="2087"/>
                    </a:lnTo>
                    <a:lnTo>
                      <a:pt x="1" y="2482"/>
                    </a:lnTo>
                    <a:lnTo>
                      <a:pt x="452" y="2369"/>
                    </a:lnTo>
                    <a:lnTo>
                      <a:pt x="960" y="2200"/>
                    </a:lnTo>
                    <a:lnTo>
                      <a:pt x="1242" y="2144"/>
                    </a:lnTo>
                    <a:lnTo>
                      <a:pt x="1524" y="2031"/>
                    </a:lnTo>
                    <a:lnTo>
                      <a:pt x="2257" y="1918"/>
                    </a:lnTo>
                    <a:lnTo>
                      <a:pt x="2990" y="1805"/>
                    </a:lnTo>
                    <a:lnTo>
                      <a:pt x="3723" y="1862"/>
                    </a:lnTo>
                    <a:lnTo>
                      <a:pt x="4118" y="1862"/>
                    </a:lnTo>
                    <a:lnTo>
                      <a:pt x="4457" y="1974"/>
                    </a:lnTo>
                    <a:lnTo>
                      <a:pt x="5246" y="2200"/>
                    </a:lnTo>
                    <a:lnTo>
                      <a:pt x="5980" y="2482"/>
                    </a:lnTo>
                    <a:lnTo>
                      <a:pt x="7333" y="3159"/>
                    </a:lnTo>
                    <a:lnTo>
                      <a:pt x="8800" y="3949"/>
                    </a:lnTo>
                    <a:lnTo>
                      <a:pt x="8687" y="3441"/>
                    </a:lnTo>
                    <a:lnTo>
                      <a:pt x="8461" y="2933"/>
                    </a:lnTo>
                    <a:lnTo>
                      <a:pt x="8067" y="2369"/>
                    </a:lnTo>
                    <a:lnTo>
                      <a:pt x="7559" y="1692"/>
                    </a:lnTo>
                    <a:lnTo>
                      <a:pt x="7221" y="1354"/>
                    </a:lnTo>
                    <a:lnTo>
                      <a:pt x="6826" y="1072"/>
                    </a:lnTo>
                    <a:lnTo>
                      <a:pt x="6431" y="790"/>
                    </a:lnTo>
                    <a:lnTo>
                      <a:pt x="5923" y="508"/>
                    </a:lnTo>
                    <a:lnTo>
                      <a:pt x="5416" y="282"/>
                    </a:lnTo>
                    <a:lnTo>
                      <a:pt x="4908" y="113"/>
                    </a:lnTo>
                    <a:lnTo>
                      <a:pt x="4344" y="57"/>
                    </a:lnTo>
                    <a:lnTo>
                      <a:pt x="37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0"/>
              <p:cNvSpPr/>
              <p:nvPr/>
            </p:nvSpPr>
            <p:spPr>
              <a:xfrm>
                <a:off x="1132409" y="1953165"/>
                <a:ext cx="42408" cy="68289"/>
              </a:xfrm>
              <a:custGeom>
                <a:rect b="b" l="l" r="r" t="t"/>
                <a:pathLst>
                  <a:path extrusionOk="0" h="6995" w="4344">
                    <a:moveTo>
                      <a:pt x="2369" y="0"/>
                    </a:moveTo>
                    <a:lnTo>
                      <a:pt x="2087" y="113"/>
                    </a:lnTo>
                    <a:lnTo>
                      <a:pt x="1749" y="226"/>
                    </a:lnTo>
                    <a:lnTo>
                      <a:pt x="1467" y="451"/>
                    </a:lnTo>
                    <a:lnTo>
                      <a:pt x="1805" y="621"/>
                    </a:lnTo>
                    <a:lnTo>
                      <a:pt x="2031" y="903"/>
                    </a:lnTo>
                    <a:lnTo>
                      <a:pt x="2143" y="1241"/>
                    </a:lnTo>
                    <a:lnTo>
                      <a:pt x="2143" y="1467"/>
                    </a:lnTo>
                    <a:lnTo>
                      <a:pt x="2143" y="1636"/>
                    </a:lnTo>
                    <a:lnTo>
                      <a:pt x="2087" y="1861"/>
                    </a:lnTo>
                    <a:lnTo>
                      <a:pt x="1974" y="2087"/>
                    </a:lnTo>
                    <a:lnTo>
                      <a:pt x="1861" y="2256"/>
                    </a:lnTo>
                    <a:lnTo>
                      <a:pt x="1692" y="2426"/>
                    </a:lnTo>
                    <a:lnTo>
                      <a:pt x="1523" y="2538"/>
                    </a:lnTo>
                    <a:lnTo>
                      <a:pt x="1297" y="2595"/>
                    </a:lnTo>
                    <a:lnTo>
                      <a:pt x="1072" y="2651"/>
                    </a:lnTo>
                    <a:lnTo>
                      <a:pt x="846" y="2595"/>
                    </a:lnTo>
                    <a:lnTo>
                      <a:pt x="564" y="2538"/>
                    </a:lnTo>
                    <a:lnTo>
                      <a:pt x="282" y="2369"/>
                    </a:lnTo>
                    <a:lnTo>
                      <a:pt x="169" y="2764"/>
                    </a:lnTo>
                    <a:lnTo>
                      <a:pt x="56" y="3215"/>
                    </a:lnTo>
                    <a:lnTo>
                      <a:pt x="0" y="3892"/>
                    </a:lnTo>
                    <a:lnTo>
                      <a:pt x="56" y="4569"/>
                    </a:lnTo>
                    <a:lnTo>
                      <a:pt x="169" y="5189"/>
                    </a:lnTo>
                    <a:lnTo>
                      <a:pt x="338" y="5753"/>
                    </a:lnTo>
                    <a:lnTo>
                      <a:pt x="564" y="6205"/>
                    </a:lnTo>
                    <a:lnTo>
                      <a:pt x="903" y="6599"/>
                    </a:lnTo>
                    <a:lnTo>
                      <a:pt x="1241" y="6825"/>
                    </a:lnTo>
                    <a:lnTo>
                      <a:pt x="1467" y="6938"/>
                    </a:lnTo>
                    <a:lnTo>
                      <a:pt x="1692" y="6994"/>
                    </a:lnTo>
                    <a:lnTo>
                      <a:pt x="1918" y="6994"/>
                    </a:lnTo>
                    <a:lnTo>
                      <a:pt x="2087" y="6938"/>
                    </a:lnTo>
                    <a:lnTo>
                      <a:pt x="2538" y="6825"/>
                    </a:lnTo>
                    <a:lnTo>
                      <a:pt x="2933" y="6543"/>
                    </a:lnTo>
                    <a:lnTo>
                      <a:pt x="3328" y="6148"/>
                    </a:lnTo>
                    <a:lnTo>
                      <a:pt x="3666" y="5697"/>
                    </a:lnTo>
                    <a:lnTo>
                      <a:pt x="3948" y="5133"/>
                    </a:lnTo>
                    <a:lnTo>
                      <a:pt x="4174" y="4513"/>
                    </a:lnTo>
                    <a:lnTo>
                      <a:pt x="4287" y="3836"/>
                    </a:lnTo>
                    <a:lnTo>
                      <a:pt x="4343" y="3102"/>
                    </a:lnTo>
                    <a:lnTo>
                      <a:pt x="4343" y="2426"/>
                    </a:lnTo>
                    <a:lnTo>
                      <a:pt x="4230" y="1805"/>
                    </a:lnTo>
                    <a:lnTo>
                      <a:pt x="4061" y="1241"/>
                    </a:lnTo>
                    <a:lnTo>
                      <a:pt x="3779" y="790"/>
                    </a:lnTo>
                    <a:lnTo>
                      <a:pt x="3497" y="451"/>
                    </a:lnTo>
                    <a:lnTo>
                      <a:pt x="3102" y="169"/>
                    </a:lnTo>
                    <a:lnTo>
                      <a:pt x="2933" y="56"/>
                    </a:lnTo>
                    <a:lnTo>
                      <a:pt x="2708" y="56"/>
                    </a:lnTo>
                    <a:lnTo>
                      <a:pt x="23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0"/>
              <p:cNvSpPr/>
              <p:nvPr/>
            </p:nvSpPr>
            <p:spPr>
              <a:xfrm>
                <a:off x="1120841" y="1912966"/>
                <a:ext cx="86466" cy="38005"/>
              </a:xfrm>
              <a:custGeom>
                <a:rect b="b" l="l" r="r" t="t"/>
                <a:pathLst>
                  <a:path extrusionOk="0" h="3893" w="8857">
                    <a:moveTo>
                      <a:pt x="3216" y="1"/>
                    </a:moveTo>
                    <a:lnTo>
                      <a:pt x="2708" y="170"/>
                    </a:lnTo>
                    <a:lnTo>
                      <a:pt x="2482" y="226"/>
                    </a:lnTo>
                    <a:lnTo>
                      <a:pt x="2200" y="283"/>
                    </a:lnTo>
                    <a:lnTo>
                      <a:pt x="1806" y="508"/>
                    </a:lnTo>
                    <a:lnTo>
                      <a:pt x="1580" y="621"/>
                    </a:lnTo>
                    <a:lnTo>
                      <a:pt x="1411" y="790"/>
                    </a:lnTo>
                    <a:lnTo>
                      <a:pt x="1072" y="1016"/>
                    </a:lnTo>
                    <a:lnTo>
                      <a:pt x="790" y="1298"/>
                    </a:lnTo>
                    <a:lnTo>
                      <a:pt x="565" y="1580"/>
                    </a:lnTo>
                    <a:lnTo>
                      <a:pt x="226" y="2031"/>
                    </a:lnTo>
                    <a:lnTo>
                      <a:pt x="1" y="2426"/>
                    </a:lnTo>
                    <a:lnTo>
                      <a:pt x="508" y="2313"/>
                    </a:lnTo>
                    <a:lnTo>
                      <a:pt x="959" y="2144"/>
                    </a:lnTo>
                    <a:lnTo>
                      <a:pt x="1241" y="2088"/>
                    </a:lnTo>
                    <a:lnTo>
                      <a:pt x="1580" y="1975"/>
                    </a:lnTo>
                    <a:lnTo>
                      <a:pt x="2257" y="1862"/>
                    </a:lnTo>
                    <a:lnTo>
                      <a:pt x="2990" y="1749"/>
                    </a:lnTo>
                    <a:lnTo>
                      <a:pt x="3780" y="1805"/>
                    </a:lnTo>
                    <a:lnTo>
                      <a:pt x="4118" y="1862"/>
                    </a:lnTo>
                    <a:lnTo>
                      <a:pt x="4513" y="1918"/>
                    </a:lnTo>
                    <a:lnTo>
                      <a:pt x="5303" y="2144"/>
                    </a:lnTo>
                    <a:lnTo>
                      <a:pt x="6036" y="2426"/>
                    </a:lnTo>
                    <a:lnTo>
                      <a:pt x="7390" y="3103"/>
                    </a:lnTo>
                    <a:lnTo>
                      <a:pt x="8856" y="3892"/>
                    </a:lnTo>
                    <a:lnTo>
                      <a:pt x="8687" y="3385"/>
                    </a:lnTo>
                    <a:lnTo>
                      <a:pt x="8461" y="2934"/>
                    </a:lnTo>
                    <a:lnTo>
                      <a:pt x="8123" y="2313"/>
                    </a:lnTo>
                    <a:lnTo>
                      <a:pt x="7615" y="1636"/>
                    </a:lnTo>
                    <a:lnTo>
                      <a:pt x="7277" y="1298"/>
                    </a:lnTo>
                    <a:lnTo>
                      <a:pt x="6882" y="1016"/>
                    </a:lnTo>
                    <a:lnTo>
                      <a:pt x="6431" y="734"/>
                    </a:lnTo>
                    <a:lnTo>
                      <a:pt x="5980" y="452"/>
                    </a:lnTo>
                    <a:lnTo>
                      <a:pt x="5472" y="283"/>
                    </a:lnTo>
                    <a:lnTo>
                      <a:pt x="4908" y="113"/>
                    </a:lnTo>
                    <a:lnTo>
                      <a:pt x="4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0"/>
              <p:cNvSpPr/>
              <p:nvPr/>
            </p:nvSpPr>
            <p:spPr>
              <a:xfrm>
                <a:off x="1093860" y="1866169"/>
                <a:ext cx="404743" cy="491190"/>
              </a:xfrm>
              <a:custGeom>
                <a:rect b="b" l="l" r="r" t="t"/>
                <a:pathLst>
                  <a:path extrusionOk="0" h="50314" w="41459">
                    <a:moveTo>
                      <a:pt x="37962" y="0"/>
                    </a:moveTo>
                    <a:lnTo>
                      <a:pt x="37736" y="226"/>
                    </a:lnTo>
                    <a:lnTo>
                      <a:pt x="37567" y="508"/>
                    </a:lnTo>
                    <a:lnTo>
                      <a:pt x="37397" y="959"/>
                    </a:lnTo>
                    <a:lnTo>
                      <a:pt x="37228" y="1467"/>
                    </a:lnTo>
                    <a:lnTo>
                      <a:pt x="36946" y="2820"/>
                    </a:lnTo>
                    <a:lnTo>
                      <a:pt x="36777" y="4512"/>
                    </a:lnTo>
                    <a:lnTo>
                      <a:pt x="36551" y="6374"/>
                    </a:lnTo>
                    <a:lnTo>
                      <a:pt x="36439" y="8404"/>
                    </a:lnTo>
                    <a:lnTo>
                      <a:pt x="36157" y="12578"/>
                    </a:lnTo>
                    <a:lnTo>
                      <a:pt x="35931" y="14496"/>
                    </a:lnTo>
                    <a:lnTo>
                      <a:pt x="35705" y="16301"/>
                    </a:lnTo>
                    <a:lnTo>
                      <a:pt x="35423" y="17768"/>
                    </a:lnTo>
                    <a:lnTo>
                      <a:pt x="35254" y="18388"/>
                    </a:lnTo>
                    <a:lnTo>
                      <a:pt x="35085" y="18896"/>
                    </a:lnTo>
                    <a:lnTo>
                      <a:pt x="34239" y="20757"/>
                    </a:lnTo>
                    <a:lnTo>
                      <a:pt x="33844" y="21547"/>
                    </a:lnTo>
                    <a:lnTo>
                      <a:pt x="33449" y="22224"/>
                    </a:lnTo>
                    <a:lnTo>
                      <a:pt x="32998" y="22788"/>
                    </a:lnTo>
                    <a:lnTo>
                      <a:pt x="32603" y="23295"/>
                    </a:lnTo>
                    <a:lnTo>
                      <a:pt x="32208" y="23747"/>
                    </a:lnTo>
                    <a:lnTo>
                      <a:pt x="31757" y="24085"/>
                    </a:lnTo>
                    <a:lnTo>
                      <a:pt x="31362" y="24367"/>
                    </a:lnTo>
                    <a:lnTo>
                      <a:pt x="30911" y="24593"/>
                    </a:lnTo>
                    <a:lnTo>
                      <a:pt x="30460" y="24762"/>
                    </a:lnTo>
                    <a:lnTo>
                      <a:pt x="29952" y="24875"/>
                    </a:lnTo>
                    <a:lnTo>
                      <a:pt x="29444" y="24931"/>
                    </a:lnTo>
                    <a:lnTo>
                      <a:pt x="28316" y="24931"/>
                    </a:lnTo>
                    <a:lnTo>
                      <a:pt x="27696" y="24875"/>
                    </a:lnTo>
                    <a:lnTo>
                      <a:pt x="27075" y="24762"/>
                    </a:lnTo>
                    <a:lnTo>
                      <a:pt x="26398" y="24593"/>
                    </a:lnTo>
                    <a:lnTo>
                      <a:pt x="25101" y="24254"/>
                    </a:lnTo>
                    <a:lnTo>
                      <a:pt x="23747" y="23747"/>
                    </a:lnTo>
                    <a:lnTo>
                      <a:pt x="22394" y="23239"/>
                    </a:lnTo>
                    <a:lnTo>
                      <a:pt x="21040" y="22731"/>
                    </a:lnTo>
                    <a:lnTo>
                      <a:pt x="19743" y="22280"/>
                    </a:lnTo>
                    <a:lnTo>
                      <a:pt x="18502" y="21885"/>
                    </a:lnTo>
                    <a:lnTo>
                      <a:pt x="17881" y="21772"/>
                    </a:lnTo>
                    <a:lnTo>
                      <a:pt x="17261" y="21660"/>
                    </a:lnTo>
                    <a:lnTo>
                      <a:pt x="16020" y="21547"/>
                    </a:lnTo>
                    <a:lnTo>
                      <a:pt x="14553" y="21490"/>
                    </a:lnTo>
                    <a:lnTo>
                      <a:pt x="12974" y="21490"/>
                    </a:lnTo>
                    <a:lnTo>
                      <a:pt x="11451" y="21603"/>
                    </a:lnTo>
                    <a:lnTo>
                      <a:pt x="9984" y="21660"/>
                    </a:lnTo>
                    <a:lnTo>
                      <a:pt x="8744" y="21829"/>
                    </a:lnTo>
                    <a:lnTo>
                      <a:pt x="7785" y="21942"/>
                    </a:lnTo>
                    <a:lnTo>
                      <a:pt x="7221" y="22055"/>
                    </a:lnTo>
                    <a:lnTo>
                      <a:pt x="6826" y="22224"/>
                    </a:lnTo>
                    <a:lnTo>
                      <a:pt x="6318" y="22506"/>
                    </a:lnTo>
                    <a:lnTo>
                      <a:pt x="4852" y="23352"/>
                    </a:lnTo>
                    <a:lnTo>
                      <a:pt x="1636" y="25326"/>
                    </a:lnTo>
                    <a:lnTo>
                      <a:pt x="1185" y="25608"/>
                    </a:lnTo>
                    <a:lnTo>
                      <a:pt x="847" y="25946"/>
                    </a:lnTo>
                    <a:lnTo>
                      <a:pt x="565" y="26341"/>
                    </a:lnTo>
                    <a:lnTo>
                      <a:pt x="339" y="26736"/>
                    </a:lnTo>
                    <a:lnTo>
                      <a:pt x="170" y="27187"/>
                    </a:lnTo>
                    <a:lnTo>
                      <a:pt x="57" y="27695"/>
                    </a:lnTo>
                    <a:lnTo>
                      <a:pt x="1" y="28146"/>
                    </a:lnTo>
                    <a:lnTo>
                      <a:pt x="57" y="28654"/>
                    </a:lnTo>
                    <a:lnTo>
                      <a:pt x="339" y="30177"/>
                    </a:lnTo>
                    <a:lnTo>
                      <a:pt x="734" y="31813"/>
                    </a:lnTo>
                    <a:lnTo>
                      <a:pt x="1298" y="33505"/>
                    </a:lnTo>
                    <a:lnTo>
                      <a:pt x="1975" y="35310"/>
                    </a:lnTo>
                    <a:lnTo>
                      <a:pt x="2821" y="37115"/>
                    </a:lnTo>
                    <a:lnTo>
                      <a:pt x="3329" y="38074"/>
                    </a:lnTo>
                    <a:lnTo>
                      <a:pt x="3836" y="38976"/>
                    </a:lnTo>
                    <a:lnTo>
                      <a:pt x="4400" y="39879"/>
                    </a:lnTo>
                    <a:lnTo>
                      <a:pt x="4964" y="40781"/>
                    </a:lnTo>
                    <a:lnTo>
                      <a:pt x="5585" y="41627"/>
                    </a:lnTo>
                    <a:lnTo>
                      <a:pt x="6262" y="42473"/>
                    </a:lnTo>
                    <a:lnTo>
                      <a:pt x="6995" y="43319"/>
                    </a:lnTo>
                    <a:lnTo>
                      <a:pt x="7728" y="44165"/>
                    </a:lnTo>
                    <a:lnTo>
                      <a:pt x="8461" y="44899"/>
                    </a:lnTo>
                    <a:lnTo>
                      <a:pt x="9308" y="45632"/>
                    </a:lnTo>
                    <a:lnTo>
                      <a:pt x="10097" y="46365"/>
                    </a:lnTo>
                    <a:lnTo>
                      <a:pt x="11000" y="47042"/>
                    </a:lnTo>
                    <a:lnTo>
                      <a:pt x="11902" y="47606"/>
                    </a:lnTo>
                    <a:lnTo>
                      <a:pt x="12861" y="48170"/>
                    </a:lnTo>
                    <a:lnTo>
                      <a:pt x="13876" y="48678"/>
                    </a:lnTo>
                    <a:lnTo>
                      <a:pt x="14892" y="49129"/>
                    </a:lnTo>
                    <a:lnTo>
                      <a:pt x="15907" y="49524"/>
                    </a:lnTo>
                    <a:lnTo>
                      <a:pt x="17035" y="49806"/>
                    </a:lnTo>
                    <a:lnTo>
                      <a:pt x="18163" y="50088"/>
                    </a:lnTo>
                    <a:lnTo>
                      <a:pt x="19291" y="50257"/>
                    </a:lnTo>
                    <a:lnTo>
                      <a:pt x="20532" y="50314"/>
                    </a:lnTo>
                    <a:lnTo>
                      <a:pt x="21717" y="50314"/>
                    </a:lnTo>
                    <a:lnTo>
                      <a:pt x="22958" y="50257"/>
                    </a:lnTo>
                    <a:lnTo>
                      <a:pt x="24142" y="50088"/>
                    </a:lnTo>
                    <a:lnTo>
                      <a:pt x="25270" y="49806"/>
                    </a:lnTo>
                    <a:lnTo>
                      <a:pt x="26398" y="49524"/>
                    </a:lnTo>
                    <a:lnTo>
                      <a:pt x="27414" y="49129"/>
                    </a:lnTo>
                    <a:lnTo>
                      <a:pt x="28429" y="48621"/>
                    </a:lnTo>
                    <a:lnTo>
                      <a:pt x="29388" y="48114"/>
                    </a:lnTo>
                    <a:lnTo>
                      <a:pt x="30347" y="47550"/>
                    </a:lnTo>
                    <a:lnTo>
                      <a:pt x="31193" y="46929"/>
                    </a:lnTo>
                    <a:lnTo>
                      <a:pt x="32039" y="46252"/>
                    </a:lnTo>
                    <a:lnTo>
                      <a:pt x="32829" y="45575"/>
                    </a:lnTo>
                    <a:lnTo>
                      <a:pt x="33562" y="44786"/>
                    </a:lnTo>
                    <a:lnTo>
                      <a:pt x="34295" y="44053"/>
                    </a:lnTo>
                    <a:lnTo>
                      <a:pt x="34972" y="43263"/>
                    </a:lnTo>
                    <a:lnTo>
                      <a:pt x="35593" y="42417"/>
                    </a:lnTo>
                    <a:lnTo>
                      <a:pt x="36213" y="41627"/>
                    </a:lnTo>
                    <a:lnTo>
                      <a:pt x="37341" y="39935"/>
                    </a:lnTo>
                    <a:lnTo>
                      <a:pt x="38300" y="38299"/>
                    </a:lnTo>
                    <a:lnTo>
                      <a:pt x="39090" y="36663"/>
                    </a:lnTo>
                    <a:lnTo>
                      <a:pt x="39767" y="35141"/>
                    </a:lnTo>
                    <a:lnTo>
                      <a:pt x="40331" y="33787"/>
                    </a:lnTo>
                    <a:lnTo>
                      <a:pt x="40782" y="32602"/>
                    </a:lnTo>
                    <a:lnTo>
                      <a:pt x="41346" y="30854"/>
                    </a:lnTo>
                    <a:lnTo>
                      <a:pt x="41459" y="30346"/>
                    </a:lnTo>
                    <a:lnTo>
                      <a:pt x="41459" y="29782"/>
                    </a:lnTo>
                    <a:lnTo>
                      <a:pt x="41120" y="20024"/>
                    </a:lnTo>
                    <a:lnTo>
                      <a:pt x="41120" y="17260"/>
                    </a:lnTo>
                    <a:lnTo>
                      <a:pt x="41177" y="12184"/>
                    </a:lnTo>
                    <a:lnTo>
                      <a:pt x="41120" y="9533"/>
                    </a:lnTo>
                    <a:lnTo>
                      <a:pt x="41120" y="7164"/>
                    </a:lnTo>
                    <a:lnTo>
                      <a:pt x="41007" y="5359"/>
                    </a:lnTo>
                    <a:lnTo>
                      <a:pt x="40951" y="4738"/>
                    </a:lnTo>
                    <a:lnTo>
                      <a:pt x="40895" y="4400"/>
                    </a:lnTo>
                    <a:lnTo>
                      <a:pt x="40387" y="3215"/>
                    </a:lnTo>
                    <a:lnTo>
                      <a:pt x="39936" y="2200"/>
                    </a:lnTo>
                    <a:lnTo>
                      <a:pt x="39541" y="1410"/>
                    </a:lnTo>
                    <a:lnTo>
                      <a:pt x="39146" y="790"/>
                    </a:lnTo>
                    <a:lnTo>
                      <a:pt x="38808" y="338"/>
                    </a:lnTo>
                    <a:lnTo>
                      <a:pt x="38526" y="113"/>
                    </a:lnTo>
                    <a:lnTo>
                      <a:pt x="38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0"/>
              <p:cNvSpPr/>
              <p:nvPr/>
            </p:nvSpPr>
            <p:spPr>
              <a:xfrm>
                <a:off x="1175350" y="2143674"/>
                <a:ext cx="123906" cy="44615"/>
              </a:xfrm>
              <a:custGeom>
                <a:rect b="b" l="l" r="r" t="t"/>
                <a:pathLst>
                  <a:path extrusionOk="0" h="4570" w="12692">
                    <a:moveTo>
                      <a:pt x="12692" y="0"/>
                    </a:moveTo>
                    <a:lnTo>
                      <a:pt x="1" y="339"/>
                    </a:lnTo>
                    <a:lnTo>
                      <a:pt x="734" y="1185"/>
                    </a:lnTo>
                    <a:lnTo>
                      <a:pt x="1467" y="1918"/>
                    </a:lnTo>
                    <a:lnTo>
                      <a:pt x="2144" y="2539"/>
                    </a:lnTo>
                    <a:lnTo>
                      <a:pt x="2821" y="3103"/>
                    </a:lnTo>
                    <a:lnTo>
                      <a:pt x="3498" y="3554"/>
                    </a:lnTo>
                    <a:lnTo>
                      <a:pt x="4118" y="3892"/>
                    </a:lnTo>
                    <a:lnTo>
                      <a:pt x="4739" y="4174"/>
                    </a:lnTo>
                    <a:lnTo>
                      <a:pt x="5359" y="4400"/>
                    </a:lnTo>
                    <a:lnTo>
                      <a:pt x="5923" y="4513"/>
                    </a:lnTo>
                    <a:lnTo>
                      <a:pt x="6487" y="4569"/>
                    </a:lnTo>
                    <a:lnTo>
                      <a:pt x="7051" y="4569"/>
                    </a:lnTo>
                    <a:lnTo>
                      <a:pt x="7559" y="4513"/>
                    </a:lnTo>
                    <a:lnTo>
                      <a:pt x="8010" y="4400"/>
                    </a:lnTo>
                    <a:lnTo>
                      <a:pt x="8518" y="4231"/>
                    </a:lnTo>
                    <a:lnTo>
                      <a:pt x="8969" y="4061"/>
                    </a:lnTo>
                    <a:lnTo>
                      <a:pt x="9364" y="3836"/>
                    </a:lnTo>
                    <a:lnTo>
                      <a:pt x="9759" y="3554"/>
                    </a:lnTo>
                    <a:lnTo>
                      <a:pt x="10154" y="3272"/>
                    </a:lnTo>
                    <a:lnTo>
                      <a:pt x="10831" y="2651"/>
                    </a:lnTo>
                    <a:lnTo>
                      <a:pt x="11395" y="2031"/>
                    </a:lnTo>
                    <a:lnTo>
                      <a:pt x="11846" y="1410"/>
                    </a:lnTo>
                    <a:lnTo>
                      <a:pt x="12241" y="846"/>
                    </a:lnTo>
                    <a:lnTo>
                      <a:pt x="12523" y="395"/>
                    </a:lnTo>
                    <a:lnTo>
                      <a:pt x="12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0"/>
              <p:cNvSpPr/>
              <p:nvPr/>
            </p:nvSpPr>
            <p:spPr>
              <a:xfrm>
                <a:off x="1183062" y="1977384"/>
                <a:ext cx="61133" cy="88116"/>
              </a:xfrm>
              <a:custGeom>
                <a:rect b="b" l="l" r="r" t="t"/>
                <a:pathLst>
                  <a:path extrusionOk="0" h="9026" w="6262">
                    <a:moveTo>
                      <a:pt x="5302" y="1"/>
                    </a:moveTo>
                    <a:lnTo>
                      <a:pt x="4795" y="847"/>
                    </a:lnTo>
                    <a:lnTo>
                      <a:pt x="3554" y="2821"/>
                    </a:lnTo>
                    <a:lnTo>
                      <a:pt x="2821" y="4006"/>
                    </a:lnTo>
                    <a:lnTo>
                      <a:pt x="1975" y="5134"/>
                    </a:lnTo>
                    <a:lnTo>
                      <a:pt x="1128" y="6149"/>
                    </a:lnTo>
                    <a:lnTo>
                      <a:pt x="734" y="6544"/>
                    </a:lnTo>
                    <a:lnTo>
                      <a:pt x="395" y="6882"/>
                    </a:lnTo>
                    <a:lnTo>
                      <a:pt x="113" y="7164"/>
                    </a:lnTo>
                    <a:lnTo>
                      <a:pt x="57" y="7334"/>
                    </a:lnTo>
                    <a:lnTo>
                      <a:pt x="0" y="7446"/>
                    </a:lnTo>
                    <a:lnTo>
                      <a:pt x="0" y="7559"/>
                    </a:lnTo>
                    <a:lnTo>
                      <a:pt x="57" y="7672"/>
                    </a:lnTo>
                    <a:lnTo>
                      <a:pt x="226" y="7898"/>
                    </a:lnTo>
                    <a:lnTo>
                      <a:pt x="564" y="8123"/>
                    </a:lnTo>
                    <a:lnTo>
                      <a:pt x="959" y="8292"/>
                    </a:lnTo>
                    <a:lnTo>
                      <a:pt x="1467" y="8405"/>
                    </a:lnTo>
                    <a:lnTo>
                      <a:pt x="1975" y="8575"/>
                    </a:lnTo>
                    <a:lnTo>
                      <a:pt x="3103" y="8744"/>
                    </a:lnTo>
                    <a:lnTo>
                      <a:pt x="4287" y="8913"/>
                    </a:lnTo>
                    <a:lnTo>
                      <a:pt x="5190" y="8969"/>
                    </a:lnTo>
                    <a:lnTo>
                      <a:pt x="5810" y="9026"/>
                    </a:lnTo>
                    <a:lnTo>
                      <a:pt x="5979" y="8969"/>
                    </a:lnTo>
                    <a:lnTo>
                      <a:pt x="6092" y="8913"/>
                    </a:lnTo>
                    <a:lnTo>
                      <a:pt x="6205" y="8744"/>
                    </a:lnTo>
                    <a:lnTo>
                      <a:pt x="6261" y="8575"/>
                    </a:lnTo>
                    <a:lnTo>
                      <a:pt x="6261" y="7954"/>
                    </a:lnTo>
                    <a:lnTo>
                      <a:pt x="6149" y="7052"/>
                    </a:lnTo>
                    <a:lnTo>
                      <a:pt x="5810" y="4288"/>
                    </a:lnTo>
                    <a:lnTo>
                      <a:pt x="5528" y="2314"/>
                    </a:lnTo>
                    <a:lnTo>
                      <a:pt x="5302" y="1"/>
                    </a:lnTo>
                    <a:close/>
                  </a:path>
                </a:pathLst>
              </a:custGeom>
              <a:solidFill>
                <a:srgbClr val="F59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0"/>
              <p:cNvSpPr/>
              <p:nvPr/>
            </p:nvSpPr>
            <p:spPr>
              <a:xfrm>
                <a:off x="1125243" y="2310511"/>
                <a:ext cx="135474" cy="493943"/>
              </a:xfrm>
              <a:custGeom>
                <a:rect b="b" l="l" r="r" t="t"/>
                <a:pathLst>
                  <a:path extrusionOk="0" h="50596" w="13877">
                    <a:moveTo>
                      <a:pt x="5021" y="0"/>
                    </a:moveTo>
                    <a:lnTo>
                      <a:pt x="2708" y="56"/>
                    </a:lnTo>
                    <a:lnTo>
                      <a:pt x="114" y="113"/>
                    </a:lnTo>
                    <a:lnTo>
                      <a:pt x="57" y="2538"/>
                    </a:lnTo>
                    <a:lnTo>
                      <a:pt x="1" y="4907"/>
                    </a:lnTo>
                    <a:lnTo>
                      <a:pt x="57" y="7220"/>
                    </a:lnTo>
                    <a:lnTo>
                      <a:pt x="57" y="9420"/>
                    </a:lnTo>
                    <a:lnTo>
                      <a:pt x="170" y="11620"/>
                    </a:lnTo>
                    <a:lnTo>
                      <a:pt x="283" y="13707"/>
                    </a:lnTo>
                    <a:lnTo>
                      <a:pt x="396" y="15794"/>
                    </a:lnTo>
                    <a:lnTo>
                      <a:pt x="621" y="17768"/>
                    </a:lnTo>
                    <a:lnTo>
                      <a:pt x="790" y="19742"/>
                    </a:lnTo>
                    <a:lnTo>
                      <a:pt x="1016" y="21603"/>
                    </a:lnTo>
                    <a:lnTo>
                      <a:pt x="1580" y="25213"/>
                    </a:lnTo>
                    <a:lnTo>
                      <a:pt x="2201" y="28598"/>
                    </a:lnTo>
                    <a:lnTo>
                      <a:pt x="2934" y="31756"/>
                    </a:lnTo>
                    <a:lnTo>
                      <a:pt x="3724" y="34689"/>
                    </a:lnTo>
                    <a:lnTo>
                      <a:pt x="4570" y="37453"/>
                    </a:lnTo>
                    <a:lnTo>
                      <a:pt x="5472" y="40048"/>
                    </a:lnTo>
                    <a:lnTo>
                      <a:pt x="6431" y="42417"/>
                    </a:lnTo>
                    <a:lnTo>
                      <a:pt x="7446" y="44617"/>
                    </a:lnTo>
                    <a:lnTo>
                      <a:pt x="8462" y="46647"/>
                    </a:lnTo>
                    <a:lnTo>
                      <a:pt x="9477" y="48452"/>
                    </a:lnTo>
                    <a:lnTo>
                      <a:pt x="10492" y="50144"/>
                    </a:lnTo>
                    <a:lnTo>
                      <a:pt x="12184" y="50370"/>
                    </a:lnTo>
                    <a:lnTo>
                      <a:pt x="13877" y="50596"/>
                    </a:lnTo>
                    <a:lnTo>
                      <a:pt x="12974" y="48621"/>
                    </a:lnTo>
                    <a:lnTo>
                      <a:pt x="12072" y="46591"/>
                    </a:lnTo>
                    <a:lnTo>
                      <a:pt x="11282" y="44560"/>
                    </a:lnTo>
                    <a:lnTo>
                      <a:pt x="10492" y="42586"/>
                    </a:lnTo>
                    <a:lnTo>
                      <a:pt x="9815" y="40555"/>
                    </a:lnTo>
                    <a:lnTo>
                      <a:pt x="9195" y="38525"/>
                    </a:lnTo>
                    <a:lnTo>
                      <a:pt x="8631" y="36494"/>
                    </a:lnTo>
                    <a:lnTo>
                      <a:pt x="8067" y="34464"/>
                    </a:lnTo>
                    <a:lnTo>
                      <a:pt x="7616" y="32433"/>
                    </a:lnTo>
                    <a:lnTo>
                      <a:pt x="7164" y="30459"/>
                    </a:lnTo>
                    <a:lnTo>
                      <a:pt x="6769" y="28485"/>
                    </a:lnTo>
                    <a:lnTo>
                      <a:pt x="6431" y="26567"/>
                    </a:lnTo>
                    <a:lnTo>
                      <a:pt x="5867" y="22788"/>
                    </a:lnTo>
                    <a:lnTo>
                      <a:pt x="5416" y="19121"/>
                    </a:lnTo>
                    <a:lnTo>
                      <a:pt x="5134" y="15681"/>
                    </a:lnTo>
                    <a:lnTo>
                      <a:pt x="4964" y="12466"/>
                    </a:lnTo>
                    <a:lnTo>
                      <a:pt x="4852" y="9533"/>
                    </a:lnTo>
                    <a:lnTo>
                      <a:pt x="4795" y="6882"/>
                    </a:lnTo>
                    <a:lnTo>
                      <a:pt x="4852" y="4569"/>
                    </a:lnTo>
                    <a:lnTo>
                      <a:pt x="4908" y="2651"/>
                    </a:lnTo>
                    <a:lnTo>
                      <a:pt x="50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0"/>
              <p:cNvSpPr/>
              <p:nvPr/>
            </p:nvSpPr>
            <p:spPr>
              <a:xfrm>
                <a:off x="1075693" y="1658030"/>
                <a:ext cx="448792" cy="251111"/>
              </a:xfrm>
              <a:custGeom>
                <a:rect b="b" l="l" r="r" t="t"/>
                <a:pathLst>
                  <a:path extrusionOk="0" h="25722" w="45971">
                    <a:moveTo>
                      <a:pt x="39766" y="1"/>
                    </a:moveTo>
                    <a:lnTo>
                      <a:pt x="18727" y="339"/>
                    </a:lnTo>
                    <a:lnTo>
                      <a:pt x="8574" y="4570"/>
                    </a:lnTo>
                    <a:lnTo>
                      <a:pt x="8348" y="4513"/>
                    </a:lnTo>
                    <a:lnTo>
                      <a:pt x="8123" y="4457"/>
                    </a:lnTo>
                    <a:lnTo>
                      <a:pt x="7897" y="4401"/>
                    </a:lnTo>
                    <a:lnTo>
                      <a:pt x="7615" y="4457"/>
                    </a:lnTo>
                    <a:lnTo>
                      <a:pt x="7277" y="4513"/>
                    </a:lnTo>
                    <a:lnTo>
                      <a:pt x="6995" y="4626"/>
                    </a:lnTo>
                    <a:lnTo>
                      <a:pt x="6205" y="4908"/>
                    </a:lnTo>
                    <a:lnTo>
                      <a:pt x="5754" y="5247"/>
                    </a:lnTo>
                    <a:lnTo>
                      <a:pt x="5246" y="5641"/>
                    </a:lnTo>
                    <a:lnTo>
                      <a:pt x="4795" y="6093"/>
                    </a:lnTo>
                    <a:lnTo>
                      <a:pt x="4344" y="6657"/>
                    </a:lnTo>
                    <a:lnTo>
                      <a:pt x="3892" y="7221"/>
                    </a:lnTo>
                    <a:lnTo>
                      <a:pt x="3441" y="7898"/>
                    </a:lnTo>
                    <a:lnTo>
                      <a:pt x="3046" y="8574"/>
                    </a:lnTo>
                    <a:lnTo>
                      <a:pt x="2651" y="9364"/>
                    </a:lnTo>
                    <a:lnTo>
                      <a:pt x="1974" y="10944"/>
                    </a:lnTo>
                    <a:lnTo>
                      <a:pt x="1298" y="12692"/>
                    </a:lnTo>
                    <a:lnTo>
                      <a:pt x="790" y="14441"/>
                    </a:lnTo>
                    <a:lnTo>
                      <a:pt x="395" y="16133"/>
                    </a:lnTo>
                    <a:lnTo>
                      <a:pt x="113" y="17825"/>
                    </a:lnTo>
                    <a:lnTo>
                      <a:pt x="57" y="18615"/>
                    </a:lnTo>
                    <a:lnTo>
                      <a:pt x="0" y="19404"/>
                    </a:lnTo>
                    <a:lnTo>
                      <a:pt x="0" y="20138"/>
                    </a:lnTo>
                    <a:lnTo>
                      <a:pt x="57" y="20814"/>
                    </a:lnTo>
                    <a:lnTo>
                      <a:pt x="113" y="21435"/>
                    </a:lnTo>
                    <a:lnTo>
                      <a:pt x="226" y="21999"/>
                    </a:lnTo>
                    <a:lnTo>
                      <a:pt x="395" y="22450"/>
                    </a:lnTo>
                    <a:lnTo>
                      <a:pt x="621" y="22901"/>
                    </a:lnTo>
                    <a:lnTo>
                      <a:pt x="903" y="23240"/>
                    </a:lnTo>
                    <a:lnTo>
                      <a:pt x="1185" y="23465"/>
                    </a:lnTo>
                    <a:lnTo>
                      <a:pt x="1580" y="23635"/>
                    </a:lnTo>
                    <a:lnTo>
                      <a:pt x="1974" y="23635"/>
                    </a:lnTo>
                    <a:lnTo>
                      <a:pt x="2426" y="23578"/>
                    </a:lnTo>
                    <a:lnTo>
                      <a:pt x="2990" y="23409"/>
                    </a:lnTo>
                    <a:lnTo>
                      <a:pt x="4061" y="22901"/>
                    </a:lnTo>
                    <a:lnTo>
                      <a:pt x="5077" y="22281"/>
                    </a:lnTo>
                    <a:lnTo>
                      <a:pt x="5979" y="21604"/>
                    </a:lnTo>
                    <a:lnTo>
                      <a:pt x="6825" y="20871"/>
                    </a:lnTo>
                    <a:lnTo>
                      <a:pt x="7615" y="20025"/>
                    </a:lnTo>
                    <a:lnTo>
                      <a:pt x="8292" y="19235"/>
                    </a:lnTo>
                    <a:lnTo>
                      <a:pt x="8912" y="18389"/>
                    </a:lnTo>
                    <a:lnTo>
                      <a:pt x="9476" y="17599"/>
                    </a:lnTo>
                    <a:lnTo>
                      <a:pt x="9928" y="16753"/>
                    </a:lnTo>
                    <a:lnTo>
                      <a:pt x="10379" y="16020"/>
                    </a:lnTo>
                    <a:lnTo>
                      <a:pt x="10999" y="14779"/>
                    </a:lnTo>
                    <a:lnTo>
                      <a:pt x="11394" y="13877"/>
                    </a:lnTo>
                    <a:lnTo>
                      <a:pt x="11507" y="13538"/>
                    </a:lnTo>
                    <a:lnTo>
                      <a:pt x="11676" y="14046"/>
                    </a:lnTo>
                    <a:lnTo>
                      <a:pt x="11845" y="14553"/>
                    </a:lnTo>
                    <a:lnTo>
                      <a:pt x="12127" y="15230"/>
                    </a:lnTo>
                    <a:lnTo>
                      <a:pt x="12579" y="16020"/>
                    </a:lnTo>
                    <a:lnTo>
                      <a:pt x="13143" y="16922"/>
                    </a:lnTo>
                    <a:lnTo>
                      <a:pt x="13820" y="17881"/>
                    </a:lnTo>
                    <a:lnTo>
                      <a:pt x="14609" y="18840"/>
                    </a:lnTo>
                    <a:lnTo>
                      <a:pt x="15117" y="19348"/>
                    </a:lnTo>
                    <a:lnTo>
                      <a:pt x="15625" y="19799"/>
                    </a:lnTo>
                    <a:lnTo>
                      <a:pt x="16189" y="20307"/>
                    </a:lnTo>
                    <a:lnTo>
                      <a:pt x="16809" y="20758"/>
                    </a:lnTo>
                    <a:lnTo>
                      <a:pt x="17430" y="21209"/>
                    </a:lnTo>
                    <a:lnTo>
                      <a:pt x="18163" y="21604"/>
                    </a:lnTo>
                    <a:lnTo>
                      <a:pt x="18896" y="21999"/>
                    </a:lnTo>
                    <a:lnTo>
                      <a:pt x="19686" y="22394"/>
                    </a:lnTo>
                    <a:lnTo>
                      <a:pt x="20532" y="22732"/>
                    </a:lnTo>
                    <a:lnTo>
                      <a:pt x="21434" y="23014"/>
                    </a:lnTo>
                    <a:lnTo>
                      <a:pt x="22393" y="23240"/>
                    </a:lnTo>
                    <a:lnTo>
                      <a:pt x="23409" y="23465"/>
                    </a:lnTo>
                    <a:lnTo>
                      <a:pt x="24480" y="23635"/>
                    </a:lnTo>
                    <a:lnTo>
                      <a:pt x="25608" y="23747"/>
                    </a:lnTo>
                    <a:lnTo>
                      <a:pt x="26849" y="23804"/>
                    </a:lnTo>
                    <a:lnTo>
                      <a:pt x="28090" y="23747"/>
                    </a:lnTo>
                    <a:lnTo>
                      <a:pt x="30516" y="23691"/>
                    </a:lnTo>
                    <a:lnTo>
                      <a:pt x="32659" y="23691"/>
                    </a:lnTo>
                    <a:lnTo>
                      <a:pt x="34577" y="23747"/>
                    </a:lnTo>
                    <a:lnTo>
                      <a:pt x="36213" y="23860"/>
                    </a:lnTo>
                    <a:lnTo>
                      <a:pt x="37623" y="23973"/>
                    </a:lnTo>
                    <a:lnTo>
                      <a:pt x="38807" y="24142"/>
                    </a:lnTo>
                    <a:lnTo>
                      <a:pt x="39766" y="24368"/>
                    </a:lnTo>
                    <a:lnTo>
                      <a:pt x="40612" y="24537"/>
                    </a:lnTo>
                    <a:lnTo>
                      <a:pt x="41233" y="24763"/>
                    </a:lnTo>
                    <a:lnTo>
                      <a:pt x="41740" y="24988"/>
                    </a:lnTo>
                    <a:lnTo>
                      <a:pt x="42135" y="25158"/>
                    </a:lnTo>
                    <a:lnTo>
                      <a:pt x="42417" y="25327"/>
                    </a:lnTo>
                    <a:lnTo>
                      <a:pt x="42699" y="25609"/>
                    </a:lnTo>
                    <a:lnTo>
                      <a:pt x="42756" y="25722"/>
                    </a:lnTo>
                    <a:lnTo>
                      <a:pt x="45971" y="10944"/>
                    </a:lnTo>
                    <a:lnTo>
                      <a:pt x="397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40"/>
              <p:cNvSpPr/>
              <p:nvPr/>
            </p:nvSpPr>
            <p:spPr>
              <a:xfrm>
                <a:off x="1478743" y="2336935"/>
                <a:ext cx="477972" cy="460360"/>
              </a:xfrm>
              <a:custGeom>
                <a:rect b="b" l="l" r="r" t="t"/>
                <a:pathLst>
                  <a:path extrusionOk="0" h="47156" w="48960">
                    <a:moveTo>
                      <a:pt x="24198" y="1"/>
                    </a:moveTo>
                    <a:lnTo>
                      <a:pt x="23352" y="57"/>
                    </a:lnTo>
                    <a:lnTo>
                      <a:pt x="22562" y="113"/>
                    </a:lnTo>
                    <a:lnTo>
                      <a:pt x="21885" y="283"/>
                    </a:lnTo>
                    <a:lnTo>
                      <a:pt x="21265" y="508"/>
                    </a:lnTo>
                    <a:lnTo>
                      <a:pt x="20701" y="734"/>
                    </a:lnTo>
                    <a:lnTo>
                      <a:pt x="20250" y="1072"/>
                    </a:lnTo>
                    <a:lnTo>
                      <a:pt x="19798" y="1467"/>
                    </a:lnTo>
                    <a:lnTo>
                      <a:pt x="19460" y="1862"/>
                    </a:lnTo>
                    <a:lnTo>
                      <a:pt x="19178" y="2370"/>
                    </a:lnTo>
                    <a:lnTo>
                      <a:pt x="18896" y="2877"/>
                    </a:lnTo>
                    <a:lnTo>
                      <a:pt x="18727" y="3441"/>
                    </a:lnTo>
                    <a:lnTo>
                      <a:pt x="18557" y="4062"/>
                    </a:lnTo>
                    <a:lnTo>
                      <a:pt x="18445" y="4739"/>
                    </a:lnTo>
                    <a:lnTo>
                      <a:pt x="18332" y="5472"/>
                    </a:lnTo>
                    <a:lnTo>
                      <a:pt x="18219" y="6995"/>
                    </a:lnTo>
                    <a:lnTo>
                      <a:pt x="18163" y="8631"/>
                    </a:lnTo>
                    <a:lnTo>
                      <a:pt x="18163" y="10435"/>
                    </a:lnTo>
                    <a:lnTo>
                      <a:pt x="18163" y="12353"/>
                    </a:lnTo>
                    <a:lnTo>
                      <a:pt x="18163" y="14384"/>
                    </a:lnTo>
                    <a:lnTo>
                      <a:pt x="18106" y="16527"/>
                    </a:lnTo>
                    <a:lnTo>
                      <a:pt x="17881" y="18671"/>
                    </a:lnTo>
                    <a:lnTo>
                      <a:pt x="17768" y="19799"/>
                    </a:lnTo>
                    <a:lnTo>
                      <a:pt x="17599" y="20983"/>
                    </a:lnTo>
                    <a:lnTo>
                      <a:pt x="17373" y="22111"/>
                    </a:lnTo>
                    <a:lnTo>
                      <a:pt x="17091" y="23296"/>
                    </a:lnTo>
                    <a:lnTo>
                      <a:pt x="16922" y="23973"/>
                    </a:lnTo>
                    <a:lnTo>
                      <a:pt x="16696" y="24650"/>
                    </a:lnTo>
                    <a:lnTo>
                      <a:pt x="16414" y="25326"/>
                    </a:lnTo>
                    <a:lnTo>
                      <a:pt x="16132" y="26003"/>
                    </a:lnTo>
                    <a:lnTo>
                      <a:pt x="15399" y="27357"/>
                    </a:lnTo>
                    <a:lnTo>
                      <a:pt x="14553" y="28711"/>
                    </a:lnTo>
                    <a:lnTo>
                      <a:pt x="13650" y="30008"/>
                    </a:lnTo>
                    <a:lnTo>
                      <a:pt x="12635" y="31362"/>
                    </a:lnTo>
                    <a:lnTo>
                      <a:pt x="11507" y="32716"/>
                    </a:lnTo>
                    <a:lnTo>
                      <a:pt x="10322" y="34126"/>
                    </a:lnTo>
                    <a:lnTo>
                      <a:pt x="7840" y="37002"/>
                    </a:lnTo>
                    <a:lnTo>
                      <a:pt x="5189" y="40048"/>
                    </a:lnTo>
                    <a:lnTo>
                      <a:pt x="3892" y="41684"/>
                    </a:lnTo>
                    <a:lnTo>
                      <a:pt x="2538" y="43433"/>
                    </a:lnTo>
                    <a:lnTo>
                      <a:pt x="1297" y="45237"/>
                    </a:lnTo>
                    <a:lnTo>
                      <a:pt x="0" y="47155"/>
                    </a:lnTo>
                    <a:lnTo>
                      <a:pt x="1918" y="46760"/>
                    </a:lnTo>
                    <a:lnTo>
                      <a:pt x="3723" y="46366"/>
                    </a:lnTo>
                    <a:lnTo>
                      <a:pt x="5584" y="45971"/>
                    </a:lnTo>
                    <a:lnTo>
                      <a:pt x="7389" y="45463"/>
                    </a:lnTo>
                    <a:lnTo>
                      <a:pt x="9194" y="44955"/>
                    </a:lnTo>
                    <a:lnTo>
                      <a:pt x="10943" y="44391"/>
                    </a:lnTo>
                    <a:lnTo>
                      <a:pt x="12748" y="43771"/>
                    </a:lnTo>
                    <a:lnTo>
                      <a:pt x="14496" y="43151"/>
                    </a:lnTo>
                    <a:lnTo>
                      <a:pt x="16188" y="42474"/>
                    </a:lnTo>
                    <a:lnTo>
                      <a:pt x="17881" y="41740"/>
                    </a:lnTo>
                    <a:lnTo>
                      <a:pt x="19573" y="41007"/>
                    </a:lnTo>
                    <a:lnTo>
                      <a:pt x="21265" y="40217"/>
                    </a:lnTo>
                    <a:lnTo>
                      <a:pt x="22901" y="39371"/>
                    </a:lnTo>
                    <a:lnTo>
                      <a:pt x="24480" y="38469"/>
                    </a:lnTo>
                    <a:lnTo>
                      <a:pt x="26116" y="37566"/>
                    </a:lnTo>
                    <a:lnTo>
                      <a:pt x="27639" y="36664"/>
                    </a:lnTo>
                    <a:lnTo>
                      <a:pt x="27357" y="34803"/>
                    </a:lnTo>
                    <a:lnTo>
                      <a:pt x="27977" y="36438"/>
                    </a:lnTo>
                    <a:lnTo>
                      <a:pt x="29500" y="35479"/>
                    </a:lnTo>
                    <a:lnTo>
                      <a:pt x="30967" y="34464"/>
                    </a:lnTo>
                    <a:lnTo>
                      <a:pt x="32433" y="33449"/>
                    </a:lnTo>
                    <a:lnTo>
                      <a:pt x="33843" y="32377"/>
                    </a:lnTo>
                    <a:lnTo>
                      <a:pt x="35253" y="31305"/>
                    </a:lnTo>
                    <a:lnTo>
                      <a:pt x="36664" y="30177"/>
                    </a:lnTo>
                    <a:lnTo>
                      <a:pt x="38017" y="29049"/>
                    </a:lnTo>
                    <a:lnTo>
                      <a:pt x="39315" y="27865"/>
                    </a:lnTo>
                    <a:lnTo>
                      <a:pt x="40668" y="26624"/>
                    </a:lnTo>
                    <a:lnTo>
                      <a:pt x="41909" y="25439"/>
                    </a:lnTo>
                    <a:lnTo>
                      <a:pt x="43150" y="24142"/>
                    </a:lnTo>
                    <a:lnTo>
                      <a:pt x="44391" y="22845"/>
                    </a:lnTo>
                    <a:lnTo>
                      <a:pt x="45576" y="21547"/>
                    </a:lnTo>
                    <a:lnTo>
                      <a:pt x="46760" y="20194"/>
                    </a:lnTo>
                    <a:lnTo>
                      <a:pt x="47888" y="18783"/>
                    </a:lnTo>
                    <a:lnTo>
                      <a:pt x="48960" y="17430"/>
                    </a:lnTo>
                    <a:lnTo>
                      <a:pt x="47211" y="15568"/>
                    </a:lnTo>
                    <a:lnTo>
                      <a:pt x="45463" y="13820"/>
                    </a:lnTo>
                    <a:lnTo>
                      <a:pt x="43714" y="12128"/>
                    </a:lnTo>
                    <a:lnTo>
                      <a:pt x="41966" y="10492"/>
                    </a:lnTo>
                    <a:lnTo>
                      <a:pt x="40274" y="8969"/>
                    </a:lnTo>
                    <a:lnTo>
                      <a:pt x="38638" y="7559"/>
                    </a:lnTo>
                    <a:lnTo>
                      <a:pt x="37002" y="6205"/>
                    </a:lnTo>
                    <a:lnTo>
                      <a:pt x="35366" y="4964"/>
                    </a:lnTo>
                    <a:lnTo>
                      <a:pt x="33787" y="3892"/>
                    </a:lnTo>
                    <a:lnTo>
                      <a:pt x="32264" y="2877"/>
                    </a:lnTo>
                    <a:lnTo>
                      <a:pt x="30797" y="2031"/>
                    </a:lnTo>
                    <a:lnTo>
                      <a:pt x="29387" y="1298"/>
                    </a:lnTo>
                    <a:lnTo>
                      <a:pt x="27977" y="734"/>
                    </a:lnTo>
                    <a:lnTo>
                      <a:pt x="26680" y="339"/>
                    </a:lnTo>
                    <a:lnTo>
                      <a:pt x="26059" y="170"/>
                    </a:lnTo>
                    <a:lnTo>
                      <a:pt x="25383" y="113"/>
                    </a:lnTo>
                    <a:lnTo>
                      <a:pt x="248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40"/>
              <p:cNvSpPr/>
              <p:nvPr/>
            </p:nvSpPr>
            <p:spPr>
              <a:xfrm>
                <a:off x="1478743" y="2336935"/>
                <a:ext cx="477972" cy="460360"/>
              </a:xfrm>
              <a:custGeom>
                <a:rect b="b" l="l" r="r" t="t"/>
                <a:pathLst>
                  <a:path extrusionOk="0" fill="none" h="47156" w="48960">
                    <a:moveTo>
                      <a:pt x="27357" y="34803"/>
                    </a:moveTo>
                    <a:lnTo>
                      <a:pt x="27977" y="36438"/>
                    </a:lnTo>
                    <a:lnTo>
                      <a:pt x="27977" y="36438"/>
                    </a:lnTo>
                    <a:lnTo>
                      <a:pt x="29500" y="35479"/>
                    </a:lnTo>
                    <a:lnTo>
                      <a:pt x="30967" y="34464"/>
                    </a:lnTo>
                    <a:lnTo>
                      <a:pt x="32433" y="33449"/>
                    </a:lnTo>
                    <a:lnTo>
                      <a:pt x="33843" y="32377"/>
                    </a:lnTo>
                    <a:lnTo>
                      <a:pt x="35253" y="31305"/>
                    </a:lnTo>
                    <a:lnTo>
                      <a:pt x="36664" y="30177"/>
                    </a:lnTo>
                    <a:lnTo>
                      <a:pt x="38017" y="29049"/>
                    </a:lnTo>
                    <a:lnTo>
                      <a:pt x="39315" y="27865"/>
                    </a:lnTo>
                    <a:lnTo>
                      <a:pt x="40668" y="26624"/>
                    </a:lnTo>
                    <a:lnTo>
                      <a:pt x="41909" y="25439"/>
                    </a:lnTo>
                    <a:lnTo>
                      <a:pt x="43150" y="24142"/>
                    </a:lnTo>
                    <a:lnTo>
                      <a:pt x="44391" y="22845"/>
                    </a:lnTo>
                    <a:lnTo>
                      <a:pt x="45576" y="21547"/>
                    </a:lnTo>
                    <a:lnTo>
                      <a:pt x="46760" y="20194"/>
                    </a:lnTo>
                    <a:lnTo>
                      <a:pt x="47888" y="18783"/>
                    </a:lnTo>
                    <a:lnTo>
                      <a:pt x="48960" y="17430"/>
                    </a:lnTo>
                    <a:lnTo>
                      <a:pt x="48960" y="17430"/>
                    </a:lnTo>
                    <a:lnTo>
                      <a:pt x="47211" y="15568"/>
                    </a:lnTo>
                    <a:lnTo>
                      <a:pt x="45463" y="13820"/>
                    </a:lnTo>
                    <a:lnTo>
                      <a:pt x="43714" y="12128"/>
                    </a:lnTo>
                    <a:lnTo>
                      <a:pt x="41966" y="10492"/>
                    </a:lnTo>
                    <a:lnTo>
                      <a:pt x="40274" y="8969"/>
                    </a:lnTo>
                    <a:lnTo>
                      <a:pt x="38638" y="7559"/>
                    </a:lnTo>
                    <a:lnTo>
                      <a:pt x="37002" y="6205"/>
                    </a:lnTo>
                    <a:lnTo>
                      <a:pt x="35366" y="4964"/>
                    </a:lnTo>
                    <a:lnTo>
                      <a:pt x="33787" y="3892"/>
                    </a:lnTo>
                    <a:lnTo>
                      <a:pt x="32264" y="2877"/>
                    </a:lnTo>
                    <a:lnTo>
                      <a:pt x="30797" y="2031"/>
                    </a:lnTo>
                    <a:lnTo>
                      <a:pt x="29387" y="1298"/>
                    </a:lnTo>
                    <a:lnTo>
                      <a:pt x="27977" y="734"/>
                    </a:lnTo>
                    <a:lnTo>
                      <a:pt x="26680" y="339"/>
                    </a:lnTo>
                    <a:lnTo>
                      <a:pt x="26059" y="170"/>
                    </a:lnTo>
                    <a:lnTo>
                      <a:pt x="25383" y="113"/>
                    </a:lnTo>
                    <a:lnTo>
                      <a:pt x="24818" y="1"/>
                    </a:lnTo>
                    <a:lnTo>
                      <a:pt x="24198" y="1"/>
                    </a:lnTo>
                    <a:lnTo>
                      <a:pt x="24198" y="1"/>
                    </a:lnTo>
                    <a:lnTo>
                      <a:pt x="23352" y="57"/>
                    </a:lnTo>
                    <a:lnTo>
                      <a:pt x="22562" y="113"/>
                    </a:lnTo>
                    <a:lnTo>
                      <a:pt x="21885" y="283"/>
                    </a:lnTo>
                    <a:lnTo>
                      <a:pt x="21265" y="508"/>
                    </a:lnTo>
                    <a:lnTo>
                      <a:pt x="20701" y="734"/>
                    </a:lnTo>
                    <a:lnTo>
                      <a:pt x="20250" y="1072"/>
                    </a:lnTo>
                    <a:lnTo>
                      <a:pt x="19798" y="1467"/>
                    </a:lnTo>
                    <a:lnTo>
                      <a:pt x="19460" y="1862"/>
                    </a:lnTo>
                    <a:lnTo>
                      <a:pt x="19178" y="2370"/>
                    </a:lnTo>
                    <a:lnTo>
                      <a:pt x="18896" y="2877"/>
                    </a:lnTo>
                    <a:lnTo>
                      <a:pt x="18727" y="3441"/>
                    </a:lnTo>
                    <a:lnTo>
                      <a:pt x="18557" y="4062"/>
                    </a:lnTo>
                    <a:lnTo>
                      <a:pt x="18445" y="4739"/>
                    </a:lnTo>
                    <a:lnTo>
                      <a:pt x="18332" y="5472"/>
                    </a:lnTo>
                    <a:lnTo>
                      <a:pt x="18219" y="6995"/>
                    </a:lnTo>
                    <a:lnTo>
                      <a:pt x="18163" y="8631"/>
                    </a:lnTo>
                    <a:lnTo>
                      <a:pt x="18163" y="10435"/>
                    </a:lnTo>
                    <a:lnTo>
                      <a:pt x="18163" y="12353"/>
                    </a:lnTo>
                    <a:lnTo>
                      <a:pt x="18163" y="14384"/>
                    </a:lnTo>
                    <a:lnTo>
                      <a:pt x="18106" y="16527"/>
                    </a:lnTo>
                    <a:lnTo>
                      <a:pt x="17881" y="18671"/>
                    </a:lnTo>
                    <a:lnTo>
                      <a:pt x="17768" y="19799"/>
                    </a:lnTo>
                    <a:lnTo>
                      <a:pt x="17599" y="20983"/>
                    </a:lnTo>
                    <a:lnTo>
                      <a:pt x="17373" y="22111"/>
                    </a:lnTo>
                    <a:lnTo>
                      <a:pt x="17091" y="23296"/>
                    </a:lnTo>
                    <a:lnTo>
                      <a:pt x="17091" y="23296"/>
                    </a:lnTo>
                    <a:lnTo>
                      <a:pt x="16922" y="23973"/>
                    </a:lnTo>
                    <a:lnTo>
                      <a:pt x="16696" y="24650"/>
                    </a:lnTo>
                    <a:lnTo>
                      <a:pt x="16414" y="25326"/>
                    </a:lnTo>
                    <a:lnTo>
                      <a:pt x="16132" y="26003"/>
                    </a:lnTo>
                    <a:lnTo>
                      <a:pt x="15399" y="27357"/>
                    </a:lnTo>
                    <a:lnTo>
                      <a:pt x="14553" y="28711"/>
                    </a:lnTo>
                    <a:lnTo>
                      <a:pt x="13650" y="30008"/>
                    </a:lnTo>
                    <a:lnTo>
                      <a:pt x="12635" y="31362"/>
                    </a:lnTo>
                    <a:lnTo>
                      <a:pt x="11507" y="32716"/>
                    </a:lnTo>
                    <a:lnTo>
                      <a:pt x="10322" y="34126"/>
                    </a:lnTo>
                    <a:lnTo>
                      <a:pt x="7840" y="37002"/>
                    </a:lnTo>
                    <a:lnTo>
                      <a:pt x="5189" y="40048"/>
                    </a:lnTo>
                    <a:lnTo>
                      <a:pt x="3892" y="41684"/>
                    </a:lnTo>
                    <a:lnTo>
                      <a:pt x="2538" y="43433"/>
                    </a:lnTo>
                    <a:lnTo>
                      <a:pt x="1297" y="45237"/>
                    </a:lnTo>
                    <a:lnTo>
                      <a:pt x="0" y="47155"/>
                    </a:lnTo>
                    <a:lnTo>
                      <a:pt x="0" y="47155"/>
                    </a:lnTo>
                    <a:lnTo>
                      <a:pt x="1918" y="46760"/>
                    </a:lnTo>
                    <a:lnTo>
                      <a:pt x="3723" y="46366"/>
                    </a:lnTo>
                    <a:lnTo>
                      <a:pt x="5584" y="45971"/>
                    </a:lnTo>
                    <a:lnTo>
                      <a:pt x="7389" y="45463"/>
                    </a:lnTo>
                    <a:lnTo>
                      <a:pt x="9194" y="44955"/>
                    </a:lnTo>
                    <a:lnTo>
                      <a:pt x="10943" y="44391"/>
                    </a:lnTo>
                    <a:lnTo>
                      <a:pt x="12748" y="43771"/>
                    </a:lnTo>
                    <a:lnTo>
                      <a:pt x="14496" y="43151"/>
                    </a:lnTo>
                    <a:lnTo>
                      <a:pt x="16188" y="42474"/>
                    </a:lnTo>
                    <a:lnTo>
                      <a:pt x="17881" y="41740"/>
                    </a:lnTo>
                    <a:lnTo>
                      <a:pt x="19573" y="41007"/>
                    </a:lnTo>
                    <a:lnTo>
                      <a:pt x="21265" y="40217"/>
                    </a:lnTo>
                    <a:lnTo>
                      <a:pt x="22901" y="39371"/>
                    </a:lnTo>
                    <a:lnTo>
                      <a:pt x="24480" y="38469"/>
                    </a:lnTo>
                    <a:lnTo>
                      <a:pt x="26116" y="37566"/>
                    </a:lnTo>
                    <a:lnTo>
                      <a:pt x="27639" y="36664"/>
                    </a:lnTo>
                    <a:lnTo>
                      <a:pt x="27357" y="348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0"/>
              <p:cNvSpPr/>
              <p:nvPr/>
            </p:nvSpPr>
            <p:spPr>
              <a:xfrm>
                <a:off x="1745784" y="2676661"/>
                <a:ext cx="6072" cy="18178"/>
              </a:xfrm>
              <a:custGeom>
                <a:rect b="b" l="l" r="r" t="t"/>
                <a:pathLst>
                  <a:path extrusionOk="0" h="1862" w="622">
                    <a:moveTo>
                      <a:pt x="1" y="1"/>
                    </a:moveTo>
                    <a:lnTo>
                      <a:pt x="283" y="1862"/>
                    </a:lnTo>
                    <a:lnTo>
                      <a:pt x="621" y="16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5DC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0"/>
              <p:cNvSpPr/>
              <p:nvPr/>
            </p:nvSpPr>
            <p:spPr>
              <a:xfrm>
                <a:off x="1745784" y="2676661"/>
                <a:ext cx="6072" cy="18178"/>
              </a:xfrm>
              <a:custGeom>
                <a:rect b="b" l="l" r="r" t="t"/>
                <a:pathLst>
                  <a:path extrusionOk="0" fill="none" h="1862" w="622">
                    <a:moveTo>
                      <a:pt x="283" y="1862"/>
                    </a:moveTo>
                    <a:lnTo>
                      <a:pt x="283" y="1862"/>
                    </a:lnTo>
                    <a:lnTo>
                      <a:pt x="621" y="1636"/>
                    </a:lnTo>
                    <a:lnTo>
                      <a:pt x="1" y="1"/>
                    </a:lnTo>
                    <a:lnTo>
                      <a:pt x="283" y="18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40"/>
              <p:cNvSpPr/>
              <p:nvPr/>
            </p:nvSpPr>
            <p:spPr>
              <a:xfrm>
                <a:off x="1745784" y="2676661"/>
                <a:ext cx="6072" cy="18178"/>
              </a:xfrm>
              <a:custGeom>
                <a:rect b="b" l="l" r="r" t="t"/>
                <a:pathLst>
                  <a:path extrusionOk="0" h="1862" w="622">
                    <a:moveTo>
                      <a:pt x="1" y="1"/>
                    </a:moveTo>
                    <a:lnTo>
                      <a:pt x="283" y="1862"/>
                    </a:lnTo>
                    <a:lnTo>
                      <a:pt x="621" y="16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7D7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0"/>
              <p:cNvSpPr/>
              <p:nvPr/>
            </p:nvSpPr>
            <p:spPr>
              <a:xfrm>
                <a:off x="1745784" y="2676661"/>
                <a:ext cx="6072" cy="18178"/>
              </a:xfrm>
              <a:custGeom>
                <a:rect b="b" l="l" r="r" t="t"/>
                <a:pathLst>
                  <a:path extrusionOk="0" fill="none" h="1862" w="622">
                    <a:moveTo>
                      <a:pt x="1" y="1"/>
                    </a:moveTo>
                    <a:lnTo>
                      <a:pt x="283" y="1862"/>
                    </a:lnTo>
                    <a:lnTo>
                      <a:pt x="283" y="1862"/>
                    </a:lnTo>
                    <a:lnTo>
                      <a:pt x="621" y="163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/>
          <p:nvPr/>
        </p:nvSpPr>
        <p:spPr>
          <a:xfrm>
            <a:off x="6615051" y="1654126"/>
            <a:ext cx="1340596" cy="1340596"/>
          </a:xfrm>
          <a:custGeom>
            <a:rect b="b" l="l" r="r" t="t"/>
            <a:pathLst>
              <a:path extrusionOk="0" h="209550" w="209550">
                <a:moveTo>
                  <a:pt x="103007" y="0"/>
                </a:moveTo>
                <a:lnTo>
                  <a:pt x="104685" y="97614"/>
                </a:lnTo>
                <a:lnTo>
                  <a:pt x="104266" y="97614"/>
                </a:lnTo>
                <a:lnTo>
                  <a:pt x="97375" y="240"/>
                </a:lnTo>
                <a:lnTo>
                  <a:pt x="93899" y="539"/>
                </a:lnTo>
                <a:lnTo>
                  <a:pt x="104026" y="97614"/>
                </a:lnTo>
                <a:lnTo>
                  <a:pt x="103666" y="97674"/>
                </a:lnTo>
                <a:lnTo>
                  <a:pt x="88326" y="1318"/>
                </a:lnTo>
                <a:lnTo>
                  <a:pt x="84851" y="1918"/>
                </a:lnTo>
                <a:lnTo>
                  <a:pt x="103427" y="97734"/>
                </a:lnTo>
                <a:lnTo>
                  <a:pt x="103067" y="97794"/>
                </a:lnTo>
                <a:lnTo>
                  <a:pt x="79338" y="3116"/>
                </a:lnTo>
                <a:lnTo>
                  <a:pt x="75982" y="4015"/>
                </a:lnTo>
                <a:lnTo>
                  <a:pt x="102828" y="97854"/>
                </a:lnTo>
                <a:lnTo>
                  <a:pt x="102468" y="97974"/>
                </a:lnTo>
                <a:lnTo>
                  <a:pt x="70589" y="5693"/>
                </a:lnTo>
                <a:lnTo>
                  <a:pt x="67293" y="6891"/>
                </a:lnTo>
                <a:lnTo>
                  <a:pt x="102228" y="98094"/>
                </a:lnTo>
                <a:lnTo>
                  <a:pt x="101869" y="98213"/>
                </a:lnTo>
                <a:lnTo>
                  <a:pt x="62080" y="9048"/>
                </a:lnTo>
                <a:lnTo>
                  <a:pt x="58904" y="10546"/>
                </a:lnTo>
                <a:lnTo>
                  <a:pt x="101629" y="98333"/>
                </a:lnTo>
                <a:lnTo>
                  <a:pt x="101270" y="98513"/>
                </a:lnTo>
                <a:lnTo>
                  <a:pt x="53931" y="13183"/>
                </a:lnTo>
                <a:lnTo>
                  <a:pt x="50874" y="14921"/>
                </a:lnTo>
                <a:lnTo>
                  <a:pt x="101090" y="98633"/>
                </a:lnTo>
                <a:lnTo>
                  <a:pt x="100730" y="98813"/>
                </a:lnTo>
                <a:lnTo>
                  <a:pt x="46141" y="17917"/>
                </a:lnTo>
                <a:lnTo>
                  <a:pt x="43264" y="19954"/>
                </a:lnTo>
                <a:lnTo>
                  <a:pt x="100550" y="98933"/>
                </a:lnTo>
                <a:lnTo>
                  <a:pt x="100251" y="99172"/>
                </a:lnTo>
                <a:lnTo>
                  <a:pt x="38770" y="23370"/>
                </a:lnTo>
                <a:lnTo>
                  <a:pt x="36074" y="25647"/>
                </a:lnTo>
                <a:lnTo>
                  <a:pt x="100071" y="99352"/>
                </a:lnTo>
                <a:lnTo>
                  <a:pt x="99771" y="99592"/>
                </a:lnTo>
                <a:lnTo>
                  <a:pt x="31939" y="29482"/>
                </a:lnTo>
                <a:lnTo>
                  <a:pt x="29482" y="31939"/>
                </a:lnTo>
                <a:lnTo>
                  <a:pt x="99592" y="99771"/>
                </a:lnTo>
                <a:lnTo>
                  <a:pt x="99352" y="100071"/>
                </a:lnTo>
                <a:lnTo>
                  <a:pt x="25647" y="36074"/>
                </a:lnTo>
                <a:lnTo>
                  <a:pt x="23430" y="38770"/>
                </a:lnTo>
                <a:lnTo>
                  <a:pt x="99172" y="100251"/>
                </a:lnTo>
                <a:lnTo>
                  <a:pt x="98992" y="100550"/>
                </a:lnTo>
                <a:lnTo>
                  <a:pt x="19954" y="43264"/>
                </a:lnTo>
                <a:lnTo>
                  <a:pt x="17977" y="46141"/>
                </a:lnTo>
                <a:lnTo>
                  <a:pt x="98813" y="100730"/>
                </a:lnTo>
                <a:lnTo>
                  <a:pt x="98633" y="101090"/>
                </a:lnTo>
                <a:lnTo>
                  <a:pt x="14921" y="50874"/>
                </a:lnTo>
                <a:lnTo>
                  <a:pt x="13183" y="53931"/>
                </a:lnTo>
                <a:lnTo>
                  <a:pt x="98513" y="101270"/>
                </a:lnTo>
                <a:lnTo>
                  <a:pt x="98333" y="101629"/>
                </a:lnTo>
                <a:lnTo>
                  <a:pt x="10546" y="58904"/>
                </a:lnTo>
                <a:lnTo>
                  <a:pt x="9048" y="62080"/>
                </a:lnTo>
                <a:lnTo>
                  <a:pt x="98213" y="101869"/>
                </a:lnTo>
                <a:lnTo>
                  <a:pt x="98094" y="102228"/>
                </a:lnTo>
                <a:lnTo>
                  <a:pt x="6951" y="67293"/>
                </a:lnTo>
                <a:lnTo>
                  <a:pt x="5693" y="70589"/>
                </a:lnTo>
                <a:lnTo>
                  <a:pt x="97974" y="102408"/>
                </a:lnTo>
                <a:lnTo>
                  <a:pt x="97854" y="102768"/>
                </a:lnTo>
                <a:lnTo>
                  <a:pt x="4015" y="75982"/>
                </a:lnTo>
                <a:lnTo>
                  <a:pt x="3116" y="79338"/>
                </a:lnTo>
                <a:lnTo>
                  <a:pt x="97794" y="103007"/>
                </a:lnTo>
                <a:lnTo>
                  <a:pt x="97734" y="103427"/>
                </a:lnTo>
                <a:lnTo>
                  <a:pt x="1918" y="84851"/>
                </a:lnTo>
                <a:lnTo>
                  <a:pt x="1318" y="88326"/>
                </a:lnTo>
                <a:lnTo>
                  <a:pt x="97674" y="103666"/>
                </a:lnTo>
                <a:lnTo>
                  <a:pt x="97614" y="104026"/>
                </a:lnTo>
                <a:lnTo>
                  <a:pt x="599" y="93899"/>
                </a:lnTo>
                <a:lnTo>
                  <a:pt x="300" y="97375"/>
                </a:lnTo>
                <a:lnTo>
                  <a:pt x="97614" y="104266"/>
                </a:lnTo>
                <a:lnTo>
                  <a:pt x="97614" y="104625"/>
                </a:lnTo>
                <a:lnTo>
                  <a:pt x="60" y="103007"/>
                </a:lnTo>
                <a:lnTo>
                  <a:pt x="0" y="104745"/>
                </a:lnTo>
                <a:lnTo>
                  <a:pt x="60" y="106543"/>
                </a:lnTo>
                <a:lnTo>
                  <a:pt x="97614" y="104865"/>
                </a:lnTo>
                <a:lnTo>
                  <a:pt x="97614" y="105284"/>
                </a:lnTo>
                <a:lnTo>
                  <a:pt x="300" y="112175"/>
                </a:lnTo>
                <a:lnTo>
                  <a:pt x="599" y="115651"/>
                </a:lnTo>
                <a:lnTo>
                  <a:pt x="97614" y="105524"/>
                </a:lnTo>
                <a:lnTo>
                  <a:pt x="97674" y="105884"/>
                </a:lnTo>
                <a:lnTo>
                  <a:pt x="1318" y="121224"/>
                </a:lnTo>
                <a:lnTo>
                  <a:pt x="1918" y="124699"/>
                </a:lnTo>
                <a:lnTo>
                  <a:pt x="97734" y="106123"/>
                </a:lnTo>
                <a:lnTo>
                  <a:pt x="97794" y="106543"/>
                </a:lnTo>
                <a:lnTo>
                  <a:pt x="3116" y="130212"/>
                </a:lnTo>
                <a:lnTo>
                  <a:pt x="4015" y="133568"/>
                </a:lnTo>
                <a:lnTo>
                  <a:pt x="97854" y="106722"/>
                </a:lnTo>
                <a:lnTo>
                  <a:pt x="97974" y="107142"/>
                </a:lnTo>
                <a:lnTo>
                  <a:pt x="5693" y="138961"/>
                </a:lnTo>
                <a:lnTo>
                  <a:pt x="6951" y="142257"/>
                </a:lnTo>
                <a:lnTo>
                  <a:pt x="98094" y="107322"/>
                </a:lnTo>
                <a:lnTo>
                  <a:pt x="98213" y="107681"/>
                </a:lnTo>
                <a:lnTo>
                  <a:pt x="9048" y="147470"/>
                </a:lnTo>
                <a:lnTo>
                  <a:pt x="10546" y="150646"/>
                </a:lnTo>
                <a:lnTo>
                  <a:pt x="98333" y="107921"/>
                </a:lnTo>
                <a:lnTo>
                  <a:pt x="98513" y="108280"/>
                </a:lnTo>
                <a:lnTo>
                  <a:pt x="13183" y="155619"/>
                </a:lnTo>
                <a:lnTo>
                  <a:pt x="14921" y="158676"/>
                </a:lnTo>
                <a:lnTo>
                  <a:pt x="98633" y="108460"/>
                </a:lnTo>
                <a:lnTo>
                  <a:pt x="98813" y="108820"/>
                </a:lnTo>
                <a:lnTo>
                  <a:pt x="17977" y="163409"/>
                </a:lnTo>
                <a:lnTo>
                  <a:pt x="19954" y="166286"/>
                </a:lnTo>
                <a:lnTo>
                  <a:pt x="98992" y="109000"/>
                </a:lnTo>
                <a:lnTo>
                  <a:pt x="99172" y="109299"/>
                </a:lnTo>
                <a:lnTo>
                  <a:pt x="23430" y="170780"/>
                </a:lnTo>
                <a:lnTo>
                  <a:pt x="25647" y="173476"/>
                </a:lnTo>
                <a:lnTo>
                  <a:pt x="99352" y="109479"/>
                </a:lnTo>
                <a:lnTo>
                  <a:pt x="99592" y="109779"/>
                </a:lnTo>
                <a:lnTo>
                  <a:pt x="29482" y="177611"/>
                </a:lnTo>
                <a:lnTo>
                  <a:pt x="31939" y="180068"/>
                </a:lnTo>
                <a:lnTo>
                  <a:pt x="99771" y="109958"/>
                </a:lnTo>
                <a:lnTo>
                  <a:pt x="100071" y="110198"/>
                </a:lnTo>
                <a:lnTo>
                  <a:pt x="36074" y="183903"/>
                </a:lnTo>
                <a:lnTo>
                  <a:pt x="38770" y="186120"/>
                </a:lnTo>
                <a:lnTo>
                  <a:pt x="100251" y="110378"/>
                </a:lnTo>
                <a:lnTo>
                  <a:pt x="100550" y="110558"/>
                </a:lnTo>
                <a:lnTo>
                  <a:pt x="43264" y="189596"/>
                </a:lnTo>
                <a:lnTo>
                  <a:pt x="46141" y="191573"/>
                </a:lnTo>
                <a:lnTo>
                  <a:pt x="100730" y="110737"/>
                </a:lnTo>
                <a:lnTo>
                  <a:pt x="101090" y="110917"/>
                </a:lnTo>
                <a:lnTo>
                  <a:pt x="50874" y="194629"/>
                </a:lnTo>
                <a:lnTo>
                  <a:pt x="53931" y="196367"/>
                </a:lnTo>
                <a:lnTo>
                  <a:pt x="101270" y="111037"/>
                </a:lnTo>
                <a:lnTo>
                  <a:pt x="101629" y="111217"/>
                </a:lnTo>
                <a:lnTo>
                  <a:pt x="58904" y="199004"/>
                </a:lnTo>
                <a:lnTo>
                  <a:pt x="62080" y="200502"/>
                </a:lnTo>
                <a:lnTo>
                  <a:pt x="101869" y="111337"/>
                </a:lnTo>
                <a:lnTo>
                  <a:pt x="102228" y="111456"/>
                </a:lnTo>
                <a:lnTo>
                  <a:pt x="67293" y="202659"/>
                </a:lnTo>
                <a:lnTo>
                  <a:pt x="70589" y="203857"/>
                </a:lnTo>
                <a:lnTo>
                  <a:pt x="102468" y="111576"/>
                </a:lnTo>
                <a:lnTo>
                  <a:pt x="102828" y="111696"/>
                </a:lnTo>
                <a:lnTo>
                  <a:pt x="75982" y="205535"/>
                </a:lnTo>
                <a:lnTo>
                  <a:pt x="79338" y="206434"/>
                </a:lnTo>
                <a:lnTo>
                  <a:pt x="103067" y="111756"/>
                </a:lnTo>
                <a:lnTo>
                  <a:pt x="103427" y="111816"/>
                </a:lnTo>
                <a:lnTo>
                  <a:pt x="84851" y="207632"/>
                </a:lnTo>
                <a:lnTo>
                  <a:pt x="88326" y="208232"/>
                </a:lnTo>
                <a:lnTo>
                  <a:pt x="103666" y="111876"/>
                </a:lnTo>
                <a:lnTo>
                  <a:pt x="104026" y="111936"/>
                </a:lnTo>
                <a:lnTo>
                  <a:pt x="93899" y="209011"/>
                </a:lnTo>
                <a:lnTo>
                  <a:pt x="97375" y="209310"/>
                </a:lnTo>
                <a:lnTo>
                  <a:pt x="104266" y="111936"/>
                </a:lnTo>
                <a:lnTo>
                  <a:pt x="104685" y="111936"/>
                </a:lnTo>
                <a:lnTo>
                  <a:pt x="103007" y="209550"/>
                </a:lnTo>
                <a:lnTo>
                  <a:pt x="106543" y="209550"/>
                </a:lnTo>
                <a:lnTo>
                  <a:pt x="104925" y="111936"/>
                </a:lnTo>
                <a:lnTo>
                  <a:pt x="105284" y="111936"/>
                </a:lnTo>
                <a:lnTo>
                  <a:pt x="112175" y="209310"/>
                </a:lnTo>
                <a:lnTo>
                  <a:pt x="115651" y="209011"/>
                </a:lnTo>
                <a:lnTo>
                  <a:pt x="105524" y="111936"/>
                </a:lnTo>
                <a:lnTo>
                  <a:pt x="105884" y="111876"/>
                </a:lnTo>
                <a:lnTo>
                  <a:pt x="121224" y="208232"/>
                </a:lnTo>
                <a:lnTo>
                  <a:pt x="124699" y="207632"/>
                </a:lnTo>
                <a:lnTo>
                  <a:pt x="106123" y="111816"/>
                </a:lnTo>
                <a:lnTo>
                  <a:pt x="106543" y="111756"/>
                </a:lnTo>
                <a:lnTo>
                  <a:pt x="130212" y="206434"/>
                </a:lnTo>
                <a:lnTo>
                  <a:pt x="133628" y="205535"/>
                </a:lnTo>
                <a:lnTo>
                  <a:pt x="106782" y="111696"/>
                </a:lnTo>
                <a:lnTo>
                  <a:pt x="107142" y="111576"/>
                </a:lnTo>
                <a:lnTo>
                  <a:pt x="138961" y="203857"/>
                </a:lnTo>
                <a:lnTo>
                  <a:pt x="142257" y="202659"/>
                </a:lnTo>
                <a:lnTo>
                  <a:pt x="107382" y="111456"/>
                </a:lnTo>
                <a:lnTo>
                  <a:pt x="107681" y="111337"/>
                </a:lnTo>
                <a:lnTo>
                  <a:pt x="147470" y="200502"/>
                </a:lnTo>
                <a:lnTo>
                  <a:pt x="150646" y="199004"/>
                </a:lnTo>
                <a:lnTo>
                  <a:pt x="107921" y="111217"/>
                </a:lnTo>
                <a:lnTo>
                  <a:pt x="108280" y="111037"/>
                </a:lnTo>
                <a:lnTo>
                  <a:pt x="155619" y="196367"/>
                </a:lnTo>
                <a:lnTo>
                  <a:pt x="158676" y="194629"/>
                </a:lnTo>
                <a:lnTo>
                  <a:pt x="108460" y="110917"/>
                </a:lnTo>
                <a:lnTo>
                  <a:pt x="108820" y="110737"/>
                </a:lnTo>
                <a:lnTo>
                  <a:pt x="163409" y="191573"/>
                </a:lnTo>
                <a:lnTo>
                  <a:pt x="166286" y="189596"/>
                </a:lnTo>
                <a:lnTo>
                  <a:pt x="109000" y="110558"/>
                </a:lnTo>
                <a:lnTo>
                  <a:pt x="109299" y="110378"/>
                </a:lnTo>
                <a:lnTo>
                  <a:pt x="170780" y="186120"/>
                </a:lnTo>
                <a:lnTo>
                  <a:pt x="173476" y="183903"/>
                </a:lnTo>
                <a:lnTo>
                  <a:pt x="109479" y="110198"/>
                </a:lnTo>
                <a:lnTo>
                  <a:pt x="109779" y="109958"/>
                </a:lnTo>
                <a:lnTo>
                  <a:pt x="177611" y="180068"/>
                </a:lnTo>
                <a:lnTo>
                  <a:pt x="180068" y="177611"/>
                </a:lnTo>
                <a:lnTo>
                  <a:pt x="109958" y="109779"/>
                </a:lnTo>
                <a:lnTo>
                  <a:pt x="110198" y="109479"/>
                </a:lnTo>
                <a:lnTo>
                  <a:pt x="183903" y="173476"/>
                </a:lnTo>
                <a:lnTo>
                  <a:pt x="186180" y="170780"/>
                </a:lnTo>
                <a:lnTo>
                  <a:pt x="110378" y="109299"/>
                </a:lnTo>
                <a:lnTo>
                  <a:pt x="110617" y="109000"/>
                </a:lnTo>
                <a:lnTo>
                  <a:pt x="189596" y="166286"/>
                </a:lnTo>
                <a:lnTo>
                  <a:pt x="191633" y="163409"/>
                </a:lnTo>
                <a:lnTo>
                  <a:pt x="110737" y="108820"/>
                </a:lnTo>
                <a:lnTo>
                  <a:pt x="110917" y="108460"/>
                </a:lnTo>
                <a:lnTo>
                  <a:pt x="194629" y="158676"/>
                </a:lnTo>
                <a:lnTo>
                  <a:pt x="196367" y="155619"/>
                </a:lnTo>
                <a:lnTo>
                  <a:pt x="111037" y="108280"/>
                </a:lnTo>
                <a:lnTo>
                  <a:pt x="111217" y="107921"/>
                </a:lnTo>
                <a:lnTo>
                  <a:pt x="199004" y="150646"/>
                </a:lnTo>
                <a:lnTo>
                  <a:pt x="200502" y="147470"/>
                </a:lnTo>
                <a:lnTo>
                  <a:pt x="111337" y="107681"/>
                </a:lnTo>
                <a:lnTo>
                  <a:pt x="111516" y="107322"/>
                </a:lnTo>
                <a:lnTo>
                  <a:pt x="202659" y="142257"/>
                </a:lnTo>
                <a:lnTo>
                  <a:pt x="203857" y="138961"/>
                </a:lnTo>
                <a:lnTo>
                  <a:pt x="111576" y="107142"/>
                </a:lnTo>
                <a:lnTo>
                  <a:pt x="111696" y="106722"/>
                </a:lnTo>
                <a:lnTo>
                  <a:pt x="205535" y="133568"/>
                </a:lnTo>
                <a:lnTo>
                  <a:pt x="206434" y="130212"/>
                </a:lnTo>
                <a:lnTo>
                  <a:pt x="111756" y="106543"/>
                </a:lnTo>
                <a:lnTo>
                  <a:pt x="111816" y="106123"/>
                </a:lnTo>
                <a:lnTo>
                  <a:pt x="207632" y="124699"/>
                </a:lnTo>
                <a:lnTo>
                  <a:pt x="208292" y="121224"/>
                </a:lnTo>
                <a:lnTo>
                  <a:pt x="111876" y="105884"/>
                </a:lnTo>
                <a:lnTo>
                  <a:pt x="111936" y="105524"/>
                </a:lnTo>
                <a:lnTo>
                  <a:pt x="209011" y="115651"/>
                </a:lnTo>
                <a:lnTo>
                  <a:pt x="209310" y="112175"/>
                </a:lnTo>
                <a:lnTo>
                  <a:pt x="111936" y="105284"/>
                </a:lnTo>
                <a:lnTo>
                  <a:pt x="111996" y="104865"/>
                </a:lnTo>
                <a:lnTo>
                  <a:pt x="209550" y="106543"/>
                </a:lnTo>
                <a:lnTo>
                  <a:pt x="209550" y="104745"/>
                </a:lnTo>
                <a:lnTo>
                  <a:pt x="209550" y="103007"/>
                </a:lnTo>
                <a:lnTo>
                  <a:pt x="111996" y="104625"/>
                </a:lnTo>
                <a:lnTo>
                  <a:pt x="111936" y="104266"/>
                </a:lnTo>
                <a:lnTo>
                  <a:pt x="209310" y="97375"/>
                </a:lnTo>
                <a:lnTo>
                  <a:pt x="209011" y="93899"/>
                </a:lnTo>
                <a:lnTo>
                  <a:pt x="111936" y="104026"/>
                </a:lnTo>
                <a:lnTo>
                  <a:pt x="111876" y="103666"/>
                </a:lnTo>
                <a:lnTo>
                  <a:pt x="208292" y="88326"/>
                </a:lnTo>
                <a:lnTo>
                  <a:pt x="207632" y="84851"/>
                </a:lnTo>
                <a:lnTo>
                  <a:pt x="111816" y="103427"/>
                </a:lnTo>
                <a:lnTo>
                  <a:pt x="111756" y="103007"/>
                </a:lnTo>
                <a:lnTo>
                  <a:pt x="206434" y="79338"/>
                </a:lnTo>
                <a:lnTo>
                  <a:pt x="205535" y="75982"/>
                </a:lnTo>
                <a:lnTo>
                  <a:pt x="111696" y="102768"/>
                </a:lnTo>
                <a:lnTo>
                  <a:pt x="111576" y="102408"/>
                </a:lnTo>
                <a:lnTo>
                  <a:pt x="203857" y="70589"/>
                </a:lnTo>
                <a:lnTo>
                  <a:pt x="202659" y="67293"/>
                </a:lnTo>
                <a:lnTo>
                  <a:pt x="111516" y="102228"/>
                </a:lnTo>
                <a:lnTo>
                  <a:pt x="111337" y="101869"/>
                </a:lnTo>
                <a:lnTo>
                  <a:pt x="200502" y="62080"/>
                </a:lnTo>
                <a:lnTo>
                  <a:pt x="199004" y="58904"/>
                </a:lnTo>
                <a:lnTo>
                  <a:pt x="111217" y="101629"/>
                </a:lnTo>
                <a:lnTo>
                  <a:pt x="111037" y="101270"/>
                </a:lnTo>
                <a:lnTo>
                  <a:pt x="196367" y="53931"/>
                </a:lnTo>
                <a:lnTo>
                  <a:pt x="194629" y="50874"/>
                </a:lnTo>
                <a:lnTo>
                  <a:pt x="110917" y="101090"/>
                </a:lnTo>
                <a:lnTo>
                  <a:pt x="110737" y="100730"/>
                </a:lnTo>
                <a:lnTo>
                  <a:pt x="191633" y="46141"/>
                </a:lnTo>
                <a:lnTo>
                  <a:pt x="189596" y="43264"/>
                </a:lnTo>
                <a:lnTo>
                  <a:pt x="110617" y="100550"/>
                </a:lnTo>
                <a:lnTo>
                  <a:pt x="110378" y="100251"/>
                </a:lnTo>
                <a:lnTo>
                  <a:pt x="186180" y="38770"/>
                </a:lnTo>
                <a:lnTo>
                  <a:pt x="183903" y="36074"/>
                </a:lnTo>
                <a:lnTo>
                  <a:pt x="110198" y="100071"/>
                </a:lnTo>
                <a:lnTo>
                  <a:pt x="109958" y="99771"/>
                </a:lnTo>
                <a:lnTo>
                  <a:pt x="180068" y="31939"/>
                </a:lnTo>
                <a:lnTo>
                  <a:pt x="177611" y="29482"/>
                </a:lnTo>
                <a:lnTo>
                  <a:pt x="109779" y="99592"/>
                </a:lnTo>
                <a:lnTo>
                  <a:pt x="109479" y="99352"/>
                </a:lnTo>
                <a:lnTo>
                  <a:pt x="173476" y="25647"/>
                </a:lnTo>
                <a:lnTo>
                  <a:pt x="170780" y="23370"/>
                </a:lnTo>
                <a:lnTo>
                  <a:pt x="109299" y="99172"/>
                </a:lnTo>
                <a:lnTo>
                  <a:pt x="109000" y="98933"/>
                </a:lnTo>
                <a:lnTo>
                  <a:pt x="166286" y="19954"/>
                </a:lnTo>
                <a:lnTo>
                  <a:pt x="163409" y="17917"/>
                </a:lnTo>
                <a:lnTo>
                  <a:pt x="108820" y="98813"/>
                </a:lnTo>
                <a:lnTo>
                  <a:pt x="108460" y="98633"/>
                </a:lnTo>
                <a:lnTo>
                  <a:pt x="158676" y="14921"/>
                </a:lnTo>
                <a:lnTo>
                  <a:pt x="155619" y="13183"/>
                </a:lnTo>
                <a:lnTo>
                  <a:pt x="108280" y="98513"/>
                </a:lnTo>
                <a:lnTo>
                  <a:pt x="107921" y="98333"/>
                </a:lnTo>
                <a:lnTo>
                  <a:pt x="150646" y="10546"/>
                </a:lnTo>
                <a:lnTo>
                  <a:pt x="147470" y="9048"/>
                </a:lnTo>
                <a:lnTo>
                  <a:pt x="107681" y="98213"/>
                </a:lnTo>
                <a:lnTo>
                  <a:pt x="107382" y="98094"/>
                </a:lnTo>
                <a:lnTo>
                  <a:pt x="142257" y="6891"/>
                </a:lnTo>
                <a:lnTo>
                  <a:pt x="138961" y="5693"/>
                </a:lnTo>
                <a:lnTo>
                  <a:pt x="107142" y="97974"/>
                </a:lnTo>
                <a:lnTo>
                  <a:pt x="106782" y="97854"/>
                </a:lnTo>
                <a:lnTo>
                  <a:pt x="133628" y="4015"/>
                </a:lnTo>
                <a:lnTo>
                  <a:pt x="130212" y="3116"/>
                </a:lnTo>
                <a:lnTo>
                  <a:pt x="106543" y="97794"/>
                </a:lnTo>
                <a:lnTo>
                  <a:pt x="106123" y="97734"/>
                </a:lnTo>
                <a:lnTo>
                  <a:pt x="124699" y="1918"/>
                </a:lnTo>
                <a:lnTo>
                  <a:pt x="121224" y="1318"/>
                </a:lnTo>
                <a:lnTo>
                  <a:pt x="105884" y="97674"/>
                </a:lnTo>
                <a:lnTo>
                  <a:pt x="105524" y="97614"/>
                </a:lnTo>
                <a:lnTo>
                  <a:pt x="115651" y="539"/>
                </a:lnTo>
                <a:lnTo>
                  <a:pt x="112175" y="240"/>
                </a:lnTo>
                <a:lnTo>
                  <a:pt x="105284" y="97614"/>
                </a:lnTo>
                <a:lnTo>
                  <a:pt x="104925" y="97614"/>
                </a:lnTo>
                <a:lnTo>
                  <a:pt x="106543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6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3901701" y="1654126"/>
            <a:ext cx="1340596" cy="1340596"/>
          </a:xfrm>
          <a:custGeom>
            <a:rect b="b" l="l" r="r" t="t"/>
            <a:pathLst>
              <a:path extrusionOk="0" h="209550" w="209550">
                <a:moveTo>
                  <a:pt x="103007" y="0"/>
                </a:moveTo>
                <a:lnTo>
                  <a:pt x="104685" y="97614"/>
                </a:lnTo>
                <a:lnTo>
                  <a:pt x="104266" y="97614"/>
                </a:lnTo>
                <a:lnTo>
                  <a:pt x="97375" y="240"/>
                </a:lnTo>
                <a:lnTo>
                  <a:pt x="93899" y="539"/>
                </a:lnTo>
                <a:lnTo>
                  <a:pt x="104026" y="97614"/>
                </a:lnTo>
                <a:lnTo>
                  <a:pt x="103666" y="97674"/>
                </a:lnTo>
                <a:lnTo>
                  <a:pt x="88326" y="1318"/>
                </a:lnTo>
                <a:lnTo>
                  <a:pt x="84851" y="1918"/>
                </a:lnTo>
                <a:lnTo>
                  <a:pt x="103427" y="97734"/>
                </a:lnTo>
                <a:lnTo>
                  <a:pt x="103067" y="97794"/>
                </a:lnTo>
                <a:lnTo>
                  <a:pt x="79338" y="3116"/>
                </a:lnTo>
                <a:lnTo>
                  <a:pt x="75982" y="4015"/>
                </a:lnTo>
                <a:lnTo>
                  <a:pt x="102828" y="97854"/>
                </a:lnTo>
                <a:lnTo>
                  <a:pt x="102468" y="97974"/>
                </a:lnTo>
                <a:lnTo>
                  <a:pt x="70589" y="5693"/>
                </a:lnTo>
                <a:lnTo>
                  <a:pt x="67293" y="6891"/>
                </a:lnTo>
                <a:lnTo>
                  <a:pt x="102228" y="98094"/>
                </a:lnTo>
                <a:lnTo>
                  <a:pt x="101869" y="98213"/>
                </a:lnTo>
                <a:lnTo>
                  <a:pt x="62080" y="9048"/>
                </a:lnTo>
                <a:lnTo>
                  <a:pt x="58904" y="10546"/>
                </a:lnTo>
                <a:lnTo>
                  <a:pt x="101629" y="98333"/>
                </a:lnTo>
                <a:lnTo>
                  <a:pt x="101270" y="98513"/>
                </a:lnTo>
                <a:lnTo>
                  <a:pt x="53931" y="13183"/>
                </a:lnTo>
                <a:lnTo>
                  <a:pt x="50874" y="14921"/>
                </a:lnTo>
                <a:lnTo>
                  <a:pt x="101090" y="98633"/>
                </a:lnTo>
                <a:lnTo>
                  <a:pt x="100730" y="98813"/>
                </a:lnTo>
                <a:lnTo>
                  <a:pt x="46141" y="17917"/>
                </a:lnTo>
                <a:lnTo>
                  <a:pt x="43264" y="19954"/>
                </a:lnTo>
                <a:lnTo>
                  <a:pt x="100550" y="98933"/>
                </a:lnTo>
                <a:lnTo>
                  <a:pt x="100251" y="99172"/>
                </a:lnTo>
                <a:lnTo>
                  <a:pt x="38770" y="23370"/>
                </a:lnTo>
                <a:lnTo>
                  <a:pt x="36074" y="25647"/>
                </a:lnTo>
                <a:lnTo>
                  <a:pt x="100071" y="99352"/>
                </a:lnTo>
                <a:lnTo>
                  <a:pt x="99771" y="99592"/>
                </a:lnTo>
                <a:lnTo>
                  <a:pt x="31939" y="29482"/>
                </a:lnTo>
                <a:lnTo>
                  <a:pt x="29482" y="31939"/>
                </a:lnTo>
                <a:lnTo>
                  <a:pt x="99592" y="99771"/>
                </a:lnTo>
                <a:lnTo>
                  <a:pt x="99352" y="100071"/>
                </a:lnTo>
                <a:lnTo>
                  <a:pt x="25647" y="36074"/>
                </a:lnTo>
                <a:lnTo>
                  <a:pt x="23430" y="38770"/>
                </a:lnTo>
                <a:lnTo>
                  <a:pt x="99172" y="100251"/>
                </a:lnTo>
                <a:lnTo>
                  <a:pt x="98992" y="100550"/>
                </a:lnTo>
                <a:lnTo>
                  <a:pt x="19954" y="43264"/>
                </a:lnTo>
                <a:lnTo>
                  <a:pt x="17977" y="46141"/>
                </a:lnTo>
                <a:lnTo>
                  <a:pt x="98813" y="100730"/>
                </a:lnTo>
                <a:lnTo>
                  <a:pt x="98633" y="101090"/>
                </a:lnTo>
                <a:lnTo>
                  <a:pt x="14921" y="50874"/>
                </a:lnTo>
                <a:lnTo>
                  <a:pt x="13183" y="53931"/>
                </a:lnTo>
                <a:lnTo>
                  <a:pt x="98513" y="101270"/>
                </a:lnTo>
                <a:lnTo>
                  <a:pt x="98333" y="101629"/>
                </a:lnTo>
                <a:lnTo>
                  <a:pt x="10546" y="58904"/>
                </a:lnTo>
                <a:lnTo>
                  <a:pt x="9048" y="62080"/>
                </a:lnTo>
                <a:lnTo>
                  <a:pt x="98213" y="101869"/>
                </a:lnTo>
                <a:lnTo>
                  <a:pt x="98094" y="102228"/>
                </a:lnTo>
                <a:lnTo>
                  <a:pt x="6951" y="67293"/>
                </a:lnTo>
                <a:lnTo>
                  <a:pt x="5693" y="70589"/>
                </a:lnTo>
                <a:lnTo>
                  <a:pt x="97974" y="102408"/>
                </a:lnTo>
                <a:lnTo>
                  <a:pt x="97854" y="102768"/>
                </a:lnTo>
                <a:lnTo>
                  <a:pt x="4015" y="75982"/>
                </a:lnTo>
                <a:lnTo>
                  <a:pt x="3116" y="79338"/>
                </a:lnTo>
                <a:lnTo>
                  <a:pt x="97794" y="103007"/>
                </a:lnTo>
                <a:lnTo>
                  <a:pt x="97734" y="103427"/>
                </a:lnTo>
                <a:lnTo>
                  <a:pt x="1918" y="84851"/>
                </a:lnTo>
                <a:lnTo>
                  <a:pt x="1318" y="88326"/>
                </a:lnTo>
                <a:lnTo>
                  <a:pt x="97674" y="103666"/>
                </a:lnTo>
                <a:lnTo>
                  <a:pt x="97614" y="104026"/>
                </a:lnTo>
                <a:lnTo>
                  <a:pt x="599" y="93899"/>
                </a:lnTo>
                <a:lnTo>
                  <a:pt x="300" y="97375"/>
                </a:lnTo>
                <a:lnTo>
                  <a:pt x="97614" y="104266"/>
                </a:lnTo>
                <a:lnTo>
                  <a:pt x="97614" y="104625"/>
                </a:lnTo>
                <a:lnTo>
                  <a:pt x="60" y="103007"/>
                </a:lnTo>
                <a:lnTo>
                  <a:pt x="0" y="104745"/>
                </a:lnTo>
                <a:lnTo>
                  <a:pt x="60" y="106543"/>
                </a:lnTo>
                <a:lnTo>
                  <a:pt x="97614" y="104865"/>
                </a:lnTo>
                <a:lnTo>
                  <a:pt x="97614" y="105284"/>
                </a:lnTo>
                <a:lnTo>
                  <a:pt x="300" y="112175"/>
                </a:lnTo>
                <a:lnTo>
                  <a:pt x="599" y="115651"/>
                </a:lnTo>
                <a:lnTo>
                  <a:pt x="97614" y="105524"/>
                </a:lnTo>
                <a:lnTo>
                  <a:pt x="97674" y="105884"/>
                </a:lnTo>
                <a:lnTo>
                  <a:pt x="1318" y="121224"/>
                </a:lnTo>
                <a:lnTo>
                  <a:pt x="1918" y="124699"/>
                </a:lnTo>
                <a:lnTo>
                  <a:pt x="97734" y="106123"/>
                </a:lnTo>
                <a:lnTo>
                  <a:pt x="97794" y="106543"/>
                </a:lnTo>
                <a:lnTo>
                  <a:pt x="3116" y="130212"/>
                </a:lnTo>
                <a:lnTo>
                  <a:pt x="4015" y="133568"/>
                </a:lnTo>
                <a:lnTo>
                  <a:pt x="97854" y="106722"/>
                </a:lnTo>
                <a:lnTo>
                  <a:pt x="97974" y="107142"/>
                </a:lnTo>
                <a:lnTo>
                  <a:pt x="5693" y="138961"/>
                </a:lnTo>
                <a:lnTo>
                  <a:pt x="6951" y="142257"/>
                </a:lnTo>
                <a:lnTo>
                  <a:pt x="98094" y="107322"/>
                </a:lnTo>
                <a:lnTo>
                  <a:pt x="98213" y="107681"/>
                </a:lnTo>
                <a:lnTo>
                  <a:pt x="9048" y="147470"/>
                </a:lnTo>
                <a:lnTo>
                  <a:pt x="10546" y="150646"/>
                </a:lnTo>
                <a:lnTo>
                  <a:pt x="98333" y="107921"/>
                </a:lnTo>
                <a:lnTo>
                  <a:pt x="98513" y="108280"/>
                </a:lnTo>
                <a:lnTo>
                  <a:pt x="13183" y="155619"/>
                </a:lnTo>
                <a:lnTo>
                  <a:pt x="14921" y="158676"/>
                </a:lnTo>
                <a:lnTo>
                  <a:pt x="98633" y="108460"/>
                </a:lnTo>
                <a:lnTo>
                  <a:pt x="98813" y="108820"/>
                </a:lnTo>
                <a:lnTo>
                  <a:pt x="17977" y="163409"/>
                </a:lnTo>
                <a:lnTo>
                  <a:pt x="19954" y="166286"/>
                </a:lnTo>
                <a:lnTo>
                  <a:pt x="98992" y="109000"/>
                </a:lnTo>
                <a:lnTo>
                  <a:pt x="99172" y="109299"/>
                </a:lnTo>
                <a:lnTo>
                  <a:pt x="23430" y="170780"/>
                </a:lnTo>
                <a:lnTo>
                  <a:pt x="25647" y="173476"/>
                </a:lnTo>
                <a:lnTo>
                  <a:pt x="99352" y="109479"/>
                </a:lnTo>
                <a:lnTo>
                  <a:pt x="99592" y="109779"/>
                </a:lnTo>
                <a:lnTo>
                  <a:pt x="29482" y="177611"/>
                </a:lnTo>
                <a:lnTo>
                  <a:pt x="31939" y="180068"/>
                </a:lnTo>
                <a:lnTo>
                  <a:pt x="99771" y="109958"/>
                </a:lnTo>
                <a:lnTo>
                  <a:pt x="100071" y="110198"/>
                </a:lnTo>
                <a:lnTo>
                  <a:pt x="36074" y="183903"/>
                </a:lnTo>
                <a:lnTo>
                  <a:pt x="38770" y="186120"/>
                </a:lnTo>
                <a:lnTo>
                  <a:pt x="100251" y="110378"/>
                </a:lnTo>
                <a:lnTo>
                  <a:pt x="100550" y="110558"/>
                </a:lnTo>
                <a:lnTo>
                  <a:pt x="43264" y="189596"/>
                </a:lnTo>
                <a:lnTo>
                  <a:pt x="46141" y="191573"/>
                </a:lnTo>
                <a:lnTo>
                  <a:pt x="100730" y="110737"/>
                </a:lnTo>
                <a:lnTo>
                  <a:pt x="101090" y="110917"/>
                </a:lnTo>
                <a:lnTo>
                  <a:pt x="50874" y="194629"/>
                </a:lnTo>
                <a:lnTo>
                  <a:pt x="53931" y="196367"/>
                </a:lnTo>
                <a:lnTo>
                  <a:pt x="101270" y="111037"/>
                </a:lnTo>
                <a:lnTo>
                  <a:pt x="101629" y="111217"/>
                </a:lnTo>
                <a:lnTo>
                  <a:pt x="58904" y="199004"/>
                </a:lnTo>
                <a:lnTo>
                  <a:pt x="62080" y="200502"/>
                </a:lnTo>
                <a:lnTo>
                  <a:pt x="101869" y="111337"/>
                </a:lnTo>
                <a:lnTo>
                  <a:pt x="102228" y="111456"/>
                </a:lnTo>
                <a:lnTo>
                  <a:pt x="67293" y="202659"/>
                </a:lnTo>
                <a:lnTo>
                  <a:pt x="70589" y="203857"/>
                </a:lnTo>
                <a:lnTo>
                  <a:pt x="102468" y="111576"/>
                </a:lnTo>
                <a:lnTo>
                  <a:pt x="102828" y="111696"/>
                </a:lnTo>
                <a:lnTo>
                  <a:pt x="75982" y="205535"/>
                </a:lnTo>
                <a:lnTo>
                  <a:pt x="79338" y="206434"/>
                </a:lnTo>
                <a:lnTo>
                  <a:pt x="103067" y="111756"/>
                </a:lnTo>
                <a:lnTo>
                  <a:pt x="103427" y="111816"/>
                </a:lnTo>
                <a:lnTo>
                  <a:pt x="84851" y="207632"/>
                </a:lnTo>
                <a:lnTo>
                  <a:pt x="88326" y="208232"/>
                </a:lnTo>
                <a:lnTo>
                  <a:pt x="103666" y="111876"/>
                </a:lnTo>
                <a:lnTo>
                  <a:pt x="104026" y="111936"/>
                </a:lnTo>
                <a:lnTo>
                  <a:pt x="93899" y="209011"/>
                </a:lnTo>
                <a:lnTo>
                  <a:pt x="97375" y="209310"/>
                </a:lnTo>
                <a:lnTo>
                  <a:pt x="104266" y="111936"/>
                </a:lnTo>
                <a:lnTo>
                  <a:pt x="104685" y="111936"/>
                </a:lnTo>
                <a:lnTo>
                  <a:pt x="103007" y="209550"/>
                </a:lnTo>
                <a:lnTo>
                  <a:pt x="106543" y="209550"/>
                </a:lnTo>
                <a:lnTo>
                  <a:pt x="104925" y="111936"/>
                </a:lnTo>
                <a:lnTo>
                  <a:pt x="105284" y="111936"/>
                </a:lnTo>
                <a:lnTo>
                  <a:pt x="112175" y="209310"/>
                </a:lnTo>
                <a:lnTo>
                  <a:pt x="115651" y="209011"/>
                </a:lnTo>
                <a:lnTo>
                  <a:pt x="105524" y="111936"/>
                </a:lnTo>
                <a:lnTo>
                  <a:pt x="105884" y="111876"/>
                </a:lnTo>
                <a:lnTo>
                  <a:pt x="121224" y="208232"/>
                </a:lnTo>
                <a:lnTo>
                  <a:pt x="124699" y="207632"/>
                </a:lnTo>
                <a:lnTo>
                  <a:pt x="106123" y="111816"/>
                </a:lnTo>
                <a:lnTo>
                  <a:pt x="106543" y="111756"/>
                </a:lnTo>
                <a:lnTo>
                  <a:pt x="130212" y="206434"/>
                </a:lnTo>
                <a:lnTo>
                  <a:pt x="133628" y="205535"/>
                </a:lnTo>
                <a:lnTo>
                  <a:pt x="106782" y="111696"/>
                </a:lnTo>
                <a:lnTo>
                  <a:pt x="107142" y="111576"/>
                </a:lnTo>
                <a:lnTo>
                  <a:pt x="138961" y="203857"/>
                </a:lnTo>
                <a:lnTo>
                  <a:pt x="142257" y="202659"/>
                </a:lnTo>
                <a:lnTo>
                  <a:pt x="107382" y="111456"/>
                </a:lnTo>
                <a:lnTo>
                  <a:pt x="107681" y="111337"/>
                </a:lnTo>
                <a:lnTo>
                  <a:pt x="147470" y="200502"/>
                </a:lnTo>
                <a:lnTo>
                  <a:pt x="150646" y="199004"/>
                </a:lnTo>
                <a:lnTo>
                  <a:pt x="107921" y="111217"/>
                </a:lnTo>
                <a:lnTo>
                  <a:pt x="108280" y="111037"/>
                </a:lnTo>
                <a:lnTo>
                  <a:pt x="155619" y="196367"/>
                </a:lnTo>
                <a:lnTo>
                  <a:pt x="158676" y="194629"/>
                </a:lnTo>
                <a:lnTo>
                  <a:pt x="108460" y="110917"/>
                </a:lnTo>
                <a:lnTo>
                  <a:pt x="108820" y="110737"/>
                </a:lnTo>
                <a:lnTo>
                  <a:pt x="163409" y="191573"/>
                </a:lnTo>
                <a:lnTo>
                  <a:pt x="166286" y="189596"/>
                </a:lnTo>
                <a:lnTo>
                  <a:pt x="109000" y="110558"/>
                </a:lnTo>
                <a:lnTo>
                  <a:pt x="109299" y="110378"/>
                </a:lnTo>
                <a:lnTo>
                  <a:pt x="170780" y="186120"/>
                </a:lnTo>
                <a:lnTo>
                  <a:pt x="173476" y="183903"/>
                </a:lnTo>
                <a:lnTo>
                  <a:pt x="109479" y="110198"/>
                </a:lnTo>
                <a:lnTo>
                  <a:pt x="109779" y="109958"/>
                </a:lnTo>
                <a:lnTo>
                  <a:pt x="177611" y="180068"/>
                </a:lnTo>
                <a:lnTo>
                  <a:pt x="180068" y="177611"/>
                </a:lnTo>
                <a:lnTo>
                  <a:pt x="109958" y="109779"/>
                </a:lnTo>
                <a:lnTo>
                  <a:pt x="110198" y="109479"/>
                </a:lnTo>
                <a:lnTo>
                  <a:pt x="183903" y="173476"/>
                </a:lnTo>
                <a:lnTo>
                  <a:pt x="186180" y="170780"/>
                </a:lnTo>
                <a:lnTo>
                  <a:pt x="110378" y="109299"/>
                </a:lnTo>
                <a:lnTo>
                  <a:pt x="110617" y="109000"/>
                </a:lnTo>
                <a:lnTo>
                  <a:pt x="189596" y="166286"/>
                </a:lnTo>
                <a:lnTo>
                  <a:pt x="191633" y="163409"/>
                </a:lnTo>
                <a:lnTo>
                  <a:pt x="110737" y="108820"/>
                </a:lnTo>
                <a:lnTo>
                  <a:pt x="110917" y="108460"/>
                </a:lnTo>
                <a:lnTo>
                  <a:pt x="194629" y="158676"/>
                </a:lnTo>
                <a:lnTo>
                  <a:pt x="196367" y="155619"/>
                </a:lnTo>
                <a:lnTo>
                  <a:pt x="111037" y="108280"/>
                </a:lnTo>
                <a:lnTo>
                  <a:pt x="111217" y="107921"/>
                </a:lnTo>
                <a:lnTo>
                  <a:pt x="199004" y="150646"/>
                </a:lnTo>
                <a:lnTo>
                  <a:pt x="200502" y="147470"/>
                </a:lnTo>
                <a:lnTo>
                  <a:pt x="111337" y="107681"/>
                </a:lnTo>
                <a:lnTo>
                  <a:pt x="111516" y="107322"/>
                </a:lnTo>
                <a:lnTo>
                  <a:pt x="202659" y="142257"/>
                </a:lnTo>
                <a:lnTo>
                  <a:pt x="203857" y="138961"/>
                </a:lnTo>
                <a:lnTo>
                  <a:pt x="111576" y="107142"/>
                </a:lnTo>
                <a:lnTo>
                  <a:pt x="111696" y="106722"/>
                </a:lnTo>
                <a:lnTo>
                  <a:pt x="205535" y="133568"/>
                </a:lnTo>
                <a:lnTo>
                  <a:pt x="206434" y="130212"/>
                </a:lnTo>
                <a:lnTo>
                  <a:pt x="111756" y="106543"/>
                </a:lnTo>
                <a:lnTo>
                  <a:pt x="111816" y="106123"/>
                </a:lnTo>
                <a:lnTo>
                  <a:pt x="207632" y="124699"/>
                </a:lnTo>
                <a:lnTo>
                  <a:pt x="208292" y="121224"/>
                </a:lnTo>
                <a:lnTo>
                  <a:pt x="111876" y="105884"/>
                </a:lnTo>
                <a:lnTo>
                  <a:pt x="111936" y="105524"/>
                </a:lnTo>
                <a:lnTo>
                  <a:pt x="209011" y="115651"/>
                </a:lnTo>
                <a:lnTo>
                  <a:pt x="209310" y="112175"/>
                </a:lnTo>
                <a:lnTo>
                  <a:pt x="111936" y="105284"/>
                </a:lnTo>
                <a:lnTo>
                  <a:pt x="111996" y="104865"/>
                </a:lnTo>
                <a:lnTo>
                  <a:pt x="209550" y="106543"/>
                </a:lnTo>
                <a:lnTo>
                  <a:pt x="209550" y="104745"/>
                </a:lnTo>
                <a:lnTo>
                  <a:pt x="209550" y="103007"/>
                </a:lnTo>
                <a:lnTo>
                  <a:pt x="111996" y="104625"/>
                </a:lnTo>
                <a:lnTo>
                  <a:pt x="111936" y="104266"/>
                </a:lnTo>
                <a:lnTo>
                  <a:pt x="209310" y="97375"/>
                </a:lnTo>
                <a:lnTo>
                  <a:pt x="209011" y="93899"/>
                </a:lnTo>
                <a:lnTo>
                  <a:pt x="111936" y="104026"/>
                </a:lnTo>
                <a:lnTo>
                  <a:pt x="111876" y="103666"/>
                </a:lnTo>
                <a:lnTo>
                  <a:pt x="208292" y="88326"/>
                </a:lnTo>
                <a:lnTo>
                  <a:pt x="207632" y="84851"/>
                </a:lnTo>
                <a:lnTo>
                  <a:pt x="111816" y="103427"/>
                </a:lnTo>
                <a:lnTo>
                  <a:pt x="111756" y="103007"/>
                </a:lnTo>
                <a:lnTo>
                  <a:pt x="206434" y="79338"/>
                </a:lnTo>
                <a:lnTo>
                  <a:pt x="205535" y="75982"/>
                </a:lnTo>
                <a:lnTo>
                  <a:pt x="111696" y="102768"/>
                </a:lnTo>
                <a:lnTo>
                  <a:pt x="111576" y="102408"/>
                </a:lnTo>
                <a:lnTo>
                  <a:pt x="203857" y="70589"/>
                </a:lnTo>
                <a:lnTo>
                  <a:pt x="202659" y="67293"/>
                </a:lnTo>
                <a:lnTo>
                  <a:pt x="111516" y="102228"/>
                </a:lnTo>
                <a:lnTo>
                  <a:pt x="111337" y="101869"/>
                </a:lnTo>
                <a:lnTo>
                  <a:pt x="200502" y="62080"/>
                </a:lnTo>
                <a:lnTo>
                  <a:pt x="199004" y="58904"/>
                </a:lnTo>
                <a:lnTo>
                  <a:pt x="111217" y="101629"/>
                </a:lnTo>
                <a:lnTo>
                  <a:pt x="111037" y="101270"/>
                </a:lnTo>
                <a:lnTo>
                  <a:pt x="196367" y="53931"/>
                </a:lnTo>
                <a:lnTo>
                  <a:pt x="194629" y="50874"/>
                </a:lnTo>
                <a:lnTo>
                  <a:pt x="110917" y="101090"/>
                </a:lnTo>
                <a:lnTo>
                  <a:pt x="110737" y="100730"/>
                </a:lnTo>
                <a:lnTo>
                  <a:pt x="191633" y="46141"/>
                </a:lnTo>
                <a:lnTo>
                  <a:pt x="189596" y="43264"/>
                </a:lnTo>
                <a:lnTo>
                  <a:pt x="110617" y="100550"/>
                </a:lnTo>
                <a:lnTo>
                  <a:pt x="110378" y="100251"/>
                </a:lnTo>
                <a:lnTo>
                  <a:pt x="186180" y="38770"/>
                </a:lnTo>
                <a:lnTo>
                  <a:pt x="183903" y="36074"/>
                </a:lnTo>
                <a:lnTo>
                  <a:pt x="110198" y="100071"/>
                </a:lnTo>
                <a:lnTo>
                  <a:pt x="109958" y="99771"/>
                </a:lnTo>
                <a:lnTo>
                  <a:pt x="180068" y="31939"/>
                </a:lnTo>
                <a:lnTo>
                  <a:pt x="177611" y="29482"/>
                </a:lnTo>
                <a:lnTo>
                  <a:pt x="109779" y="99592"/>
                </a:lnTo>
                <a:lnTo>
                  <a:pt x="109479" y="99352"/>
                </a:lnTo>
                <a:lnTo>
                  <a:pt x="173476" y="25647"/>
                </a:lnTo>
                <a:lnTo>
                  <a:pt x="170780" y="23370"/>
                </a:lnTo>
                <a:lnTo>
                  <a:pt x="109299" y="99172"/>
                </a:lnTo>
                <a:lnTo>
                  <a:pt x="109000" y="98933"/>
                </a:lnTo>
                <a:lnTo>
                  <a:pt x="166286" y="19954"/>
                </a:lnTo>
                <a:lnTo>
                  <a:pt x="163409" y="17917"/>
                </a:lnTo>
                <a:lnTo>
                  <a:pt x="108820" y="98813"/>
                </a:lnTo>
                <a:lnTo>
                  <a:pt x="108460" y="98633"/>
                </a:lnTo>
                <a:lnTo>
                  <a:pt x="158676" y="14921"/>
                </a:lnTo>
                <a:lnTo>
                  <a:pt x="155619" y="13183"/>
                </a:lnTo>
                <a:lnTo>
                  <a:pt x="108280" y="98513"/>
                </a:lnTo>
                <a:lnTo>
                  <a:pt x="107921" y="98333"/>
                </a:lnTo>
                <a:lnTo>
                  <a:pt x="150646" y="10546"/>
                </a:lnTo>
                <a:lnTo>
                  <a:pt x="147470" y="9048"/>
                </a:lnTo>
                <a:lnTo>
                  <a:pt x="107681" y="98213"/>
                </a:lnTo>
                <a:lnTo>
                  <a:pt x="107382" y="98094"/>
                </a:lnTo>
                <a:lnTo>
                  <a:pt x="142257" y="6891"/>
                </a:lnTo>
                <a:lnTo>
                  <a:pt x="138961" y="5693"/>
                </a:lnTo>
                <a:lnTo>
                  <a:pt x="107142" y="97974"/>
                </a:lnTo>
                <a:lnTo>
                  <a:pt x="106782" y="97854"/>
                </a:lnTo>
                <a:lnTo>
                  <a:pt x="133628" y="4015"/>
                </a:lnTo>
                <a:lnTo>
                  <a:pt x="130212" y="3116"/>
                </a:lnTo>
                <a:lnTo>
                  <a:pt x="106543" y="97794"/>
                </a:lnTo>
                <a:lnTo>
                  <a:pt x="106123" y="97734"/>
                </a:lnTo>
                <a:lnTo>
                  <a:pt x="124699" y="1918"/>
                </a:lnTo>
                <a:lnTo>
                  <a:pt x="121224" y="1318"/>
                </a:lnTo>
                <a:lnTo>
                  <a:pt x="105884" y="97674"/>
                </a:lnTo>
                <a:lnTo>
                  <a:pt x="105524" y="97614"/>
                </a:lnTo>
                <a:lnTo>
                  <a:pt x="115651" y="539"/>
                </a:lnTo>
                <a:lnTo>
                  <a:pt x="112175" y="240"/>
                </a:lnTo>
                <a:lnTo>
                  <a:pt x="105284" y="97614"/>
                </a:lnTo>
                <a:lnTo>
                  <a:pt x="104925" y="97614"/>
                </a:lnTo>
                <a:lnTo>
                  <a:pt x="106543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6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1188363" y="1654126"/>
            <a:ext cx="1340596" cy="1340596"/>
          </a:xfrm>
          <a:custGeom>
            <a:rect b="b" l="l" r="r" t="t"/>
            <a:pathLst>
              <a:path extrusionOk="0" h="209550" w="209550">
                <a:moveTo>
                  <a:pt x="103007" y="0"/>
                </a:moveTo>
                <a:lnTo>
                  <a:pt x="104685" y="97614"/>
                </a:lnTo>
                <a:lnTo>
                  <a:pt x="104266" y="97614"/>
                </a:lnTo>
                <a:lnTo>
                  <a:pt x="97375" y="240"/>
                </a:lnTo>
                <a:lnTo>
                  <a:pt x="93899" y="539"/>
                </a:lnTo>
                <a:lnTo>
                  <a:pt x="104026" y="97614"/>
                </a:lnTo>
                <a:lnTo>
                  <a:pt x="103666" y="97674"/>
                </a:lnTo>
                <a:lnTo>
                  <a:pt x="88326" y="1318"/>
                </a:lnTo>
                <a:lnTo>
                  <a:pt x="84851" y="1918"/>
                </a:lnTo>
                <a:lnTo>
                  <a:pt x="103427" y="97734"/>
                </a:lnTo>
                <a:lnTo>
                  <a:pt x="103067" y="97794"/>
                </a:lnTo>
                <a:lnTo>
                  <a:pt x="79338" y="3116"/>
                </a:lnTo>
                <a:lnTo>
                  <a:pt x="75982" y="4015"/>
                </a:lnTo>
                <a:lnTo>
                  <a:pt x="102828" y="97854"/>
                </a:lnTo>
                <a:lnTo>
                  <a:pt x="102468" y="97974"/>
                </a:lnTo>
                <a:lnTo>
                  <a:pt x="70589" y="5693"/>
                </a:lnTo>
                <a:lnTo>
                  <a:pt x="67293" y="6891"/>
                </a:lnTo>
                <a:lnTo>
                  <a:pt x="102228" y="98094"/>
                </a:lnTo>
                <a:lnTo>
                  <a:pt x="101869" y="98213"/>
                </a:lnTo>
                <a:lnTo>
                  <a:pt x="62080" y="9048"/>
                </a:lnTo>
                <a:lnTo>
                  <a:pt x="58904" y="10546"/>
                </a:lnTo>
                <a:lnTo>
                  <a:pt x="101629" y="98333"/>
                </a:lnTo>
                <a:lnTo>
                  <a:pt x="101270" y="98513"/>
                </a:lnTo>
                <a:lnTo>
                  <a:pt x="53931" y="13183"/>
                </a:lnTo>
                <a:lnTo>
                  <a:pt x="50874" y="14921"/>
                </a:lnTo>
                <a:lnTo>
                  <a:pt x="101090" y="98633"/>
                </a:lnTo>
                <a:lnTo>
                  <a:pt x="100730" y="98813"/>
                </a:lnTo>
                <a:lnTo>
                  <a:pt x="46141" y="17917"/>
                </a:lnTo>
                <a:lnTo>
                  <a:pt x="43264" y="19954"/>
                </a:lnTo>
                <a:lnTo>
                  <a:pt x="100550" y="98933"/>
                </a:lnTo>
                <a:lnTo>
                  <a:pt x="100251" y="99172"/>
                </a:lnTo>
                <a:lnTo>
                  <a:pt x="38770" y="23370"/>
                </a:lnTo>
                <a:lnTo>
                  <a:pt x="36074" y="25647"/>
                </a:lnTo>
                <a:lnTo>
                  <a:pt x="100071" y="99352"/>
                </a:lnTo>
                <a:lnTo>
                  <a:pt x="99771" y="99592"/>
                </a:lnTo>
                <a:lnTo>
                  <a:pt x="31939" y="29482"/>
                </a:lnTo>
                <a:lnTo>
                  <a:pt x="29482" y="31939"/>
                </a:lnTo>
                <a:lnTo>
                  <a:pt x="99592" y="99771"/>
                </a:lnTo>
                <a:lnTo>
                  <a:pt x="99352" y="100071"/>
                </a:lnTo>
                <a:lnTo>
                  <a:pt x="25647" y="36074"/>
                </a:lnTo>
                <a:lnTo>
                  <a:pt x="23430" y="38770"/>
                </a:lnTo>
                <a:lnTo>
                  <a:pt x="99172" y="100251"/>
                </a:lnTo>
                <a:lnTo>
                  <a:pt x="98992" y="100550"/>
                </a:lnTo>
                <a:lnTo>
                  <a:pt x="19954" y="43264"/>
                </a:lnTo>
                <a:lnTo>
                  <a:pt x="17977" y="46141"/>
                </a:lnTo>
                <a:lnTo>
                  <a:pt x="98813" y="100730"/>
                </a:lnTo>
                <a:lnTo>
                  <a:pt x="98633" y="101090"/>
                </a:lnTo>
                <a:lnTo>
                  <a:pt x="14921" y="50874"/>
                </a:lnTo>
                <a:lnTo>
                  <a:pt x="13183" y="53931"/>
                </a:lnTo>
                <a:lnTo>
                  <a:pt x="98513" y="101270"/>
                </a:lnTo>
                <a:lnTo>
                  <a:pt x="98333" y="101629"/>
                </a:lnTo>
                <a:lnTo>
                  <a:pt x="10546" y="58904"/>
                </a:lnTo>
                <a:lnTo>
                  <a:pt x="9048" y="62080"/>
                </a:lnTo>
                <a:lnTo>
                  <a:pt x="98213" y="101869"/>
                </a:lnTo>
                <a:lnTo>
                  <a:pt x="98094" y="102228"/>
                </a:lnTo>
                <a:lnTo>
                  <a:pt x="6951" y="67293"/>
                </a:lnTo>
                <a:lnTo>
                  <a:pt x="5693" y="70589"/>
                </a:lnTo>
                <a:lnTo>
                  <a:pt x="97974" y="102408"/>
                </a:lnTo>
                <a:lnTo>
                  <a:pt x="97854" y="102768"/>
                </a:lnTo>
                <a:lnTo>
                  <a:pt x="4015" y="75982"/>
                </a:lnTo>
                <a:lnTo>
                  <a:pt x="3116" y="79338"/>
                </a:lnTo>
                <a:lnTo>
                  <a:pt x="97794" y="103007"/>
                </a:lnTo>
                <a:lnTo>
                  <a:pt x="97734" y="103427"/>
                </a:lnTo>
                <a:lnTo>
                  <a:pt x="1918" y="84851"/>
                </a:lnTo>
                <a:lnTo>
                  <a:pt x="1318" y="88326"/>
                </a:lnTo>
                <a:lnTo>
                  <a:pt x="97674" y="103666"/>
                </a:lnTo>
                <a:lnTo>
                  <a:pt x="97614" y="104026"/>
                </a:lnTo>
                <a:lnTo>
                  <a:pt x="599" y="93899"/>
                </a:lnTo>
                <a:lnTo>
                  <a:pt x="300" y="97375"/>
                </a:lnTo>
                <a:lnTo>
                  <a:pt x="97614" y="104266"/>
                </a:lnTo>
                <a:lnTo>
                  <a:pt x="97614" y="104625"/>
                </a:lnTo>
                <a:lnTo>
                  <a:pt x="60" y="103007"/>
                </a:lnTo>
                <a:lnTo>
                  <a:pt x="0" y="104745"/>
                </a:lnTo>
                <a:lnTo>
                  <a:pt x="60" y="106543"/>
                </a:lnTo>
                <a:lnTo>
                  <a:pt x="97614" y="104865"/>
                </a:lnTo>
                <a:lnTo>
                  <a:pt x="97614" y="105284"/>
                </a:lnTo>
                <a:lnTo>
                  <a:pt x="300" y="112175"/>
                </a:lnTo>
                <a:lnTo>
                  <a:pt x="599" y="115651"/>
                </a:lnTo>
                <a:lnTo>
                  <a:pt x="97614" y="105524"/>
                </a:lnTo>
                <a:lnTo>
                  <a:pt x="97674" y="105884"/>
                </a:lnTo>
                <a:lnTo>
                  <a:pt x="1318" y="121224"/>
                </a:lnTo>
                <a:lnTo>
                  <a:pt x="1918" y="124699"/>
                </a:lnTo>
                <a:lnTo>
                  <a:pt x="97734" y="106123"/>
                </a:lnTo>
                <a:lnTo>
                  <a:pt x="97794" y="106543"/>
                </a:lnTo>
                <a:lnTo>
                  <a:pt x="3116" y="130212"/>
                </a:lnTo>
                <a:lnTo>
                  <a:pt x="4015" y="133568"/>
                </a:lnTo>
                <a:lnTo>
                  <a:pt x="97854" y="106722"/>
                </a:lnTo>
                <a:lnTo>
                  <a:pt x="97974" y="107142"/>
                </a:lnTo>
                <a:lnTo>
                  <a:pt x="5693" y="138961"/>
                </a:lnTo>
                <a:lnTo>
                  <a:pt x="6951" y="142257"/>
                </a:lnTo>
                <a:lnTo>
                  <a:pt x="98094" y="107322"/>
                </a:lnTo>
                <a:lnTo>
                  <a:pt x="98213" y="107681"/>
                </a:lnTo>
                <a:lnTo>
                  <a:pt x="9048" y="147470"/>
                </a:lnTo>
                <a:lnTo>
                  <a:pt x="10546" y="150646"/>
                </a:lnTo>
                <a:lnTo>
                  <a:pt x="98333" y="107921"/>
                </a:lnTo>
                <a:lnTo>
                  <a:pt x="98513" y="108280"/>
                </a:lnTo>
                <a:lnTo>
                  <a:pt x="13183" y="155619"/>
                </a:lnTo>
                <a:lnTo>
                  <a:pt x="14921" y="158676"/>
                </a:lnTo>
                <a:lnTo>
                  <a:pt x="98633" y="108460"/>
                </a:lnTo>
                <a:lnTo>
                  <a:pt x="98813" y="108820"/>
                </a:lnTo>
                <a:lnTo>
                  <a:pt x="17977" y="163409"/>
                </a:lnTo>
                <a:lnTo>
                  <a:pt x="19954" y="166286"/>
                </a:lnTo>
                <a:lnTo>
                  <a:pt x="98992" y="109000"/>
                </a:lnTo>
                <a:lnTo>
                  <a:pt x="99172" y="109299"/>
                </a:lnTo>
                <a:lnTo>
                  <a:pt x="23430" y="170780"/>
                </a:lnTo>
                <a:lnTo>
                  <a:pt x="25647" y="173476"/>
                </a:lnTo>
                <a:lnTo>
                  <a:pt x="99352" y="109479"/>
                </a:lnTo>
                <a:lnTo>
                  <a:pt x="99592" y="109779"/>
                </a:lnTo>
                <a:lnTo>
                  <a:pt x="29482" y="177611"/>
                </a:lnTo>
                <a:lnTo>
                  <a:pt x="31939" y="180068"/>
                </a:lnTo>
                <a:lnTo>
                  <a:pt x="99771" y="109958"/>
                </a:lnTo>
                <a:lnTo>
                  <a:pt x="100071" y="110198"/>
                </a:lnTo>
                <a:lnTo>
                  <a:pt x="36074" y="183903"/>
                </a:lnTo>
                <a:lnTo>
                  <a:pt x="38770" y="186120"/>
                </a:lnTo>
                <a:lnTo>
                  <a:pt x="100251" y="110378"/>
                </a:lnTo>
                <a:lnTo>
                  <a:pt x="100550" y="110558"/>
                </a:lnTo>
                <a:lnTo>
                  <a:pt x="43264" y="189596"/>
                </a:lnTo>
                <a:lnTo>
                  <a:pt x="46141" y="191573"/>
                </a:lnTo>
                <a:lnTo>
                  <a:pt x="100730" y="110737"/>
                </a:lnTo>
                <a:lnTo>
                  <a:pt x="101090" y="110917"/>
                </a:lnTo>
                <a:lnTo>
                  <a:pt x="50874" y="194629"/>
                </a:lnTo>
                <a:lnTo>
                  <a:pt x="53931" y="196367"/>
                </a:lnTo>
                <a:lnTo>
                  <a:pt x="101270" y="111037"/>
                </a:lnTo>
                <a:lnTo>
                  <a:pt x="101629" y="111217"/>
                </a:lnTo>
                <a:lnTo>
                  <a:pt x="58904" y="199004"/>
                </a:lnTo>
                <a:lnTo>
                  <a:pt x="62080" y="200502"/>
                </a:lnTo>
                <a:lnTo>
                  <a:pt x="101869" y="111337"/>
                </a:lnTo>
                <a:lnTo>
                  <a:pt x="102228" y="111456"/>
                </a:lnTo>
                <a:lnTo>
                  <a:pt x="67293" y="202659"/>
                </a:lnTo>
                <a:lnTo>
                  <a:pt x="70589" y="203857"/>
                </a:lnTo>
                <a:lnTo>
                  <a:pt x="102468" y="111576"/>
                </a:lnTo>
                <a:lnTo>
                  <a:pt x="102828" y="111696"/>
                </a:lnTo>
                <a:lnTo>
                  <a:pt x="75982" y="205535"/>
                </a:lnTo>
                <a:lnTo>
                  <a:pt x="79338" y="206434"/>
                </a:lnTo>
                <a:lnTo>
                  <a:pt x="103067" y="111756"/>
                </a:lnTo>
                <a:lnTo>
                  <a:pt x="103427" y="111816"/>
                </a:lnTo>
                <a:lnTo>
                  <a:pt x="84851" y="207632"/>
                </a:lnTo>
                <a:lnTo>
                  <a:pt x="88326" y="208232"/>
                </a:lnTo>
                <a:lnTo>
                  <a:pt x="103666" y="111876"/>
                </a:lnTo>
                <a:lnTo>
                  <a:pt x="104026" y="111936"/>
                </a:lnTo>
                <a:lnTo>
                  <a:pt x="93899" y="209011"/>
                </a:lnTo>
                <a:lnTo>
                  <a:pt x="97375" y="209310"/>
                </a:lnTo>
                <a:lnTo>
                  <a:pt x="104266" y="111936"/>
                </a:lnTo>
                <a:lnTo>
                  <a:pt x="104685" y="111936"/>
                </a:lnTo>
                <a:lnTo>
                  <a:pt x="103007" y="209550"/>
                </a:lnTo>
                <a:lnTo>
                  <a:pt x="106543" y="209550"/>
                </a:lnTo>
                <a:lnTo>
                  <a:pt x="104925" y="111936"/>
                </a:lnTo>
                <a:lnTo>
                  <a:pt x="105284" y="111936"/>
                </a:lnTo>
                <a:lnTo>
                  <a:pt x="112175" y="209310"/>
                </a:lnTo>
                <a:lnTo>
                  <a:pt x="115651" y="209011"/>
                </a:lnTo>
                <a:lnTo>
                  <a:pt x="105524" y="111936"/>
                </a:lnTo>
                <a:lnTo>
                  <a:pt x="105884" y="111876"/>
                </a:lnTo>
                <a:lnTo>
                  <a:pt x="121224" y="208232"/>
                </a:lnTo>
                <a:lnTo>
                  <a:pt x="124699" y="207632"/>
                </a:lnTo>
                <a:lnTo>
                  <a:pt x="106123" y="111816"/>
                </a:lnTo>
                <a:lnTo>
                  <a:pt x="106543" y="111756"/>
                </a:lnTo>
                <a:lnTo>
                  <a:pt x="130212" y="206434"/>
                </a:lnTo>
                <a:lnTo>
                  <a:pt x="133628" y="205535"/>
                </a:lnTo>
                <a:lnTo>
                  <a:pt x="106782" y="111696"/>
                </a:lnTo>
                <a:lnTo>
                  <a:pt x="107142" y="111576"/>
                </a:lnTo>
                <a:lnTo>
                  <a:pt x="138961" y="203857"/>
                </a:lnTo>
                <a:lnTo>
                  <a:pt x="142257" y="202659"/>
                </a:lnTo>
                <a:lnTo>
                  <a:pt x="107382" y="111456"/>
                </a:lnTo>
                <a:lnTo>
                  <a:pt x="107681" y="111337"/>
                </a:lnTo>
                <a:lnTo>
                  <a:pt x="147470" y="200502"/>
                </a:lnTo>
                <a:lnTo>
                  <a:pt x="150646" y="199004"/>
                </a:lnTo>
                <a:lnTo>
                  <a:pt x="107921" y="111217"/>
                </a:lnTo>
                <a:lnTo>
                  <a:pt x="108280" y="111037"/>
                </a:lnTo>
                <a:lnTo>
                  <a:pt x="155619" y="196367"/>
                </a:lnTo>
                <a:lnTo>
                  <a:pt x="158676" y="194629"/>
                </a:lnTo>
                <a:lnTo>
                  <a:pt x="108460" y="110917"/>
                </a:lnTo>
                <a:lnTo>
                  <a:pt x="108820" y="110737"/>
                </a:lnTo>
                <a:lnTo>
                  <a:pt x="163409" y="191573"/>
                </a:lnTo>
                <a:lnTo>
                  <a:pt x="166286" y="189596"/>
                </a:lnTo>
                <a:lnTo>
                  <a:pt x="109000" y="110558"/>
                </a:lnTo>
                <a:lnTo>
                  <a:pt x="109299" y="110378"/>
                </a:lnTo>
                <a:lnTo>
                  <a:pt x="170780" y="186120"/>
                </a:lnTo>
                <a:lnTo>
                  <a:pt x="173476" y="183903"/>
                </a:lnTo>
                <a:lnTo>
                  <a:pt x="109479" y="110198"/>
                </a:lnTo>
                <a:lnTo>
                  <a:pt x="109779" y="109958"/>
                </a:lnTo>
                <a:lnTo>
                  <a:pt x="177611" y="180068"/>
                </a:lnTo>
                <a:lnTo>
                  <a:pt x="180068" y="177611"/>
                </a:lnTo>
                <a:lnTo>
                  <a:pt x="109958" y="109779"/>
                </a:lnTo>
                <a:lnTo>
                  <a:pt x="110198" y="109479"/>
                </a:lnTo>
                <a:lnTo>
                  <a:pt x="183903" y="173476"/>
                </a:lnTo>
                <a:lnTo>
                  <a:pt x="186180" y="170780"/>
                </a:lnTo>
                <a:lnTo>
                  <a:pt x="110378" y="109299"/>
                </a:lnTo>
                <a:lnTo>
                  <a:pt x="110617" y="109000"/>
                </a:lnTo>
                <a:lnTo>
                  <a:pt x="189596" y="166286"/>
                </a:lnTo>
                <a:lnTo>
                  <a:pt x="191633" y="163409"/>
                </a:lnTo>
                <a:lnTo>
                  <a:pt x="110737" y="108820"/>
                </a:lnTo>
                <a:lnTo>
                  <a:pt x="110917" y="108460"/>
                </a:lnTo>
                <a:lnTo>
                  <a:pt x="194629" y="158676"/>
                </a:lnTo>
                <a:lnTo>
                  <a:pt x="196367" y="155619"/>
                </a:lnTo>
                <a:lnTo>
                  <a:pt x="111037" y="108280"/>
                </a:lnTo>
                <a:lnTo>
                  <a:pt x="111217" y="107921"/>
                </a:lnTo>
                <a:lnTo>
                  <a:pt x="199004" y="150646"/>
                </a:lnTo>
                <a:lnTo>
                  <a:pt x="200502" y="147470"/>
                </a:lnTo>
                <a:lnTo>
                  <a:pt x="111337" y="107681"/>
                </a:lnTo>
                <a:lnTo>
                  <a:pt x="111516" y="107322"/>
                </a:lnTo>
                <a:lnTo>
                  <a:pt x="202659" y="142257"/>
                </a:lnTo>
                <a:lnTo>
                  <a:pt x="203857" y="138961"/>
                </a:lnTo>
                <a:lnTo>
                  <a:pt x="111576" y="107142"/>
                </a:lnTo>
                <a:lnTo>
                  <a:pt x="111696" y="106722"/>
                </a:lnTo>
                <a:lnTo>
                  <a:pt x="205535" y="133568"/>
                </a:lnTo>
                <a:lnTo>
                  <a:pt x="206434" y="130212"/>
                </a:lnTo>
                <a:lnTo>
                  <a:pt x="111756" y="106543"/>
                </a:lnTo>
                <a:lnTo>
                  <a:pt x="111816" y="106123"/>
                </a:lnTo>
                <a:lnTo>
                  <a:pt x="207632" y="124699"/>
                </a:lnTo>
                <a:lnTo>
                  <a:pt x="208292" y="121224"/>
                </a:lnTo>
                <a:lnTo>
                  <a:pt x="111876" y="105884"/>
                </a:lnTo>
                <a:lnTo>
                  <a:pt x="111936" y="105524"/>
                </a:lnTo>
                <a:lnTo>
                  <a:pt x="209011" y="115651"/>
                </a:lnTo>
                <a:lnTo>
                  <a:pt x="209310" y="112175"/>
                </a:lnTo>
                <a:lnTo>
                  <a:pt x="111936" y="105284"/>
                </a:lnTo>
                <a:lnTo>
                  <a:pt x="111996" y="104865"/>
                </a:lnTo>
                <a:lnTo>
                  <a:pt x="209550" y="106543"/>
                </a:lnTo>
                <a:lnTo>
                  <a:pt x="209550" y="104745"/>
                </a:lnTo>
                <a:lnTo>
                  <a:pt x="209550" y="103007"/>
                </a:lnTo>
                <a:lnTo>
                  <a:pt x="111996" y="104625"/>
                </a:lnTo>
                <a:lnTo>
                  <a:pt x="111936" y="104266"/>
                </a:lnTo>
                <a:lnTo>
                  <a:pt x="209310" y="97375"/>
                </a:lnTo>
                <a:lnTo>
                  <a:pt x="209011" y="93899"/>
                </a:lnTo>
                <a:lnTo>
                  <a:pt x="111936" y="104026"/>
                </a:lnTo>
                <a:lnTo>
                  <a:pt x="111876" y="103666"/>
                </a:lnTo>
                <a:lnTo>
                  <a:pt x="208292" y="88326"/>
                </a:lnTo>
                <a:lnTo>
                  <a:pt x="207632" y="84851"/>
                </a:lnTo>
                <a:lnTo>
                  <a:pt x="111816" y="103427"/>
                </a:lnTo>
                <a:lnTo>
                  <a:pt x="111756" y="103007"/>
                </a:lnTo>
                <a:lnTo>
                  <a:pt x="206434" y="79338"/>
                </a:lnTo>
                <a:lnTo>
                  <a:pt x="205535" y="75982"/>
                </a:lnTo>
                <a:lnTo>
                  <a:pt x="111696" y="102768"/>
                </a:lnTo>
                <a:lnTo>
                  <a:pt x="111576" y="102408"/>
                </a:lnTo>
                <a:lnTo>
                  <a:pt x="203857" y="70589"/>
                </a:lnTo>
                <a:lnTo>
                  <a:pt x="202659" y="67293"/>
                </a:lnTo>
                <a:lnTo>
                  <a:pt x="111516" y="102228"/>
                </a:lnTo>
                <a:lnTo>
                  <a:pt x="111337" y="101869"/>
                </a:lnTo>
                <a:lnTo>
                  <a:pt x="200502" y="62080"/>
                </a:lnTo>
                <a:lnTo>
                  <a:pt x="199004" y="58904"/>
                </a:lnTo>
                <a:lnTo>
                  <a:pt x="111217" y="101629"/>
                </a:lnTo>
                <a:lnTo>
                  <a:pt x="111037" y="101270"/>
                </a:lnTo>
                <a:lnTo>
                  <a:pt x="196367" y="53931"/>
                </a:lnTo>
                <a:lnTo>
                  <a:pt x="194629" y="50874"/>
                </a:lnTo>
                <a:lnTo>
                  <a:pt x="110917" y="101090"/>
                </a:lnTo>
                <a:lnTo>
                  <a:pt x="110737" y="100730"/>
                </a:lnTo>
                <a:lnTo>
                  <a:pt x="191633" y="46141"/>
                </a:lnTo>
                <a:lnTo>
                  <a:pt x="189596" y="43264"/>
                </a:lnTo>
                <a:lnTo>
                  <a:pt x="110617" y="100550"/>
                </a:lnTo>
                <a:lnTo>
                  <a:pt x="110378" y="100251"/>
                </a:lnTo>
                <a:lnTo>
                  <a:pt x="186180" y="38770"/>
                </a:lnTo>
                <a:lnTo>
                  <a:pt x="183903" y="36074"/>
                </a:lnTo>
                <a:lnTo>
                  <a:pt x="110198" y="100071"/>
                </a:lnTo>
                <a:lnTo>
                  <a:pt x="109958" y="99771"/>
                </a:lnTo>
                <a:lnTo>
                  <a:pt x="180068" y="31939"/>
                </a:lnTo>
                <a:lnTo>
                  <a:pt x="177611" y="29482"/>
                </a:lnTo>
                <a:lnTo>
                  <a:pt x="109779" y="99592"/>
                </a:lnTo>
                <a:lnTo>
                  <a:pt x="109479" y="99352"/>
                </a:lnTo>
                <a:lnTo>
                  <a:pt x="173476" y="25647"/>
                </a:lnTo>
                <a:lnTo>
                  <a:pt x="170780" y="23370"/>
                </a:lnTo>
                <a:lnTo>
                  <a:pt x="109299" y="99172"/>
                </a:lnTo>
                <a:lnTo>
                  <a:pt x="109000" y="98933"/>
                </a:lnTo>
                <a:lnTo>
                  <a:pt x="166286" y="19954"/>
                </a:lnTo>
                <a:lnTo>
                  <a:pt x="163409" y="17917"/>
                </a:lnTo>
                <a:lnTo>
                  <a:pt x="108820" y="98813"/>
                </a:lnTo>
                <a:lnTo>
                  <a:pt x="108460" y="98633"/>
                </a:lnTo>
                <a:lnTo>
                  <a:pt x="158676" y="14921"/>
                </a:lnTo>
                <a:lnTo>
                  <a:pt x="155619" y="13183"/>
                </a:lnTo>
                <a:lnTo>
                  <a:pt x="108280" y="98513"/>
                </a:lnTo>
                <a:lnTo>
                  <a:pt x="107921" y="98333"/>
                </a:lnTo>
                <a:lnTo>
                  <a:pt x="150646" y="10546"/>
                </a:lnTo>
                <a:lnTo>
                  <a:pt x="147470" y="9048"/>
                </a:lnTo>
                <a:lnTo>
                  <a:pt x="107681" y="98213"/>
                </a:lnTo>
                <a:lnTo>
                  <a:pt x="107382" y="98094"/>
                </a:lnTo>
                <a:lnTo>
                  <a:pt x="142257" y="6891"/>
                </a:lnTo>
                <a:lnTo>
                  <a:pt x="138961" y="5693"/>
                </a:lnTo>
                <a:lnTo>
                  <a:pt x="107142" y="97974"/>
                </a:lnTo>
                <a:lnTo>
                  <a:pt x="106782" y="97854"/>
                </a:lnTo>
                <a:lnTo>
                  <a:pt x="133628" y="4015"/>
                </a:lnTo>
                <a:lnTo>
                  <a:pt x="130212" y="3116"/>
                </a:lnTo>
                <a:lnTo>
                  <a:pt x="106543" y="97794"/>
                </a:lnTo>
                <a:lnTo>
                  <a:pt x="106123" y="97734"/>
                </a:lnTo>
                <a:lnTo>
                  <a:pt x="124699" y="1918"/>
                </a:lnTo>
                <a:lnTo>
                  <a:pt x="121224" y="1318"/>
                </a:lnTo>
                <a:lnTo>
                  <a:pt x="105884" y="97674"/>
                </a:lnTo>
                <a:lnTo>
                  <a:pt x="105524" y="97614"/>
                </a:lnTo>
                <a:lnTo>
                  <a:pt x="115651" y="539"/>
                </a:lnTo>
                <a:lnTo>
                  <a:pt x="112175" y="240"/>
                </a:lnTo>
                <a:lnTo>
                  <a:pt x="105284" y="97614"/>
                </a:lnTo>
                <a:lnTo>
                  <a:pt x="104925" y="97614"/>
                </a:lnTo>
                <a:lnTo>
                  <a:pt x="106543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6000">
                <a:schemeClr val="dk2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 txBox="1"/>
          <p:nvPr>
            <p:ph idx="6" type="title"/>
          </p:nvPr>
        </p:nvSpPr>
        <p:spPr>
          <a:xfrm>
            <a:off x="644950" y="445025"/>
            <a:ext cx="78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OUTRAS ENTIDADES IMPORTANTES</a:t>
            </a:r>
            <a:endParaRPr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27" name="Google Shape;527;p41"/>
          <p:cNvSpPr txBox="1"/>
          <p:nvPr>
            <p:ph type="title"/>
          </p:nvPr>
        </p:nvSpPr>
        <p:spPr>
          <a:xfrm>
            <a:off x="732300" y="2920150"/>
            <a:ext cx="2252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QUESTÃO</a:t>
            </a:r>
            <a:endParaRPr/>
          </a:p>
        </p:txBody>
      </p:sp>
      <p:sp>
        <p:nvSpPr>
          <p:cNvPr id="528" name="Google Shape;528;p41"/>
          <p:cNvSpPr txBox="1"/>
          <p:nvPr>
            <p:ph idx="1" type="subTitle"/>
          </p:nvPr>
        </p:nvSpPr>
        <p:spPr>
          <a:xfrm>
            <a:off x="732300" y="3430329"/>
            <a:ext cx="2252700" cy="16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 tabela </a:t>
            </a:r>
            <a:r>
              <a:rPr lang="es"/>
              <a:t>questão</a:t>
            </a:r>
            <a:r>
              <a:rPr lang="es"/>
              <a:t> é um banco de questõe</a:t>
            </a:r>
            <a:r>
              <a:rPr lang="es"/>
              <a:t>s, que podem ser utilizadas em exame, reduzindo o tempo para redigir um exame para uma turma.</a:t>
            </a:r>
            <a:endParaRPr/>
          </a:p>
        </p:txBody>
      </p:sp>
      <p:sp>
        <p:nvSpPr>
          <p:cNvPr id="529" name="Google Shape;529;p41"/>
          <p:cNvSpPr txBox="1"/>
          <p:nvPr>
            <p:ph idx="2" type="title"/>
          </p:nvPr>
        </p:nvSpPr>
        <p:spPr>
          <a:xfrm>
            <a:off x="3445650" y="2920150"/>
            <a:ext cx="2252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EXAME</a:t>
            </a:r>
            <a:endParaRPr/>
          </a:p>
        </p:txBody>
      </p:sp>
      <p:sp>
        <p:nvSpPr>
          <p:cNvPr id="530" name="Google Shape;530;p41"/>
          <p:cNvSpPr txBox="1"/>
          <p:nvPr>
            <p:ph idx="3" type="subTitle"/>
          </p:nvPr>
        </p:nvSpPr>
        <p:spPr>
          <a:xfrm>
            <a:off x="3445650" y="3582729"/>
            <a:ext cx="22527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Basicamente um agrupamento de questões, associadas a um curso e um professor específico.</a:t>
            </a:r>
            <a:endParaRPr/>
          </a:p>
        </p:txBody>
      </p:sp>
      <p:sp>
        <p:nvSpPr>
          <p:cNvPr id="531" name="Google Shape;531;p41"/>
          <p:cNvSpPr txBox="1"/>
          <p:nvPr>
            <p:ph idx="4" type="title"/>
          </p:nvPr>
        </p:nvSpPr>
        <p:spPr>
          <a:xfrm>
            <a:off x="6159000" y="2920150"/>
            <a:ext cx="2252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ATIVIDADE</a:t>
            </a:r>
            <a:endParaRPr/>
          </a:p>
        </p:txBody>
      </p:sp>
      <p:sp>
        <p:nvSpPr>
          <p:cNvPr id="532" name="Google Shape;532;p41"/>
          <p:cNvSpPr txBox="1"/>
          <p:nvPr>
            <p:ph idx="5" type="subTitle"/>
          </p:nvPr>
        </p:nvSpPr>
        <p:spPr>
          <a:xfrm>
            <a:off x="5887788" y="3707325"/>
            <a:ext cx="2814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atividade aqui se refere a qualquer atividade dentro do sistema. Pela ideia do sistema gamificado, todas as atividades geram XP para o usuário.</a:t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1399500" y="1865263"/>
            <a:ext cx="918300" cy="9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1"/>
          <p:cNvSpPr/>
          <p:nvPr/>
        </p:nvSpPr>
        <p:spPr>
          <a:xfrm>
            <a:off x="4112850" y="1865263"/>
            <a:ext cx="918300" cy="9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6826200" y="1865263"/>
            <a:ext cx="918300" cy="9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41"/>
          <p:cNvGrpSpPr/>
          <p:nvPr/>
        </p:nvGrpSpPr>
        <p:grpSpPr>
          <a:xfrm>
            <a:off x="1680097" y="2146783"/>
            <a:ext cx="357123" cy="355258"/>
            <a:chOff x="-48262200" y="3200500"/>
            <a:chExt cx="301675" cy="300100"/>
          </a:xfrm>
        </p:grpSpPr>
        <p:sp>
          <p:nvSpPr>
            <p:cNvPr id="537" name="Google Shape;537;p41"/>
            <p:cNvSpPr/>
            <p:nvPr/>
          </p:nvSpPr>
          <p:spPr>
            <a:xfrm>
              <a:off x="-48191325" y="32887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-48155875" y="33241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-48085775" y="3206000"/>
              <a:ext cx="47275" cy="47300"/>
            </a:xfrm>
            <a:custGeom>
              <a:rect b="b" l="l" r="r" t="t"/>
              <a:pathLst>
                <a:path extrusionOk="0" h="1892" w="1891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-48262200" y="3200500"/>
              <a:ext cx="228425" cy="300100"/>
            </a:xfrm>
            <a:custGeom>
              <a:rect b="b" l="l" r="r" t="t"/>
              <a:pathLst>
                <a:path extrusionOk="0" h="12004" w="9137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-48155075" y="3322575"/>
              <a:ext cx="52775" cy="53575"/>
            </a:xfrm>
            <a:custGeom>
              <a:rect b="b" l="l" r="r" t="t"/>
              <a:pathLst>
                <a:path extrusionOk="0" h="2143" w="2111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-48014100" y="3417100"/>
              <a:ext cx="53575" cy="18125"/>
            </a:xfrm>
            <a:custGeom>
              <a:rect b="b" l="l" r="r" t="t"/>
              <a:pathLst>
                <a:path extrusionOk="0" h="725" w="2143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-48014100" y="3289500"/>
              <a:ext cx="53575" cy="110300"/>
            </a:xfrm>
            <a:custGeom>
              <a:rect b="b" l="l" r="r" t="t"/>
              <a:pathLst>
                <a:path extrusionOk="0" h="4412" w="2143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-48014100" y="3451750"/>
              <a:ext cx="53575" cy="48075"/>
            </a:xfrm>
            <a:custGeom>
              <a:rect b="b" l="l" r="r" t="t"/>
              <a:pathLst>
                <a:path extrusionOk="0" h="1923" w="2143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-48011725" y="3220375"/>
              <a:ext cx="48050" cy="51025"/>
            </a:xfrm>
            <a:custGeom>
              <a:rect b="b" l="l" r="r" t="t"/>
              <a:pathLst>
                <a:path extrusionOk="0" h="2041" w="1922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41"/>
          <p:cNvGrpSpPr/>
          <p:nvPr/>
        </p:nvGrpSpPr>
        <p:grpSpPr>
          <a:xfrm>
            <a:off x="4386552" y="2155536"/>
            <a:ext cx="370879" cy="337755"/>
            <a:chOff x="-40378075" y="3267450"/>
            <a:chExt cx="317425" cy="289075"/>
          </a:xfrm>
        </p:grpSpPr>
        <p:sp>
          <p:nvSpPr>
            <p:cNvPr id="547" name="Google Shape;547;p41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1"/>
          <p:cNvGrpSpPr/>
          <p:nvPr/>
        </p:nvGrpSpPr>
        <p:grpSpPr>
          <a:xfrm>
            <a:off x="7106781" y="2139245"/>
            <a:ext cx="376926" cy="370324"/>
            <a:chOff x="-40748275" y="3238700"/>
            <a:chExt cx="322600" cy="316950"/>
          </a:xfrm>
        </p:grpSpPr>
        <p:sp>
          <p:nvSpPr>
            <p:cNvPr id="552" name="Google Shape;552;p41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 txBox="1"/>
          <p:nvPr>
            <p:ph type="title"/>
          </p:nvPr>
        </p:nvSpPr>
        <p:spPr>
          <a:xfrm>
            <a:off x="2910300" y="2611750"/>
            <a:ext cx="5501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BANCO DE DADOS</a:t>
            </a:r>
            <a:endParaRPr/>
          </a:p>
        </p:txBody>
      </p:sp>
      <p:sp>
        <p:nvSpPr>
          <p:cNvPr id="563" name="Google Shape;563;p42"/>
          <p:cNvSpPr txBox="1"/>
          <p:nvPr>
            <p:ph idx="2" type="title"/>
          </p:nvPr>
        </p:nvSpPr>
        <p:spPr>
          <a:xfrm>
            <a:off x="5733600" y="1200150"/>
            <a:ext cx="26781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564" name="Google Shape;564;p42"/>
          <p:cNvSpPr txBox="1"/>
          <p:nvPr>
            <p:ph idx="1" type="subTitle"/>
          </p:nvPr>
        </p:nvSpPr>
        <p:spPr>
          <a:xfrm>
            <a:off x="4780725" y="3991675"/>
            <a:ext cx="36309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arde outra vez meu coracao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51" y="-94750"/>
            <a:ext cx="58909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type="title"/>
          </p:nvPr>
        </p:nvSpPr>
        <p:spPr>
          <a:xfrm>
            <a:off x="732300" y="2152675"/>
            <a:ext cx="55014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EXTRAS </a:t>
            </a:r>
            <a:endParaRPr/>
          </a:p>
        </p:txBody>
      </p:sp>
      <p:sp>
        <p:nvSpPr>
          <p:cNvPr id="575" name="Google Shape;575;p44"/>
          <p:cNvSpPr txBox="1"/>
          <p:nvPr>
            <p:ph idx="2" type="title"/>
          </p:nvPr>
        </p:nvSpPr>
        <p:spPr>
          <a:xfrm>
            <a:off x="732300" y="741075"/>
            <a:ext cx="2678100" cy="14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576" name="Google Shape;576;p44"/>
          <p:cNvSpPr txBox="1"/>
          <p:nvPr>
            <p:ph idx="1" type="subTitle"/>
          </p:nvPr>
        </p:nvSpPr>
        <p:spPr>
          <a:xfrm>
            <a:off x="732300" y="3532600"/>
            <a:ext cx="35970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5"/>
          <p:cNvSpPr txBox="1"/>
          <p:nvPr>
            <p:ph type="title"/>
          </p:nvPr>
        </p:nvSpPr>
        <p:spPr>
          <a:xfrm>
            <a:off x="158925" y="152400"/>
            <a:ext cx="8832600" cy="50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" sz="2400"/>
              <a:t>Algumas verificações implementadas:</a:t>
            </a:r>
            <a:endParaRPr sz="24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400"/>
              <a:t>Verificação de Itens do Menu</a:t>
            </a:r>
            <a:endParaRPr sz="24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" sz="2400"/>
              <a:t>Validações com REGEX: </a:t>
            </a:r>
            <a:endParaRPr sz="24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400"/>
              <a:t>Validação de Nome (somente letras)</a:t>
            </a:r>
            <a:endParaRPr sz="24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400"/>
              <a:t>Validação de Login (alfanumérico sem espaço)</a:t>
            </a:r>
            <a:endParaRPr sz="24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400"/>
              <a:t>Validação de Data (dd/mm/YYYY)</a:t>
            </a:r>
            <a:endParaRPr sz="24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2400"/>
              <a:t>Conversão:</a:t>
            </a:r>
            <a:endParaRPr sz="24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Work Sans"/>
              <a:buChar char="○"/>
            </a:pPr>
            <a:r>
              <a:rPr lang="es" sz="2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Conversão de String para Data</a:t>
            </a:r>
            <a:endParaRPr sz="2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Work Sans"/>
              <a:buChar char="○"/>
            </a:pPr>
            <a:r>
              <a:rPr lang="es" sz="26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Conversão de Data Americana para String com Data em Padrão Brasileiro</a:t>
            </a:r>
            <a:endParaRPr sz="26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Four Gospels of the Bible by Slidesgo">
  <a:themeElements>
    <a:clrScheme name="Simple Light">
      <a:dk1>
        <a:srgbClr val="000000"/>
      </a:dk1>
      <a:lt1>
        <a:srgbClr val="FFFFFF"/>
      </a:lt1>
      <a:dk2>
        <a:srgbClr val="E8C5A0"/>
      </a:dk2>
      <a:lt2>
        <a:srgbClr val="AD3C21"/>
      </a:lt2>
      <a:accent1>
        <a:srgbClr val="55220A"/>
      </a:accent1>
      <a:accent2>
        <a:srgbClr val="F9EFE1"/>
      </a:accent2>
      <a:accent3>
        <a:srgbClr val="EADAC7"/>
      </a:accent3>
      <a:accent4>
        <a:srgbClr val="E2B78D"/>
      </a:accent4>
      <a:accent5>
        <a:srgbClr val="FFB600"/>
      </a:accent5>
      <a:accent6>
        <a:srgbClr val="FF8B00"/>
      </a:accent6>
      <a:hlink>
        <a:srgbClr val="AD3C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