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0109" r:id="rId1"/>
  </p:sldMasterIdLst>
  <p:notesMasterIdLst>
    <p:notesMasterId r:id="rId5"/>
  </p:notesMasterIdLst>
  <p:handoutMasterIdLst>
    <p:handoutMasterId r:id="rId6"/>
  </p:handoutMasterIdLst>
  <p:sldIdLst>
    <p:sldId id="433" r:id="rId2"/>
    <p:sldId id="807" r:id="rId3"/>
    <p:sldId id="808" r:id="rId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F2DABC74-3C3E-DD49-9B8B-E606068E35EC}">
          <p14:sldIdLst>
            <p14:sldId id="433"/>
            <p14:sldId id="807"/>
            <p14:sldId id="8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6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0103"/>
    <a:srgbClr val="01395D"/>
    <a:srgbClr val="00385E"/>
    <a:srgbClr val="0072BF"/>
    <a:srgbClr val="F4CDB9"/>
    <a:srgbClr val="F4ECE8"/>
    <a:srgbClr val="FFFFFF"/>
    <a:srgbClr val="EAEAEA"/>
    <a:srgbClr val="351959"/>
    <a:srgbClr val="F4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1448" autoAdjust="0"/>
  </p:normalViewPr>
  <p:slideViewPr>
    <p:cSldViewPr snapToGrid="0" snapToObjects="1">
      <p:cViewPr varScale="1">
        <p:scale>
          <a:sx n="163" d="100"/>
          <a:sy n="163" d="100"/>
        </p:scale>
        <p:origin x="472" y="168"/>
      </p:cViewPr>
      <p:guideLst>
        <p:guide orient="horz" pos="756"/>
        <p:guide pos="2880"/>
      </p:guideLst>
    </p:cSldViewPr>
  </p:slideViewPr>
  <p:outlineViewPr>
    <p:cViewPr>
      <p:scale>
        <a:sx n="33" d="100"/>
        <a:sy n="33" d="100"/>
      </p:scale>
      <p:origin x="0" y="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5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8E481A5-8C92-7843-88D7-747F5A53BD1C}" type="datetimeFigureOut">
              <a:rPr lang="en-US"/>
              <a:pPr>
                <a:defRPr/>
              </a:pPr>
              <a:t>10/9/18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1FCF8D-BBE7-7840-BCBB-2DCFBBE083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2470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F75B733-0CA6-7648-BCB5-DF1139A7B2E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06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Pieter Bruegel the Elder-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Harvesters,</a:t>
            </a:r>
            <a:r>
              <a:rPr lang="en-US" dirty="0"/>
              <a:t> </a:t>
            </a:r>
            <a:r>
              <a:rPr lang="en-US" dirty="0">
                <a:effectLst/>
              </a:rPr>
              <a:t>1565</a:t>
            </a: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5B733-0CA6-7648-BCB5-DF1139A7B2E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50" name="Rectangle 142"/>
          <p:cNvSpPr>
            <a:spLocks noGrp="1" noChangeArrowheads="1"/>
          </p:cNvSpPr>
          <p:nvPr>
            <p:ph type="ctrTitle"/>
          </p:nvPr>
        </p:nvSpPr>
        <p:spPr>
          <a:xfrm>
            <a:off x="467551" y="1063228"/>
            <a:ext cx="8352929" cy="1508522"/>
          </a:xfrm>
          <a:extLst>
            <a:ext uri="{909E8E84-426E-40DD-AFC4-6F175D3DCCD1}">
              <a14:hiddenFill xmlns:a14="http://schemas.microsoft.com/office/drawing/2010/main">
                <a:solidFill>
                  <a:srgbClr val="7889F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00000"/>
              </a:lnSpc>
              <a:defRPr sz="27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nl-NL" noProof="0"/>
              <a:t>Click to edit Master title style</a:t>
            </a:r>
            <a:endParaRPr lang="en-US" altLang="nl-NL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3238" y="2733675"/>
            <a:ext cx="8245475" cy="20526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26CCF2E3-9F06-4422-8FD1-D612A8EC0970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54398AB-E42F-4DB0-8F37-CEFF72591C6C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2446" y="445295"/>
            <a:ext cx="2205037" cy="4313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4" y="445295"/>
            <a:ext cx="6467475" cy="4313635"/>
          </a:xfrm>
        </p:spPr>
        <p:txBody>
          <a:bodyPr vert="eaVert"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EB559AAE-A028-4AB0-A594-6B7C0DA8005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225175D-8847-40C2-A8F2-C71B204BA676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nl-NL" sz="2100" b="0" i="0" kern="1200" baseline="0" dirty="0">
                <a:solidFill>
                  <a:schemeClr val="accent2">
                    <a:lumMod val="50000"/>
                  </a:schemeClr>
                </a:solidFill>
                <a:latin typeface="IBM Plex Sans Condensed Medium" panose="020B0506050203000203" pitchFamily="34" charset="77"/>
                <a:ea typeface="IBM Plex Sans Condensed Medium" panose="020B0506050203000203" pitchFamily="34" charset="77"/>
                <a:cs typeface="IBM Plex Sans Condensed Medium" panose="020B0506050203000203" pitchFamily="34" charset="77"/>
              </a:defRPr>
            </a:lvl1pPr>
          </a:lstStyle>
          <a:p>
            <a:pPr lvl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z="1500" b="0" i="0" kern="1200" baseline="0" dirty="0">
                <a:solidFill>
                  <a:schemeClr val="accent2">
                    <a:lumMod val="50000"/>
                  </a:schemeClr>
                </a:solidFill>
                <a:latin typeface="IBM Plex Sans Condensed Medium" panose="020B0506050203000203" pitchFamily="34" charset="77"/>
                <a:ea typeface="IBM Plex Sans Condensed Medium" panose="020B0506050203000203" pitchFamily="34" charset="77"/>
                <a:cs typeface="IBM Plex Sans Condensed Medium" panose="020B0506050203000203" pitchFamily="34" charset="77"/>
              </a:defRPr>
            </a:lvl1pPr>
            <a:lvl2pPr>
              <a:defRPr>
                <a:solidFill>
                  <a:srgbClr val="1D3649"/>
                </a:solidFill>
              </a:defRPr>
            </a:lvl2pPr>
            <a:lvl3pPr>
              <a:defRPr>
                <a:solidFill>
                  <a:srgbClr val="1D3649"/>
                </a:solidFill>
              </a:defRPr>
            </a:lvl3pPr>
            <a:lvl4pPr>
              <a:buClr>
                <a:srgbClr val="001E34"/>
              </a:buClr>
              <a:defRPr b="0" i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>
              <a:buClr>
                <a:srgbClr val="001E34"/>
              </a:buClr>
              <a:defRPr b="0" i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F271A766-F9F7-4E49-9B12-6D2EFA8DB88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9AA9F5-DD79-4448-835A-FF985A4D2A60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1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9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883" indent="0">
              <a:buNone/>
              <a:defRPr sz="1500"/>
            </a:lvl2pPr>
            <a:lvl3pPr marL="685766" indent="0">
              <a:buNone/>
              <a:defRPr sz="1351"/>
            </a:lvl3pPr>
            <a:lvl4pPr marL="1028648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3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312D7D75-8AFC-4347-8D58-79F504A555E5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31975B-787D-477A-8DCC-A71FEDC0716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5" y="1406129"/>
            <a:ext cx="4050480" cy="3352800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7" y="1406129"/>
            <a:ext cx="4138837" cy="3352800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2EDD4A13-7B94-4536-8E56-3403D62C3E42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13F8E4C-82B7-4145-B9D7-CD947D6E3A1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19522"/>
            <a:ext cx="8048625" cy="7484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287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0" i="0">
                <a:latin typeface="Helvetica Neue LT Std 57 Condensed" charset="0"/>
                <a:ea typeface="Helvetica Neue LT Std 57 Condensed" charset="0"/>
                <a:cs typeface="Helvetica Neue LT Std 57 Condensed" charset="0"/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287" y="1878806"/>
            <a:ext cx="3868737" cy="2763441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lang="en-US" sz="1800" b="0" i="0" kern="1200" baseline="0" dirty="0">
                <a:solidFill>
                  <a:schemeClr val="accent2">
                    <a:lumMod val="50000"/>
                  </a:schemeClr>
                </a:solidFill>
                <a:latin typeface="Helvetica Neue LT Std 57 Condensed" charset="0"/>
                <a:ea typeface="Helvetica Neue LT Std 57 Condensed" charset="0"/>
                <a:cs typeface="Helvetica Neue LT Std 57 Condensed" charset="0"/>
              </a:defRPr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marL="0" lvl="0" indent="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8E2B301D-09D6-4A19-A99C-5E76CB0196F3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C0F83F-68F8-47AD-91E5-A7206D1CE218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E618A327-F165-44D7-A0BD-CFD2FD66105F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52DF66A-72BC-400A-A87A-CD13669186A6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944AB704-8424-448D-919B-E72035A304B7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95DD24C-5837-4DF7-A4A9-BC0776153E91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6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8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en-US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1E34"/>
              </a:buClr>
              <a:defRPr lang="nl-NL" sz="1200" b="0" i="0" kern="1200" dirty="0">
                <a:solidFill>
                  <a:srgbClr val="001E34"/>
                </a:solidFill>
                <a:latin typeface="IBM Plex Sans Light" panose="020B0403050203000203" pitchFamily="34" charset="77"/>
                <a:ea typeface="IBM Plex Sans Light" panose="020B0403050203000203" pitchFamily="34" charset="77"/>
                <a:cs typeface="IBM Plex Sans Light" panose="020B0403050203000203" pitchFamily="34" charset="77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6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8" indent="0">
              <a:buNone/>
              <a:defRPr sz="751"/>
            </a:lvl4pPr>
            <a:lvl5pPr marL="1371532" indent="0">
              <a:buNone/>
              <a:defRPr sz="751"/>
            </a:lvl5pPr>
            <a:lvl6pPr marL="1714415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C6D968C2-3931-482C-A743-80A8109F33D3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735B8DB-170A-409C-9074-67FCED88980D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6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8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6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1"/>
            </a:lvl2pPr>
            <a:lvl3pPr marL="685766" indent="0">
              <a:buNone/>
              <a:defRPr sz="900"/>
            </a:lvl3pPr>
            <a:lvl4pPr marL="1028648" indent="0">
              <a:buNone/>
              <a:defRPr sz="751"/>
            </a:lvl4pPr>
            <a:lvl5pPr marL="1371532" indent="0">
              <a:buNone/>
              <a:defRPr sz="751"/>
            </a:lvl5pPr>
            <a:lvl6pPr marL="1714415" indent="0">
              <a:buNone/>
              <a:defRPr sz="751"/>
            </a:lvl6pPr>
            <a:lvl7pPr marL="2057297" indent="0">
              <a:buNone/>
              <a:defRPr sz="751"/>
            </a:lvl7pPr>
            <a:lvl8pPr marL="2400180" indent="0">
              <a:buNone/>
              <a:defRPr sz="751"/>
            </a:lvl8pPr>
            <a:lvl9pPr marL="2743063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IBM Plex Sans Text" panose="020B0503050203000203" pitchFamily="34" charset="77"/>
              </a:defRPr>
            </a:lvl1pPr>
          </a:lstStyle>
          <a:p>
            <a:fld id="{DFE3AB79-22DF-445D-933C-65E9B03244C6}" type="slidenum">
              <a:rPr lang="en-US" altLang="nl-NL" smtClean="0"/>
              <a:pPr/>
              <a:t>‹#›</a:t>
            </a:fld>
            <a:endParaRPr lang="en-US" altLang="nl-N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B45D539-999F-46FB-8BDD-8CCE21A7780C}" type="datetime3">
              <a:rPr lang="en-US" altLang="nl-NL"/>
              <a:pPr/>
              <a:t>9 October 2018</a:t>
            </a:fld>
            <a:endParaRPr lang="en-US" altLang="nl-N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6F6F6"/>
            </a:gs>
            <a:gs pos="96000">
              <a:srgbClr val="E3E3E3"/>
            </a:gs>
            <a:gs pos="47000">
              <a:srgbClr val="F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67545" y="465516"/>
            <a:ext cx="691276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/>
              <a:t>Click to edit Master slide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3" y="1406129"/>
            <a:ext cx="828092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165730" y="4894008"/>
            <a:ext cx="582736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600" b="0" i="0">
                <a:solidFill>
                  <a:srgbClr val="00385E"/>
                </a:solidFill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</a:lstStyle>
          <a:p>
            <a:fld id="{2331F28F-2750-4ED2-BE0E-3555054475FD}" type="slidenum">
              <a:rPr lang="en-US" altLang="nl-NL" smtClean="0">
                <a:latin typeface="IBM Plex Sans Text" panose="020B0503050203000203" pitchFamily="34" charset="77"/>
              </a:rPr>
              <a:pPr/>
              <a:t>‹#›</a:t>
            </a:fld>
            <a:r>
              <a:rPr lang="en-US" altLang="nl-NL" dirty="0">
                <a:latin typeface="IBM Plex Sans Text" panose="020B0503050203000203" pitchFamily="34" charset="77"/>
              </a:rPr>
              <a:t> of xx</a:t>
            </a:r>
          </a:p>
        </p:txBody>
      </p:sp>
      <p:sp>
        <p:nvSpPr>
          <p:cNvPr id="67639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92280" y="4894008"/>
            <a:ext cx="1073448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600" b="0" i="0" baseline="0">
                <a:solidFill>
                  <a:srgbClr val="00385E"/>
                </a:solidFill>
                <a:latin typeface="IBM Plex Sans Text" panose="020B0503050203000203" pitchFamily="34" charset="77"/>
                <a:ea typeface="IBM Plex Sans Text" panose="020B0503050203000203" pitchFamily="34" charset="77"/>
                <a:cs typeface="IBM Plex Sans Text" panose="020B0503050203000203" pitchFamily="34" charset="77"/>
              </a:defRPr>
            </a:lvl1pPr>
          </a:lstStyle>
          <a:p>
            <a:fld id="{9E94C83D-639E-4315-8971-392DBAB66D15}" type="datetime3">
              <a:rPr lang="en-US" altLang="nl-NL" smtClean="0"/>
              <a:pPr/>
              <a:t>9 October 2018</a:t>
            </a:fld>
            <a:endParaRPr lang="en-US" altLang="nl-NL" dirty="0"/>
          </a:p>
        </p:txBody>
      </p:sp>
      <p:sp>
        <p:nvSpPr>
          <p:cNvPr id="16" name="Text Box 46"/>
          <p:cNvSpPr txBox="1">
            <a:spLocks noChangeArrowheads="1"/>
          </p:cNvSpPr>
          <p:nvPr userDrawn="1"/>
        </p:nvSpPr>
        <p:spPr bwMode="auto">
          <a:xfrm>
            <a:off x="467543" y="267902"/>
            <a:ext cx="7625532" cy="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b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75"/>
              </a:spcAft>
              <a:buFontTx/>
              <a:buNone/>
            </a:pPr>
            <a:r>
              <a:rPr lang="en-US" altLang="nl-NL" sz="751" b="0" i="0" baseline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Innovation Engine </a:t>
            </a:r>
            <a:r>
              <a:rPr lang="en-US" altLang="nl-NL" sz="751" b="0" i="0" baseline="0" dirty="0" err="1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BeNeLux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｜ </a:t>
            </a:r>
            <a:r>
              <a:rPr lang="en-US" sz="750" b="0" i="0" noProof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Environmental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</a:t>
            </a:r>
            <a:r>
              <a:rPr lang="en-US" sz="750" b="0" i="0" noProof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Analytics</a:t>
            </a:r>
            <a:r>
              <a:rPr lang="nl-NL" sz="750" b="0" i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｜ </a:t>
            </a:r>
            <a:r>
              <a:rPr lang="en-US" sz="751" b="0" i="0" baseline="0" dirty="0">
                <a:solidFill>
                  <a:srgbClr val="00385E"/>
                </a:solidFill>
                <a:effectLst/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October</a:t>
            </a:r>
            <a:r>
              <a:rPr lang="en-US" altLang="nl-NL" sz="751" b="0" i="0" baseline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 LT Std 55 Roman" charset="0"/>
                <a:cs typeface="Helvetica Neue LT Std 55 Roman" charset="0"/>
              </a:rPr>
              <a:t>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234FD-70CE-F24F-BDE7-1C62DE79866B}"/>
              </a:ext>
            </a:extLst>
          </p:cNvPr>
          <p:cNvSpPr txBox="1"/>
          <p:nvPr userDrawn="1"/>
        </p:nvSpPr>
        <p:spPr>
          <a:xfrm>
            <a:off x="468313" y="4894007"/>
            <a:ext cx="2197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dirty="0">
                <a:latin typeface="IBM Plex Sans Text" panose="020B0503050203000203" pitchFamily="34" charset="77"/>
                <a:ea typeface="Helvetica Neue" panose="02000503000000020004" pitchFamily="2" charset="0"/>
                <a:cs typeface="Helvetica Neue" panose="02000503000000020004" pitchFamily="2" charset="0"/>
                <a:hlinkClick r:id="rId13" action="ppaction://hlinksldjump"/>
              </a:rPr>
              <a:t>Back to table of </a:t>
            </a:r>
            <a:r>
              <a:rPr lang="en-US" sz="600" b="0" i="0" dirty="0">
                <a:solidFill>
                  <a:srgbClr val="00385E"/>
                </a:solidFill>
                <a:latin typeface="IBM Plex Sans Text" panose="020B0503050203000203" pitchFamily="34" charset="77"/>
                <a:ea typeface="Helvetica Neue" panose="02000503000000020004" pitchFamily="2" charset="0"/>
                <a:cs typeface="Helvetica Neue" panose="02000503000000020004" pitchFamily="2" charset="0"/>
                <a:hlinkClick r:id="rId13" action="ppaction://hlinksldjump"/>
              </a:rPr>
              <a:t>contents</a:t>
            </a:r>
            <a:endParaRPr lang="en-US" sz="600" b="0" i="0" dirty="0">
              <a:solidFill>
                <a:srgbClr val="00385E"/>
              </a:solidFill>
              <a:latin typeface="IBM Plex Sans Text" panose="020B0503050203000203" pitchFamily="34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207AE-5D42-1E4A-A13C-F40B6306853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4526" y="243224"/>
            <a:ext cx="865144" cy="6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110" r:id="rId1"/>
    <p:sldLayoutId id="2147490111" r:id="rId2"/>
    <p:sldLayoutId id="2147490112" r:id="rId3"/>
    <p:sldLayoutId id="2147490113" r:id="rId4"/>
    <p:sldLayoutId id="2147490114" r:id="rId5"/>
    <p:sldLayoutId id="2147490115" r:id="rId6"/>
    <p:sldLayoutId id="2147490116" r:id="rId7"/>
    <p:sldLayoutId id="2147490117" r:id="rId8"/>
    <p:sldLayoutId id="2147490118" r:id="rId9"/>
    <p:sldLayoutId id="2147490119" r:id="rId10"/>
    <p:sldLayoutId id="214749012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 b="0" i="0" kern="1200" baseline="0">
          <a:solidFill>
            <a:srgbClr val="00385E"/>
          </a:solidFill>
          <a:latin typeface="IBM Plex Sans Condensed Medium" panose="020B0506050203000203" pitchFamily="34" charset="77"/>
          <a:ea typeface="IBM Plex Sans Condensed Medium" panose="020B0506050203000203" pitchFamily="34" charset="77"/>
          <a:cs typeface="IBM Plex Sans Condensed Medium" panose="020B0506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5pPr>
      <a:lvl6pPr marL="34288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6pPr>
      <a:lvl7pPr marL="6857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7pPr>
      <a:lvl8pPr marL="102864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8pPr>
      <a:lvl9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29772" indent="-12977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500" b="0" i="0" kern="1200" baseline="0">
          <a:solidFill>
            <a:srgbClr val="00385E"/>
          </a:solidFill>
          <a:latin typeface="IBM Plex Sans Condensed Medium" panose="020B0506050203000203" pitchFamily="34" charset="77"/>
          <a:ea typeface="IBM Plex Sans Condensed Medium" panose="020B0506050203000203" pitchFamily="34" charset="77"/>
          <a:cs typeface="IBM Plex Sans Condensed Medium" panose="020B0506050203000203" pitchFamily="34" charset="77"/>
        </a:defRPr>
      </a:lvl1pPr>
      <a:lvl2pPr marL="382172" indent="-12262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351" b="0" i="0" kern="1200" baseline="0">
          <a:solidFill>
            <a:srgbClr val="00385E"/>
          </a:solidFill>
          <a:latin typeface="IBM Plex Sans Text" panose="020B0503050203000203" pitchFamily="34" charset="77"/>
          <a:ea typeface="IBM Plex Sans Text" panose="020B0503050203000203" pitchFamily="34" charset="77"/>
          <a:cs typeface="IBM Plex Sans Text" panose="020B0503050203000203" pitchFamily="34" charset="77"/>
        </a:defRPr>
      </a:lvl2pPr>
      <a:lvl3pPr marL="641715" indent="-129772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 b="0" i="0" kern="1200" baseline="0">
          <a:solidFill>
            <a:srgbClr val="00385E"/>
          </a:solidFill>
          <a:latin typeface="IBM Plex Sans Text" panose="020B0503050203000203" pitchFamily="34" charset="77"/>
          <a:ea typeface="IBM Plex Sans Text" panose="020B0503050203000203" pitchFamily="34" charset="77"/>
          <a:cs typeface="IBM Plex Sans Text" panose="020B0503050203000203" pitchFamily="34" charset="77"/>
        </a:defRPr>
      </a:lvl3pPr>
      <a:lvl4pPr marL="902450" indent="-129772" algn="l" rtl="0" eaLnBrk="1" fontAlgn="base" hangingPunct="1">
        <a:spcBef>
          <a:spcPct val="20000"/>
        </a:spcBef>
        <a:spcAft>
          <a:spcPct val="0"/>
        </a:spcAft>
        <a:buClr>
          <a:srgbClr val="001E34"/>
        </a:buClr>
        <a:defRPr lang="en-US" sz="1200" b="0" i="0" kern="1200" dirty="0" smtClean="0">
          <a:solidFill>
            <a:srgbClr val="00385E"/>
          </a:solidFill>
          <a:latin typeface="IBM Plex Sans Light" panose="020B0403050203000203" pitchFamily="34" charset="77"/>
          <a:ea typeface="IBM Plex Sans Light" panose="020B0403050203000203" pitchFamily="34" charset="77"/>
          <a:cs typeface="IBM Plex Sans Light" panose="020B0403050203000203" pitchFamily="34" charset="77"/>
        </a:defRPr>
      </a:lvl4pPr>
      <a:lvl5pPr marL="1154849" indent="-122629" algn="l" rtl="0" eaLnBrk="1" fontAlgn="base" hangingPunct="1">
        <a:spcBef>
          <a:spcPct val="20000"/>
        </a:spcBef>
        <a:spcAft>
          <a:spcPct val="0"/>
        </a:spcAft>
        <a:buClr>
          <a:srgbClr val="001E34"/>
        </a:buClr>
        <a:buChar char="»"/>
        <a:defRPr lang="nl-NL" sz="1200" b="0" i="0" kern="1200" dirty="0">
          <a:solidFill>
            <a:srgbClr val="00385E"/>
          </a:solidFill>
          <a:latin typeface="IBM Plex Sans Light" panose="020B0403050203000203" pitchFamily="34" charset="77"/>
          <a:ea typeface="IBM Plex Sans Light" panose="020B0403050203000203" pitchFamily="34" charset="77"/>
          <a:cs typeface="IBM Plex Sans Light" panose="020B0403050203000203" pitchFamily="34" charset="77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5511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orient="horz" pos="1162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5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787078" y="1979272"/>
            <a:ext cx="11329146" cy="1527282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6688" marR="0" indent="-166688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8313" y="1614289"/>
            <a:ext cx="8352929" cy="15085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Watson IoT for Citizen Science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68313" y="3091755"/>
            <a:ext cx="7886700" cy="4127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Leveraging the Internet of Things and affordable electronics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067383-BFE0-DB4D-B266-4812B81ED9D8}"/>
              </a:ext>
            </a:extLst>
          </p:cNvPr>
          <p:cNvGrpSpPr/>
          <p:nvPr/>
        </p:nvGrpSpPr>
        <p:grpSpPr>
          <a:xfrm>
            <a:off x="9036402" y="1621316"/>
            <a:ext cx="1394801" cy="839439"/>
            <a:chOff x="7629004" y="141480"/>
            <a:chExt cx="1394801" cy="839439"/>
          </a:xfrm>
        </p:grpSpPr>
        <p:pic>
          <p:nvPicPr>
            <p:cNvPr id="8" name="Picture 2" descr="http://mariselariveros.com/wp-content/uploads/2013/03/ibmcolorful2-820x38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004" y="141480"/>
              <a:ext cx="1394801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2"/>
            <p:cNvSpPr/>
            <p:nvPr/>
          </p:nvSpPr>
          <p:spPr>
            <a:xfrm>
              <a:off x="7707086" y="616063"/>
              <a:ext cx="1159327" cy="364856"/>
            </a:xfrm>
            <a:prstGeom prst="flowChartProcess">
              <a:avLst/>
            </a:prstGeom>
          </p:spPr>
          <p:txBody>
            <a:bodyPr wrap="none">
              <a:normAutofit fontScale="47500" lnSpcReduction="20000"/>
            </a:bodyPr>
            <a:lstStyle/>
            <a:p>
              <a:pPr algn="ctr"/>
              <a: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  <a:t>Innovation</a:t>
              </a:r>
              <a:b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</a:br>
              <a:r>
                <a:rPr lang="en-US" sz="2100" dirty="0">
                  <a:solidFill>
                    <a:srgbClr val="FFFFFF"/>
                  </a:solidFill>
                  <a:latin typeface="ITC Lubalin Graph Std Medium" panose="02000505030000020004" pitchFamily="50" charset="0"/>
                </a:rPr>
                <a:t>Engine</a:t>
              </a:r>
              <a:endParaRPr lang="en-US" sz="1500" dirty="0">
                <a:solidFill>
                  <a:srgbClr val="FFFFFF"/>
                </a:solidFill>
                <a:latin typeface="ITC Lubalin Graph Std Medium" panose="02000505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2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B7A6-FA3F-2E49-A0B0-91C1E2DD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9AFB-3A9A-1947-A838-AE5E8EB1F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IBM’s </a:t>
            </a:r>
            <a:r>
              <a:rPr lang="en-US" dirty="0" err="1"/>
              <a:t>GeoScope</a:t>
            </a:r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GeoScope</a:t>
            </a:r>
            <a:r>
              <a:rPr lang="en-US" dirty="0"/>
              <a:t> tooling</a:t>
            </a:r>
          </a:p>
          <a:p>
            <a:pPr lvl="1"/>
            <a:r>
              <a:rPr lang="en-US" dirty="0"/>
              <a:t>Guided example: querying Big geospatial information</a:t>
            </a:r>
          </a:p>
          <a:p>
            <a:pPr lvl="1"/>
            <a:r>
              <a:rPr lang="en-US" dirty="0"/>
              <a:t>Defining a question and tackling it on the fly</a:t>
            </a:r>
          </a:p>
          <a:p>
            <a:r>
              <a:rPr lang="en-US" dirty="0"/>
              <a:t>API</a:t>
            </a:r>
          </a:p>
          <a:p>
            <a:pPr lvl="1"/>
            <a:r>
              <a:rPr lang="en-US" dirty="0"/>
              <a:t>Deploying a Python instance from IBM Watson Studio</a:t>
            </a:r>
          </a:p>
          <a:p>
            <a:pPr lvl="1"/>
            <a:r>
              <a:rPr lang="en-US" dirty="0"/>
              <a:t>Setting up PAIRS libraries</a:t>
            </a:r>
          </a:p>
          <a:p>
            <a:pPr lvl="1"/>
            <a:r>
              <a:rPr lang="en-US" dirty="0"/>
              <a:t>Programmatically querying the </a:t>
            </a:r>
            <a:r>
              <a:rPr lang="en-US" dirty="0" err="1"/>
              <a:t>GeoScope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F873A-42E2-0B49-9441-0C9354482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A766-F9F7-4E49-9B12-6D2EFA8DB887}" type="slidenum">
              <a:rPr lang="en-US" altLang="nl-NL" smtClean="0"/>
              <a:pPr/>
              <a:t>2</a:t>
            </a:fld>
            <a:endParaRPr lang="en-US" alt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DCB21-649E-B941-9513-280AA07CF6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9AA9F5-DD79-4448-835A-FF985A4D2A60}" type="datetime3">
              <a:rPr lang="en-US" altLang="nl-NL" smtClean="0"/>
              <a:pPr/>
              <a:t>9 October 2018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757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97EB-1AB4-4141-A578-EFCFC0A6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0EB6-B67E-284D-B001-CC2E30F5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B6C51-6428-9B40-90D0-6147169F5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1A766-F9F7-4E49-9B12-6D2EFA8DB887}" type="slidenum">
              <a:rPr lang="en-US" altLang="nl-NL" smtClean="0"/>
              <a:pPr/>
              <a:t>3</a:t>
            </a:fld>
            <a:endParaRPr lang="en-US" alt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CFDA-8795-8D4D-A461-FC4ABE3E42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A9AA9F5-DD79-4448-835A-FF985A4D2A60}" type="datetime3">
              <a:rPr lang="en-US" altLang="nl-NL" smtClean="0"/>
              <a:pPr/>
              <a:t>9 October 2018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2039561"/>
      </p:ext>
    </p:extLst>
  </p:cSld>
  <p:clrMapOvr>
    <a:masterClrMapping/>
  </p:clrMapOvr>
</p:sld>
</file>

<file path=ppt/theme/theme1.xml><?xml version="1.0" encoding="utf-8"?>
<a:theme xmlns:a="http://schemas.openxmlformats.org/drawingml/2006/main" name="1_GBS January 2013">
  <a:themeElements>
    <a:clrScheme name="GBS January 2013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003F69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385E"/>
      </a:accent6>
      <a:hlink>
        <a:srgbClr val="00B2EF"/>
      </a:hlink>
      <a:folHlink>
        <a:srgbClr val="AB1A86"/>
      </a:folHlink>
    </a:clrScheme>
    <a:fontScheme name="IBM">
      <a:majorFont>
        <a:latin typeface="BodoniIbmTMed"/>
        <a:ea typeface=""/>
        <a:cs typeface=""/>
      </a:majorFont>
      <a:minorFont>
        <a:latin typeface="HelvNeue Roman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nl-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66688" marR="0" indent="-166688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nl-NL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GBS 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2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0099FF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385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BS January 201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B2EF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AAD5F6"/>
        </a:accent5>
        <a:accent6>
          <a:srgbClr val="005A8E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L_DecisionSupport_visit_aug28_v2" id="{1E842A1B-5219-BC4C-BDA2-CB30DEA7CEC7}" vid="{3503684C-5C64-8345-BC5E-3A5CC5BBA03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1_GBS January 2013</Template>
  <TotalTime>79</TotalTime>
  <Words>71</Words>
  <Application>Microsoft Macintosh PowerPoint</Application>
  <PresentationFormat>On-screen Show (16:9)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Helvetica Neue</vt:lpstr>
      <vt:lpstr>Helvetica Neue LT Std 55 Roman</vt:lpstr>
      <vt:lpstr>Helvetica Neue LT Std 57 Condensed</vt:lpstr>
      <vt:lpstr>HelvNeue Light for IBM</vt:lpstr>
      <vt:lpstr>IBM Plex Sans Condensed Medium</vt:lpstr>
      <vt:lpstr>IBM Plex Sans Light</vt:lpstr>
      <vt:lpstr>IBM Plex Sans Text</vt:lpstr>
      <vt:lpstr>ITC Lubalin Graph Std Medium</vt:lpstr>
      <vt:lpstr>Wingdings</vt:lpstr>
      <vt:lpstr>1_GBS January 2013</vt:lpstr>
      <vt:lpstr>Watson IoT for Citizen Science</vt:lpstr>
      <vt:lpstr>Contents</vt:lpstr>
      <vt:lpstr>Introduction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Santiago Gaitan</dc:creator>
  <cp:keywords/>
  <dc:description/>
  <cp:lastModifiedBy>Santiago Gaitan</cp:lastModifiedBy>
  <cp:revision>5</cp:revision>
  <dcterms:created xsi:type="dcterms:W3CDTF">2018-10-09T08:48:56Z</dcterms:created>
  <dcterms:modified xsi:type="dcterms:W3CDTF">2018-10-09T10:08:11Z</dcterms:modified>
  <cp:category/>
</cp:coreProperties>
</file>