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00" dirty="0" err="1" smtClean="0"/>
              <a:t>Sant</a:t>
            </a:r>
            <a:r>
              <a:rPr lang="en-US" sz="800" dirty="0" smtClean="0"/>
              <a:t> </a:t>
            </a:r>
            <a:r>
              <a:rPr lang="en-US" sz="1100" dirty="0" err="1" smtClean="0"/>
              <a:t>kumar</a:t>
            </a:r>
            <a:r>
              <a:rPr lang="en-US" sz="1100" dirty="0" smtClean="0"/>
              <a:t> Gupta</a:t>
            </a:r>
            <a:r>
              <a:rPr lang="en-US" sz="800" dirty="0" smtClean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Sant kumar Gupta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Hello</dc:creator>
  <cp:lastModifiedBy>Hello</cp:lastModifiedBy>
  <cp:revision>4</cp:revision>
  <dcterms:created xsi:type="dcterms:W3CDTF">2006-08-16T00:00:00Z</dcterms:created>
  <dcterms:modified xsi:type="dcterms:W3CDTF">2019-11-09T15:46:12Z</dcterms:modified>
</cp:coreProperties>
</file>