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2" r:id="rId8"/>
    <p:sldId id="266" r:id="rId9"/>
    <p:sldId id="267" r:id="rId10"/>
    <p:sldId id="264" r:id="rId11"/>
    <p:sldId id="265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46"/>
    <p:restoredTop sz="94282"/>
  </p:normalViewPr>
  <p:slideViewPr>
    <p:cSldViewPr snapToGrid="0">
      <p:cViewPr varScale="1">
        <p:scale>
          <a:sx n="111" d="100"/>
          <a:sy n="111" d="100"/>
        </p:scale>
        <p:origin x="8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827319-413C-2244-8E07-96744BA99646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B01F8826-4D1C-EA4D-AADB-5C4B20A394C5}">
      <dgm:prSet phldrT="[Texto]"/>
      <dgm:spPr/>
      <dgm:t>
        <a:bodyPr/>
        <a:lstStyle/>
        <a:p>
          <a:r>
            <a:rPr lang="es-MX" dirty="0"/>
            <a:t>String</a:t>
          </a:r>
        </a:p>
      </dgm:t>
    </dgm:pt>
    <dgm:pt modelId="{4E864A7A-6EB4-9744-BC83-3E70418C2369}" type="parTrans" cxnId="{B6DA59D9-39CE-1E44-9F49-296C42570E32}">
      <dgm:prSet/>
      <dgm:spPr/>
      <dgm:t>
        <a:bodyPr/>
        <a:lstStyle/>
        <a:p>
          <a:endParaRPr lang="es-MX"/>
        </a:p>
      </dgm:t>
    </dgm:pt>
    <dgm:pt modelId="{AA43EB3B-54A0-8047-8AA6-F312F73F7544}" type="sibTrans" cxnId="{B6DA59D9-39CE-1E44-9F49-296C42570E32}">
      <dgm:prSet/>
      <dgm:spPr/>
      <dgm:t>
        <a:bodyPr/>
        <a:lstStyle/>
        <a:p>
          <a:endParaRPr lang="es-MX"/>
        </a:p>
      </dgm:t>
    </dgm:pt>
    <dgm:pt modelId="{BD40F84F-A1B8-C74C-88EB-E5762188AA8A}">
      <dgm:prSet phldrT="[Texto]"/>
      <dgm:spPr/>
      <dgm:t>
        <a:bodyPr/>
        <a:lstStyle/>
        <a:p>
          <a:r>
            <a:rPr lang="es-MX" dirty="0"/>
            <a:t>Define cadenas de texto o caracteres.</a:t>
          </a:r>
        </a:p>
      </dgm:t>
    </dgm:pt>
    <dgm:pt modelId="{AD6BF4AA-F7E6-B34F-B613-532A0F09BDB8}" type="parTrans" cxnId="{449BDCE5-55E9-FD4B-9F2F-1A53055A797F}">
      <dgm:prSet/>
      <dgm:spPr/>
      <dgm:t>
        <a:bodyPr/>
        <a:lstStyle/>
        <a:p>
          <a:endParaRPr lang="es-MX"/>
        </a:p>
      </dgm:t>
    </dgm:pt>
    <dgm:pt modelId="{780229DD-EF1E-0643-ADE8-C82F077E0211}" type="sibTrans" cxnId="{449BDCE5-55E9-FD4B-9F2F-1A53055A797F}">
      <dgm:prSet/>
      <dgm:spPr/>
      <dgm:t>
        <a:bodyPr/>
        <a:lstStyle/>
        <a:p>
          <a:endParaRPr lang="es-MX"/>
        </a:p>
      </dgm:t>
    </dgm:pt>
    <dgm:pt modelId="{AE5C2D1C-AB2B-574C-8DBE-502A3C13495D}">
      <dgm:prSet phldrT="[Texto]"/>
      <dgm:spPr/>
      <dgm:t>
        <a:bodyPr/>
        <a:lstStyle/>
        <a:p>
          <a:r>
            <a:rPr lang="es-MX" dirty="0"/>
            <a:t>Se crean con comillas dobles o simples.</a:t>
          </a:r>
        </a:p>
      </dgm:t>
    </dgm:pt>
    <dgm:pt modelId="{7385D318-CCC9-1249-9EA7-37F98CF42D93}" type="parTrans" cxnId="{7D27B5FE-0DEE-7240-8B86-19294597B07F}">
      <dgm:prSet/>
      <dgm:spPr/>
      <dgm:t>
        <a:bodyPr/>
        <a:lstStyle/>
        <a:p>
          <a:endParaRPr lang="es-MX"/>
        </a:p>
      </dgm:t>
    </dgm:pt>
    <dgm:pt modelId="{9E7D13A6-5D6D-E84E-A113-3F4BD4229818}" type="sibTrans" cxnId="{7D27B5FE-0DEE-7240-8B86-19294597B07F}">
      <dgm:prSet/>
      <dgm:spPr/>
      <dgm:t>
        <a:bodyPr/>
        <a:lstStyle/>
        <a:p>
          <a:endParaRPr lang="es-MX"/>
        </a:p>
      </dgm:t>
    </dgm:pt>
    <dgm:pt modelId="{D555F492-C625-8345-BA32-B1B82E59BE10}">
      <dgm:prSet phldrT="[Texto]"/>
      <dgm:spPr/>
      <dgm:t>
        <a:bodyPr/>
        <a:lstStyle/>
        <a:p>
          <a:r>
            <a:rPr lang="es-MX" dirty="0"/>
            <a:t>num</a:t>
          </a:r>
        </a:p>
      </dgm:t>
    </dgm:pt>
    <dgm:pt modelId="{E3DA0E35-A4CB-854D-B407-20B1FA7D678B}" type="parTrans" cxnId="{0F902CB0-6CEE-334C-8844-3BBAD80ACB87}">
      <dgm:prSet/>
      <dgm:spPr/>
      <dgm:t>
        <a:bodyPr/>
        <a:lstStyle/>
        <a:p>
          <a:endParaRPr lang="es-MX"/>
        </a:p>
      </dgm:t>
    </dgm:pt>
    <dgm:pt modelId="{BBEBDCF0-6FE9-4F44-A514-847E5CBF189C}" type="sibTrans" cxnId="{0F902CB0-6CEE-334C-8844-3BBAD80ACB87}">
      <dgm:prSet/>
      <dgm:spPr/>
      <dgm:t>
        <a:bodyPr/>
        <a:lstStyle/>
        <a:p>
          <a:endParaRPr lang="es-MX"/>
        </a:p>
      </dgm:t>
    </dgm:pt>
    <dgm:pt modelId="{91025816-EE29-9A4F-9682-AF20CB44A914}">
      <dgm:prSet phldrT="[Texto]"/>
      <dgm:spPr/>
      <dgm:t>
        <a:bodyPr/>
        <a:lstStyle/>
        <a:p>
          <a:r>
            <a:rPr lang="es-MX" dirty="0"/>
            <a:t>Clase abstracta principal para representar números.</a:t>
          </a:r>
        </a:p>
      </dgm:t>
    </dgm:pt>
    <dgm:pt modelId="{44421834-73DB-2A43-A7A9-F574B002F7F8}" type="parTrans" cxnId="{812DCB9A-C7C8-2E4B-8A26-30C0DA2B0FDD}">
      <dgm:prSet/>
      <dgm:spPr/>
      <dgm:t>
        <a:bodyPr/>
        <a:lstStyle/>
        <a:p>
          <a:endParaRPr lang="es-MX"/>
        </a:p>
      </dgm:t>
    </dgm:pt>
    <dgm:pt modelId="{CEED9C08-7DFD-D844-9BF5-E66D9FDB3AD3}" type="sibTrans" cxnId="{812DCB9A-C7C8-2E4B-8A26-30C0DA2B0FDD}">
      <dgm:prSet/>
      <dgm:spPr/>
      <dgm:t>
        <a:bodyPr/>
        <a:lstStyle/>
        <a:p>
          <a:endParaRPr lang="es-MX"/>
        </a:p>
      </dgm:t>
    </dgm:pt>
    <dgm:pt modelId="{7CF9E8DD-58EE-8F42-A121-5F6E7409CF71}">
      <dgm:prSet phldrT="[Texto]"/>
      <dgm:spPr/>
      <dgm:t>
        <a:bodyPr/>
        <a:lstStyle/>
        <a:p>
          <a:r>
            <a:rPr lang="es-MX" dirty="0"/>
            <a:t>Subclases int y double.</a:t>
          </a:r>
        </a:p>
      </dgm:t>
    </dgm:pt>
    <dgm:pt modelId="{B2901111-BB12-994A-B941-57AF1CC1B869}" type="parTrans" cxnId="{87EA64C8-D3A9-664A-AEB0-C8D838B37267}">
      <dgm:prSet/>
      <dgm:spPr/>
      <dgm:t>
        <a:bodyPr/>
        <a:lstStyle/>
        <a:p>
          <a:endParaRPr lang="es-MX"/>
        </a:p>
      </dgm:t>
    </dgm:pt>
    <dgm:pt modelId="{D2339D4F-B87B-B641-AF20-8686F76B894C}" type="sibTrans" cxnId="{87EA64C8-D3A9-664A-AEB0-C8D838B37267}">
      <dgm:prSet/>
      <dgm:spPr/>
      <dgm:t>
        <a:bodyPr/>
        <a:lstStyle/>
        <a:p>
          <a:endParaRPr lang="es-MX"/>
        </a:p>
      </dgm:t>
    </dgm:pt>
    <dgm:pt modelId="{487CE992-DA9A-C04A-8456-113F39D7ECD5}">
      <dgm:prSet phldrT="[Texto]"/>
      <dgm:spPr/>
      <dgm:t>
        <a:bodyPr/>
        <a:lstStyle/>
        <a:p>
          <a:r>
            <a:rPr lang="es-MX" dirty="0"/>
            <a:t>bool</a:t>
          </a:r>
        </a:p>
      </dgm:t>
    </dgm:pt>
    <dgm:pt modelId="{FD0ACCC7-C165-2742-84EB-EA28B7EAD49C}" type="parTrans" cxnId="{17C0D5F5-C8B6-D549-8A33-873069FE1F6C}">
      <dgm:prSet/>
      <dgm:spPr/>
      <dgm:t>
        <a:bodyPr/>
        <a:lstStyle/>
        <a:p>
          <a:endParaRPr lang="es-MX"/>
        </a:p>
      </dgm:t>
    </dgm:pt>
    <dgm:pt modelId="{9774ECFC-F35F-CB4E-BD56-42E4CF4E4890}" type="sibTrans" cxnId="{17C0D5F5-C8B6-D549-8A33-873069FE1F6C}">
      <dgm:prSet/>
      <dgm:spPr/>
      <dgm:t>
        <a:bodyPr/>
        <a:lstStyle/>
        <a:p>
          <a:endParaRPr lang="es-MX"/>
        </a:p>
      </dgm:t>
    </dgm:pt>
    <dgm:pt modelId="{F9060722-AAD0-934E-A4BF-61BBF390B188}">
      <dgm:prSet phldrT="[Texto]"/>
      <dgm:spPr/>
      <dgm:t>
        <a:bodyPr/>
        <a:lstStyle/>
        <a:p>
          <a:r>
            <a:rPr lang="es-MX" dirty="0"/>
            <a:t>Define valores boleanos (true o false).</a:t>
          </a:r>
        </a:p>
      </dgm:t>
    </dgm:pt>
    <dgm:pt modelId="{6A1AC3AD-A603-0F43-AFA1-8FDD470C0AC7}" type="parTrans" cxnId="{4BA36469-0AF1-FE46-95A4-C029FC05B845}">
      <dgm:prSet/>
      <dgm:spPr/>
      <dgm:t>
        <a:bodyPr/>
        <a:lstStyle/>
        <a:p>
          <a:endParaRPr lang="es-MX"/>
        </a:p>
      </dgm:t>
    </dgm:pt>
    <dgm:pt modelId="{270A896F-1A54-9848-A021-CF7389B83355}" type="sibTrans" cxnId="{4BA36469-0AF1-FE46-95A4-C029FC05B845}">
      <dgm:prSet/>
      <dgm:spPr/>
      <dgm:t>
        <a:bodyPr/>
        <a:lstStyle/>
        <a:p>
          <a:endParaRPr lang="es-MX"/>
        </a:p>
      </dgm:t>
    </dgm:pt>
    <dgm:pt modelId="{3E03C302-7341-834E-9C5B-1E9B4F4189DC}">
      <dgm:prSet phldrT="[Texto]"/>
      <dgm:spPr/>
      <dgm:t>
        <a:bodyPr/>
        <a:lstStyle/>
        <a:p>
          <a:r>
            <a:rPr lang="es-MX" dirty="0"/>
            <a:t>Utilizados para toma de decisiones o control de flujos.</a:t>
          </a:r>
        </a:p>
      </dgm:t>
    </dgm:pt>
    <dgm:pt modelId="{1ED194B8-BA3E-1B4C-BBD1-6BD7759BA23D}" type="parTrans" cxnId="{F0BD5F4C-BA78-ED49-8A87-BCDF2CB8E215}">
      <dgm:prSet/>
      <dgm:spPr/>
      <dgm:t>
        <a:bodyPr/>
        <a:lstStyle/>
        <a:p>
          <a:endParaRPr lang="es-MX"/>
        </a:p>
      </dgm:t>
    </dgm:pt>
    <dgm:pt modelId="{592E243F-9485-F345-BF92-48EC5A8A60C5}" type="sibTrans" cxnId="{F0BD5F4C-BA78-ED49-8A87-BCDF2CB8E215}">
      <dgm:prSet/>
      <dgm:spPr/>
      <dgm:t>
        <a:bodyPr/>
        <a:lstStyle/>
        <a:p>
          <a:endParaRPr lang="es-MX"/>
        </a:p>
      </dgm:t>
    </dgm:pt>
    <dgm:pt modelId="{7BD792D2-3BCC-BE49-8B5B-B836DCF1835D}">
      <dgm:prSet phldrT="[Texto]"/>
      <dgm:spPr/>
      <dgm:t>
        <a:bodyPr/>
        <a:lstStyle/>
        <a:p>
          <a:r>
            <a:rPr lang="es-MX" dirty="0"/>
            <a:t>No existe límite de almacenamiento.</a:t>
          </a:r>
        </a:p>
      </dgm:t>
    </dgm:pt>
    <dgm:pt modelId="{51D9FD92-57B3-1947-BA8B-3D550F5949C2}" type="parTrans" cxnId="{AB194F35-BDFF-C24C-8ECD-9850B8232E44}">
      <dgm:prSet/>
      <dgm:spPr/>
      <dgm:t>
        <a:bodyPr/>
        <a:lstStyle/>
        <a:p>
          <a:endParaRPr lang="es-MX"/>
        </a:p>
      </dgm:t>
    </dgm:pt>
    <dgm:pt modelId="{4689124A-6E09-E14F-B3CF-EEC72A0F3699}" type="sibTrans" cxnId="{AB194F35-BDFF-C24C-8ECD-9850B8232E44}">
      <dgm:prSet/>
      <dgm:spPr/>
      <dgm:t>
        <a:bodyPr/>
        <a:lstStyle/>
        <a:p>
          <a:endParaRPr lang="es-MX"/>
        </a:p>
      </dgm:t>
    </dgm:pt>
    <dgm:pt modelId="{17FF1FA1-77F9-F04B-823F-70038D6601C2}">
      <dgm:prSet phldrT="[Texto]"/>
      <dgm:spPr/>
      <dgm:t>
        <a:bodyPr/>
        <a:lstStyle/>
        <a:p>
          <a:r>
            <a:rPr lang="es-MX" dirty="0"/>
            <a:t>int: representa números enteros positivos o negativos.</a:t>
          </a:r>
        </a:p>
      </dgm:t>
    </dgm:pt>
    <dgm:pt modelId="{76B0C14B-E54C-3749-9A70-118F58135911}" type="parTrans" cxnId="{2448BF27-5954-DD4F-8585-51262CFCF72A}">
      <dgm:prSet/>
      <dgm:spPr/>
      <dgm:t>
        <a:bodyPr/>
        <a:lstStyle/>
        <a:p>
          <a:endParaRPr lang="es-MX"/>
        </a:p>
      </dgm:t>
    </dgm:pt>
    <dgm:pt modelId="{99B0ECEB-429E-954B-B3F4-4706D760CDA0}" type="sibTrans" cxnId="{2448BF27-5954-DD4F-8585-51262CFCF72A}">
      <dgm:prSet/>
      <dgm:spPr/>
      <dgm:t>
        <a:bodyPr/>
        <a:lstStyle/>
        <a:p>
          <a:endParaRPr lang="es-MX"/>
        </a:p>
      </dgm:t>
    </dgm:pt>
    <dgm:pt modelId="{55FD4C82-68AE-3B45-85D7-22543F9AAD83}">
      <dgm:prSet phldrT="[Texto]"/>
      <dgm:spPr/>
      <dgm:t>
        <a:bodyPr/>
        <a:lstStyle/>
        <a:p>
          <a:r>
            <a:rPr lang="es-MX" dirty="0"/>
            <a:t>double: representa números decimales positivos o negativos. </a:t>
          </a:r>
        </a:p>
      </dgm:t>
    </dgm:pt>
    <dgm:pt modelId="{EFBC90AF-C197-BA48-B962-282023DC1AD7}" type="parTrans" cxnId="{8FAEC8FF-1A78-EC4D-97EF-0AD5A5004737}">
      <dgm:prSet/>
      <dgm:spPr/>
      <dgm:t>
        <a:bodyPr/>
        <a:lstStyle/>
        <a:p>
          <a:endParaRPr lang="es-MX"/>
        </a:p>
      </dgm:t>
    </dgm:pt>
    <dgm:pt modelId="{82496673-7E1C-2444-B8D7-7C5810B6B3C8}" type="sibTrans" cxnId="{8FAEC8FF-1A78-EC4D-97EF-0AD5A5004737}">
      <dgm:prSet/>
      <dgm:spPr/>
      <dgm:t>
        <a:bodyPr/>
        <a:lstStyle/>
        <a:p>
          <a:endParaRPr lang="es-MX"/>
        </a:p>
      </dgm:t>
    </dgm:pt>
    <dgm:pt modelId="{10DB9296-5F33-DD4A-B4AF-FFE1686FE57D}" type="pres">
      <dgm:prSet presAssocID="{58827319-413C-2244-8E07-96744BA99646}" presName="Name0" presStyleCnt="0">
        <dgm:presLayoutVars>
          <dgm:dir/>
          <dgm:animLvl val="lvl"/>
          <dgm:resizeHandles val="exact"/>
        </dgm:presLayoutVars>
      </dgm:prSet>
      <dgm:spPr/>
    </dgm:pt>
    <dgm:pt modelId="{166C9F0C-469C-6745-98E8-EF7A8AA942BC}" type="pres">
      <dgm:prSet presAssocID="{B01F8826-4D1C-EA4D-AADB-5C4B20A394C5}" presName="linNode" presStyleCnt="0"/>
      <dgm:spPr/>
    </dgm:pt>
    <dgm:pt modelId="{C7EF7224-D0D0-1445-86B0-5A5DB25E7EDE}" type="pres">
      <dgm:prSet presAssocID="{B01F8826-4D1C-EA4D-AADB-5C4B20A394C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892D7CF-AB3D-EA48-AADB-DD97A2F51375}" type="pres">
      <dgm:prSet presAssocID="{B01F8826-4D1C-EA4D-AADB-5C4B20A394C5}" presName="descendantText" presStyleLbl="alignAccFollowNode1" presStyleIdx="0" presStyleCnt="3">
        <dgm:presLayoutVars>
          <dgm:bulletEnabled val="1"/>
        </dgm:presLayoutVars>
      </dgm:prSet>
      <dgm:spPr/>
    </dgm:pt>
    <dgm:pt modelId="{2660C99E-FF88-6B43-AEC3-0FF01E26C417}" type="pres">
      <dgm:prSet presAssocID="{AA43EB3B-54A0-8047-8AA6-F312F73F7544}" presName="sp" presStyleCnt="0"/>
      <dgm:spPr/>
    </dgm:pt>
    <dgm:pt modelId="{5658DFA5-D435-6A43-9A2A-AC9FE08100D7}" type="pres">
      <dgm:prSet presAssocID="{D555F492-C625-8345-BA32-B1B82E59BE10}" presName="linNode" presStyleCnt="0"/>
      <dgm:spPr/>
    </dgm:pt>
    <dgm:pt modelId="{E6AF4145-A3B5-6D4E-B81F-099767B1F74F}" type="pres">
      <dgm:prSet presAssocID="{D555F492-C625-8345-BA32-B1B82E59BE1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EE9AB11-63D1-EB43-8BCD-05F560A26A77}" type="pres">
      <dgm:prSet presAssocID="{D555F492-C625-8345-BA32-B1B82E59BE10}" presName="descendantText" presStyleLbl="alignAccFollowNode1" presStyleIdx="1" presStyleCnt="3">
        <dgm:presLayoutVars>
          <dgm:bulletEnabled val="1"/>
        </dgm:presLayoutVars>
      </dgm:prSet>
      <dgm:spPr/>
    </dgm:pt>
    <dgm:pt modelId="{5B34BF11-68BF-7743-A41C-9CA24AE84E92}" type="pres">
      <dgm:prSet presAssocID="{BBEBDCF0-6FE9-4F44-A514-847E5CBF189C}" presName="sp" presStyleCnt="0"/>
      <dgm:spPr/>
    </dgm:pt>
    <dgm:pt modelId="{8A0485CA-FCCB-2246-96D0-792FDEDD6964}" type="pres">
      <dgm:prSet presAssocID="{487CE992-DA9A-C04A-8456-113F39D7ECD5}" presName="linNode" presStyleCnt="0"/>
      <dgm:spPr/>
    </dgm:pt>
    <dgm:pt modelId="{2C216A4A-03FB-7C42-A461-B8B9D2045877}" type="pres">
      <dgm:prSet presAssocID="{487CE992-DA9A-C04A-8456-113F39D7ECD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3A24977-235E-BE42-BABF-522AB1186E33}" type="pres">
      <dgm:prSet presAssocID="{487CE992-DA9A-C04A-8456-113F39D7ECD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D4D7404-E114-3143-82C8-54309D5E6949}" type="presOf" srcId="{7BD792D2-3BCC-BE49-8B5B-B836DCF1835D}" destId="{4892D7CF-AB3D-EA48-AADB-DD97A2F51375}" srcOrd="0" destOrd="2" presId="urn:microsoft.com/office/officeart/2005/8/layout/vList5"/>
    <dgm:cxn modelId="{83E2C526-293C-514C-879B-CCCC03B33890}" type="presOf" srcId="{D555F492-C625-8345-BA32-B1B82E59BE10}" destId="{E6AF4145-A3B5-6D4E-B81F-099767B1F74F}" srcOrd="0" destOrd="0" presId="urn:microsoft.com/office/officeart/2005/8/layout/vList5"/>
    <dgm:cxn modelId="{2448BF27-5954-DD4F-8585-51262CFCF72A}" srcId="{D555F492-C625-8345-BA32-B1B82E59BE10}" destId="{17FF1FA1-77F9-F04B-823F-70038D6601C2}" srcOrd="2" destOrd="0" parTransId="{76B0C14B-E54C-3749-9A70-118F58135911}" sibTransId="{99B0ECEB-429E-954B-B3F4-4706D760CDA0}"/>
    <dgm:cxn modelId="{0C65EA2E-80C2-1E47-BBB2-28A6966AC09E}" type="presOf" srcId="{AE5C2D1C-AB2B-574C-8DBE-502A3C13495D}" destId="{4892D7CF-AB3D-EA48-AADB-DD97A2F51375}" srcOrd="0" destOrd="1" presId="urn:microsoft.com/office/officeart/2005/8/layout/vList5"/>
    <dgm:cxn modelId="{D0EEBC33-057D-5B4E-91E6-B53B6D03B7EB}" type="presOf" srcId="{F9060722-AAD0-934E-A4BF-61BBF390B188}" destId="{D3A24977-235E-BE42-BABF-522AB1186E33}" srcOrd="0" destOrd="0" presId="urn:microsoft.com/office/officeart/2005/8/layout/vList5"/>
    <dgm:cxn modelId="{AB194F35-BDFF-C24C-8ECD-9850B8232E44}" srcId="{B01F8826-4D1C-EA4D-AADB-5C4B20A394C5}" destId="{7BD792D2-3BCC-BE49-8B5B-B836DCF1835D}" srcOrd="2" destOrd="0" parTransId="{51D9FD92-57B3-1947-BA8B-3D550F5949C2}" sibTransId="{4689124A-6E09-E14F-B3CF-EEC72A0F3699}"/>
    <dgm:cxn modelId="{F0BD5F4C-BA78-ED49-8A87-BCDF2CB8E215}" srcId="{487CE992-DA9A-C04A-8456-113F39D7ECD5}" destId="{3E03C302-7341-834E-9C5B-1E9B4F4189DC}" srcOrd="1" destOrd="0" parTransId="{1ED194B8-BA3E-1B4C-BBD1-6BD7759BA23D}" sibTransId="{592E243F-9485-F345-BF92-48EC5A8A60C5}"/>
    <dgm:cxn modelId="{C0623A50-23DB-B64F-BA88-9ED66BFBB898}" type="presOf" srcId="{55FD4C82-68AE-3B45-85D7-22543F9AAD83}" destId="{FEE9AB11-63D1-EB43-8BCD-05F560A26A77}" srcOrd="0" destOrd="3" presId="urn:microsoft.com/office/officeart/2005/8/layout/vList5"/>
    <dgm:cxn modelId="{DDEF8A63-565B-D249-916D-498A801CA161}" type="presOf" srcId="{487CE992-DA9A-C04A-8456-113F39D7ECD5}" destId="{2C216A4A-03FB-7C42-A461-B8B9D2045877}" srcOrd="0" destOrd="0" presId="urn:microsoft.com/office/officeart/2005/8/layout/vList5"/>
    <dgm:cxn modelId="{4BA36469-0AF1-FE46-95A4-C029FC05B845}" srcId="{487CE992-DA9A-C04A-8456-113F39D7ECD5}" destId="{F9060722-AAD0-934E-A4BF-61BBF390B188}" srcOrd="0" destOrd="0" parTransId="{6A1AC3AD-A603-0F43-AFA1-8FDD470C0AC7}" sibTransId="{270A896F-1A54-9848-A021-CF7389B83355}"/>
    <dgm:cxn modelId="{270EAD6A-2538-5D4C-BF81-5C621B3FB956}" type="presOf" srcId="{B01F8826-4D1C-EA4D-AADB-5C4B20A394C5}" destId="{C7EF7224-D0D0-1445-86B0-5A5DB25E7EDE}" srcOrd="0" destOrd="0" presId="urn:microsoft.com/office/officeart/2005/8/layout/vList5"/>
    <dgm:cxn modelId="{C2F50A71-68F6-A742-9823-0BC56A4B0158}" type="presOf" srcId="{58827319-413C-2244-8E07-96744BA99646}" destId="{10DB9296-5F33-DD4A-B4AF-FFE1686FE57D}" srcOrd="0" destOrd="0" presId="urn:microsoft.com/office/officeart/2005/8/layout/vList5"/>
    <dgm:cxn modelId="{54FD3F89-EA72-194A-8A39-9FFAD14D7B51}" type="presOf" srcId="{17FF1FA1-77F9-F04B-823F-70038D6601C2}" destId="{FEE9AB11-63D1-EB43-8BCD-05F560A26A77}" srcOrd="0" destOrd="2" presId="urn:microsoft.com/office/officeart/2005/8/layout/vList5"/>
    <dgm:cxn modelId="{F1595393-AB63-004D-A519-03642B362E43}" type="presOf" srcId="{3E03C302-7341-834E-9C5B-1E9B4F4189DC}" destId="{D3A24977-235E-BE42-BABF-522AB1186E33}" srcOrd="0" destOrd="1" presId="urn:microsoft.com/office/officeart/2005/8/layout/vList5"/>
    <dgm:cxn modelId="{812DCB9A-C7C8-2E4B-8A26-30C0DA2B0FDD}" srcId="{D555F492-C625-8345-BA32-B1B82E59BE10}" destId="{91025816-EE29-9A4F-9682-AF20CB44A914}" srcOrd="0" destOrd="0" parTransId="{44421834-73DB-2A43-A7A9-F574B002F7F8}" sibTransId="{CEED9C08-7DFD-D844-9BF5-E66D9FDB3AD3}"/>
    <dgm:cxn modelId="{0F902CB0-6CEE-334C-8844-3BBAD80ACB87}" srcId="{58827319-413C-2244-8E07-96744BA99646}" destId="{D555F492-C625-8345-BA32-B1B82E59BE10}" srcOrd="1" destOrd="0" parTransId="{E3DA0E35-A4CB-854D-B407-20B1FA7D678B}" sibTransId="{BBEBDCF0-6FE9-4F44-A514-847E5CBF189C}"/>
    <dgm:cxn modelId="{87EA64C8-D3A9-664A-AEB0-C8D838B37267}" srcId="{D555F492-C625-8345-BA32-B1B82E59BE10}" destId="{7CF9E8DD-58EE-8F42-A121-5F6E7409CF71}" srcOrd="1" destOrd="0" parTransId="{B2901111-BB12-994A-B941-57AF1CC1B869}" sibTransId="{D2339D4F-B87B-B641-AF20-8686F76B894C}"/>
    <dgm:cxn modelId="{827CC1C9-D2ED-8943-9CAE-4F8590AF96C0}" type="presOf" srcId="{7CF9E8DD-58EE-8F42-A121-5F6E7409CF71}" destId="{FEE9AB11-63D1-EB43-8BCD-05F560A26A77}" srcOrd="0" destOrd="1" presId="urn:microsoft.com/office/officeart/2005/8/layout/vList5"/>
    <dgm:cxn modelId="{B6DA59D9-39CE-1E44-9F49-296C42570E32}" srcId="{58827319-413C-2244-8E07-96744BA99646}" destId="{B01F8826-4D1C-EA4D-AADB-5C4B20A394C5}" srcOrd="0" destOrd="0" parTransId="{4E864A7A-6EB4-9744-BC83-3E70418C2369}" sibTransId="{AA43EB3B-54A0-8047-8AA6-F312F73F7544}"/>
    <dgm:cxn modelId="{449BDCE5-55E9-FD4B-9F2F-1A53055A797F}" srcId="{B01F8826-4D1C-EA4D-AADB-5C4B20A394C5}" destId="{BD40F84F-A1B8-C74C-88EB-E5762188AA8A}" srcOrd="0" destOrd="0" parTransId="{AD6BF4AA-F7E6-B34F-B613-532A0F09BDB8}" sibTransId="{780229DD-EF1E-0643-ADE8-C82F077E0211}"/>
    <dgm:cxn modelId="{17C0D5F5-C8B6-D549-8A33-873069FE1F6C}" srcId="{58827319-413C-2244-8E07-96744BA99646}" destId="{487CE992-DA9A-C04A-8456-113F39D7ECD5}" srcOrd="2" destOrd="0" parTransId="{FD0ACCC7-C165-2742-84EB-EA28B7EAD49C}" sibTransId="{9774ECFC-F35F-CB4E-BD56-42E4CF4E4890}"/>
    <dgm:cxn modelId="{78C8A5F6-F11B-CF42-802B-61268B9954C2}" type="presOf" srcId="{BD40F84F-A1B8-C74C-88EB-E5762188AA8A}" destId="{4892D7CF-AB3D-EA48-AADB-DD97A2F51375}" srcOrd="0" destOrd="0" presId="urn:microsoft.com/office/officeart/2005/8/layout/vList5"/>
    <dgm:cxn modelId="{89DEF1F9-EFD7-AC42-BABA-97E2746F41BB}" type="presOf" srcId="{91025816-EE29-9A4F-9682-AF20CB44A914}" destId="{FEE9AB11-63D1-EB43-8BCD-05F560A26A77}" srcOrd="0" destOrd="0" presId="urn:microsoft.com/office/officeart/2005/8/layout/vList5"/>
    <dgm:cxn modelId="{7D27B5FE-0DEE-7240-8B86-19294597B07F}" srcId="{B01F8826-4D1C-EA4D-AADB-5C4B20A394C5}" destId="{AE5C2D1C-AB2B-574C-8DBE-502A3C13495D}" srcOrd="1" destOrd="0" parTransId="{7385D318-CCC9-1249-9EA7-37F98CF42D93}" sibTransId="{9E7D13A6-5D6D-E84E-A113-3F4BD4229818}"/>
    <dgm:cxn modelId="{8FAEC8FF-1A78-EC4D-97EF-0AD5A5004737}" srcId="{D555F492-C625-8345-BA32-B1B82E59BE10}" destId="{55FD4C82-68AE-3B45-85D7-22543F9AAD83}" srcOrd="3" destOrd="0" parTransId="{EFBC90AF-C197-BA48-B962-282023DC1AD7}" sibTransId="{82496673-7E1C-2444-B8D7-7C5810B6B3C8}"/>
    <dgm:cxn modelId="{FB760042-3EC3-5144-A6B5-F9643AE9792D}" type="presParOf" srcId="{10DB9296-5F33-DD4A-B4AF-FFE1686FE57D}" destId="{166C9F0C-469C-6745-98E8-EF7A8AA942BC}" srcOrd="0" destOrd="0" presId="urn:microsoft.com/office/officeart/2005/8/layout/vList5"/>
    <dgm:cxn modelId="{A23F1A8C-F867-324F-B4DF-3B6F3C2AD787}" type="presParOf" srcId="{166C9F0C-469C-6745-98E8-EF7A8AA942BC}" destId="{C7EF7224-D0D0-1445-86B0-5A5DB25E7EDE}" srcOrd="0" destOrd="0" presId="urn:microsoft.com/office/officeart/2005/8/layout/vList5"/>
    <dgm:cxn modelId="{DEA7E0AB-D035-FE49-8D0A-7EC70769FE6C}" type="presParOf" srcId="{166C9F0C-469C-6745-98E8-EF7A8AA942BC}" destId="{4892D7CF-AB3D-EA48-AADB-DD97A2F51375}" srcOrd="1" destOrd="0" presId="urn:microsoft.com/office/officeart/2005/8/layout/vList5"/>
    <dgm:cxn modelId="{41320BBB-110A-3D45-B385-51BA4CD14FDA}" type="presParOf" srcId="{10DB9296-5F33-DD4A-B4AF-FFE1686FE57D}" destId="{2660C99E-FF88-6B43-AEC3-0FF01E26C417}" srcOrd="1" destOrd="0" presId="urn:microsoft.com/office/officeart/2005/8/layout/vList5"/>
    <dgm:cxn modelId="{D04EFC17-3D74-1644-961F-FD75D68FED5C}" type="presParOf" srcId="{10DB9296-5F33-DD4A-B4AF-FFE1686FE57D}" destId="{5658DFA5-D435-6A43-9A2A-AC9FE08100D7}" srcOrd="2" destOrd="0" presId="urn:microsoft.com/office/officeart/2005/8/layout/vList5"/>
    <dgm:cxn modelId="{49FC3E21-716D-ED4F-9CF7-CCDE3A5D4C0F}" type="presParOf" srcId="{5658DFA5-D435-6A43-9A2A-AC9FE08100D7}" destId="{E6AF4145-A3B5-6D4E-B81F-099767B1F74F}" srcOrd="0" destOrd="0" presId="urn:microsoft.com/office/officeart/2005/8/layout/vList5"/>
    <dgm:cxn modelId="{409AF6E2-4A86-AB4B-BE47-0146E3872895}" type="presParOf" srcId="{5658DFA5-D435-6A43-9A2A-AC9FE08100D7}" destId="{FEE9AB11-63D1-EB43-8BCD-05F560A26A77}" srcOrd="1" destOrd="0" presId="urn:microsoft.com/office/officeart/2005/8/layout/vList5"/>
    <dgm:cxn modelId="{C1D4517B-E91D-CA43-B706-781EF8207FD0}" type="presParOf" srcId="{10DB9296-5F33-DD4A-B4AF-FFE1686FE57D}" destId="{5B34BF11-68BF-7743-A41C-9CA24AE84E92}" srcOrd="3" destOrd="0" presId="urn:microsoft.com/office/officeart/2005/8/layout/vList5"/>
    <dgm:cxn modelId="{3167BCF5-708F-F34F-B168-78C5F43321C7}" type="presParOf" srcId="{10DB9296-5F33-DD4A-B4AF-FFE1686FE57D}" destId="{8A0485CA-FCCB-2246-96D0-792FDEDD6964}" srcOrd="4" destOrd="0" presId="urn:microsoft.com/office/officeart/2005/8/layout/vList5"/>
    <dgm:cxn modelId="{30EAACD8-4A66-BC4A-AC3A-0E2B4A43A4C3}" type="presParOf" srcId="{8A0485CA-FCCB-2246-96D0-792FDEDD6964}" destId="{2C216A4A-03FB-7C42-A461-B8B9D2045877}" srcOrd="0" destOrd="0" presId="urn:microsoft.com/office/officeart/2005/8/layout/vList5"/>
    <dgm:cxn modelId="{CFDDAEEC-192B-9B45-BACF-515798F9C360}" type="presParOf" srcId="{8A0485CA-FCCB-2246-96D0-792FDEDD6964}" destId="{D3A24977-235E-BE42-BABF-522AB1186E3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827319-413C-2244-8E07-96744BA99646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B01F8826-4D1C-EA4D-AADB-5C4B20A394C5}">
      <dgm:prSet phldrT="[Texto]"/>
      <dgm:spPr/>
      <dgm:t>
        <a:bodyPr/>
        <a:lstStyle/>
        <a:p>
          <a:r>
            <a:rPr lang="es-MX" dirty="0"/>
            <a:t>List</a:t>
          </a:r>
        </a:p>
      </dgm:t>
    </dgm:pt>
    <dgm:pt modelId="{4E864A7A-6EB4-9744-BC83-3E70418C2369}" type="parTrans" cxnId="{B6DA59D9-39CE-1E44-9F49-296C42570E32}">
      <dgm:prSet/>
      <dgm:spPr/>
      <dgm:t>
        <a:bodyPr/>
        <a:lstStyle/>
        <a:p>
          <a:endParaRPr lang="es-MX"/>
        </a:p>
      </dgm:t>
    </dgm:pt>
    <dgm:pt modelId="{AA43EB3B-54A0-8047-8AA6-F312F73F7544}" type="sibTrans" cxnId="{B6DA59D9-39CE-1E44-9F49-296C42570E32}">
      <dgm:prSet/>
      <dgm:spPr/>
      <dgm:t>
        <a:bodyPr/>
        <a:lstStyle/>
        <a:p>
          <a:endParaRPr lang="es-MX"/>
        </a:p>
      </dgm:t>
    </dgm:pt>
    <dgm:pt modelId="{BD40F84F-A1B8-C74C-88EB-E5762188AA8A}">
      <dgm:prSet phldrT="[Texto]"/>
      <dgm:spPr/>
      <dgm:t>
        <a:bodyPr/>
        <a:lstStyle/>
        <a:p>
          <a:r>
            <a:rPr lang="es-MX" dirty="0"/>
            <a:t>Representa una lista de elementos.</a:t>
          </a:r>
        </a:p>
      </dgm:t>
    </dgm:pt>
    <dgm:pt modelId="{AD6BF4AA-F7E6-B34F-B613-532A0F09BDB8}" type="parTrans" cxnId="{449BDCE5-55E9-FD4B-9F2F-1A53055A797F}">
      <dgm:prSet/>
      <dgm:spPr/>
      <dgm:t>
        <a:bodyPr/>
        <a:lstStyle/>
        <a:p>
          <a:endParaRPr lang="es-MX"/>
        </a:p>
      </dgm:t>
    </dgm:pt>
    <dgm:pt modelId="{780229DD-EF1E-0643-ADE8-C82F077E0211}" type="sibTrans" cxnId="{449BDCE5-55E9-FD4B-9F2F-1A53055A797F}">
      <dgm:prSet/>
      <dgm:spPr/>
      <dgm:t>
        <a:bodyPr/>
        <a:lstStyle/>
        <a:p>
          <a:endParaRPr lang="es-MX"/>
        </a:p>
      </dgm:t>
    </dgm:pt>
    <dgm:pt modelId="{D555F492-C625-8345-BA32-B1B82E59BE10}">
      <dgm:prSet phldrT="[Texto]"/>
      <dgm:spPr/>
      <dgm:t>
        <a:bodyPr/>
        <a:lstStyle/>
        <a:p>
          <a:r>
            <a:rPr lang="es-MX" dirty="0"/>
            <a:t>Map</a:t>
          </a:r>
        </a:p>
      </dgm:t>
    </dgm:pt>
    <dgm:pt modelId="{E3DA0E35-A4CB-854D-B407-20B1FA7D678B}" type="parTrans" cxnId="{0F902CB0-6CEE-334C-8844-3BBAD80ACB87}">
      <dgm:prSet/>
      <dgm:spPr/>
      <dgm:t>
        <a:bodyPr/>
        <a:lstStyle/>
        <a:p>
          <a:endParaRPr lang="es-MX"/>
        </a:p>
      </dgm:t>
    </dgm:pt>
    <dgm:pt modelId="{BBEBDCF0-6FE9-4F44-A514-847E5CBF189C}" type="sibTrans" cxnId="{0F902CB0-6CEE-334C-8844-3BBAD80ACB87}">
      <dgm:prSet/>
      <dgm:spPr/>
      <dgm:t>
        <a:bodyPr/>
        <a:lstStyle/>
        <a:p>
          <a:endParaRPr lang="es-MX"/>
        </a:p>
      </dgm:t>
    </dgm:pt>
    <dgm:pt modelId="{91025816-EE29-9A4F-9682-AF20CB44A914}">
      <dgm:prSet phldrT="[Texto]"/>
      <dgm:spPr/>
      <dgm:t>
        <a:bodyPr/>
        <a:lstStyle/>
        <a:p>
          <a:r>
            <a:rPr lang="es-MX" dirty="0"/>
            <a:t>Representa una colección, par de valores “clave”:”valor”</a:t>
          </a:r>
        </a:p>
      </dgm:t>
    </dgm:pt>
    <dgm:pt modelId="{44421834-73DB-2A43-A7A9-F574B002F7F8}" type="parTrans" cxnId="{812DCB9A-C7C8-2E4B-8A26-30C0DA2B0FDD}">
      <dgm:prSet/>
      <dgm:spPr/>
      <dgm:t>
        <a:bodyPr/>
        <a:lstStyle/>
        <a:p>
          <a:endParaRPr lang="es-MX"/>
        </a:p>
      </dgm:t>
    </dgm:pt>
    <dgm:pt modelId="{CEED9C08-7DFD-D844-9BF5-E66D9FDB3AD3}" type="sibTrans" cxnId="{812DCB9A-C7C8-2E4B-8A26-30C0DA2B0FDD}">
      <dgm:prSet/>
      <dgm:spPr/>
      <dgm:t>
        <a:bodyPr/>
        <a:lstStyle/>
        <a:p>
          <a:endParaRPr lang="es-MX"/>
        </a:p>
      </dgm:t>
    </dgm:pt>
    <dgm:pt modelId="{FEF967B2-7DB2-2A4B-B009-1AA0CA4B75CB}">
      <dgm:prSet phldrT="[Texto]"/>
      <dgm:spPr/>
      <dgm:t>
        <a:bodyPr/>
        <a:lstStyle/>
        <a:p>
          <a:r>
            <a:rPr lang="es-MX" dirty="0"/>
            <a:t>La lista puede ser fija o extensible.</a:t>
          </a:r>
        </a:p>
      </dgm:t>
    </dgm:pt>
    <dgm:pt modelId="{5A7E60FE-948E-3A4B-AA04-D6229EC64F55}" type="parTrans" cxnId="{AC5F4EF4-5F30-FD44-B2AC-EA4EEDD1B9DF}">
      <dgm:prSet/>
      <dgm:spPr/>
    </dgm:pt>
    <dgm:pt modelId="{7E16E492-78E7-3349-933F-AFDB78432646}" type="sibTrans" cxnId="{AC5F4EF4-5F30-FD44-B2AC-EA4EEDD1B9DF}">
      <dgm:prSet/>
      <dgm:spPr/>
    </dgm:pt>
    <dgm:pt modelId="{79D5572F-A004-654B-BE58-B8A88D6FDBCB}">
      <dgm:prSet phldrT="[Texto]"/>
      <dgm:spPr/>
      <dgm:t>
        <a:bodyPr/>
        <a:lstStyle/>
        <a:p>
          <a:r>
            <a:rPr lang="es-MX" dirty="0"/>
            <a:t>Nomenclatura: palabra reservada &lt;Tipo de dato&gt; (List&lt;int&gt;)</a:t>
          </a:r>
        </a:p>
      </dgm:t>
    </dgm:pt>
    <dgm:pt modelId="{DEC12846-6728-7F48-91A9-AC0FB5F4F1B3}" type="parTrans" cxnId="{E8B3908C-4B8C-2C47-9C54-4A7140374F36}">
      <dgm:prSet/>
      <dgm:spPr/>
    </dgm:pt>
    <dgm:pt modelId="{A11F94DD-CAED-F342-BED0-A0B50954B609}" type="sibTrans" cxnId="{E8B3908C-4B8C-2C47-9C54-4A7140374F36}">
      <dgm:prSet/>
      <dgm:spPr/>
    </dgm:pt>
    <dgm:pt modelId="{AC39A70A-8B2C-E640-BB0B-E5553144C182}">
      <dgm:prSet phldrT="[Texto]"/>
      <dgm:spPr/>
      <dgm:t>
        <a:bodyPr/>
        <a:lstStyle/>
        <a:p>
          <a:r>
            <a:rPr lang="es-MX" dirty="0"/>
            <a:t>Nomenclatura: palabra reservada&lt;tipo de dato, tipo de dato&gt; (Map&lt;String, int&gt;)</a:t>
          </a:r>
        </a:p>
      </dgm:t>
    </dgm:pt>
    <dgm:pt modelId="{79DF3824-B0FA-0247-A93D-F58EE68CEDEC}" type="parTrans" cxnId="{F4B25DE8-4872-AB4B-9DF4-48321C6B4205}">
      <dgm:prSet/>
      <dgm:spPr/>
    </dgm:pt>
    <dgm:pt modelId="{80538A6B-FE96-6240-83A5-A94A9339087C}" type="sibTrans" cxnId="{F4B25DE8-4872-AB4B-9DF4-48321C6B4205}">
      <dgm:prSet/>
      <dgm:spPr/>
    </dgm:pt>
    <dgm:pt modelId="{10DB9296-5F33-DD4A-B4AF-FFE1686FE57D}" type="pres">
      <dgm:prSet presAssocID="{58827319-413C-2244-8E07-96744BA99646}" presName="Name0" presStyleCnt="0">
        <dgm:presLayoutVars>
          <dgm:dir/>
          <dgm:animLvl val="lvl"/>
          <dgm:resizeHandles val="exact"/>
        </dgm:presLayoutVars>
      </dgm:prSet>
      <dgm:spPr/>
    </dgm:pt>
    <dgm:pt modelId="{166C9F0C-469C-6745-98E8-EF7A8AA942BC}" type="pres">
      <dgm:prSet presAssocID="{B01F8826-4D1C-EA4D-AADB-5C4B20A394C5}" presName="linNode" presStyleCnt="0"/>
      <dgm:spPr/>
    </dgm:pt>
    <dgm:pt modelId="{C7EF7224-D0D0-1445-86B0-5A5DB25E7EDE}" type="pres">
      <dgm:prSet presAssocID="{B01F8826-4D1C-EA4D-AADB-5C4B20A394C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892D7CF-AB3D-EA48-AADB-DD97A2F51375}" type="pres">
      <dgm:prSet presAssocID="{B01F8826-4D1C-EA4D-AADB-5C4B20A394C5}" presName="descendantText" presStyleLbl="alignAccFollowNode1" presStyleIdx="0" presStyleCnt="2">
        <dgm:presLayoutVars>
          <dgm:bulletEnabled val="1"/>
        </dgm:presLayoutVars>
      </dgm:prSet>
      <dgm:spPr/>
    </dgm:pt>
    <dgm:pt modelId="{2660C99E-FF88-6B43-AEC3-0FF01E26C417}" type="pres">
      <dgm:prSet presAssocID="{AA43EB3B-54A0-8047-8AA6-F312F73F7544}" presName="sp" presStyleCnt="0"/>
      <dgm:spPr/>
    </dgm:pt>
    <dgm:pt modelId="{5658DFA5-D435-6A43-9A2A-AC9FE08100D7}" type="pres">
      <dgm:prSet presAssocID="{D555F492-C625-8345-BA32-B1B82E59BE10}" presName="linNode" presStyleCnt="0"/>
      <dgm:spPr/>
    </dgm:pt>
    <dgm:pt modelId="{E6AF4145-A3B5-6D4E-B81F-099767B1F74F}" type="pres">
      <dgm:prSet presAssocID="{D555F492-C625-8345-BA32-B1B82E59BE10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FEE9AB11-63D1-EB43-8BCD-05F560A26A77}" type="pres">
      <dgm:prSet presAssocID="{D555F492-C625-8345-BA32-B1B82E59BE10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83E2C526-293C-514C-879B-CCCC03B33890}" type="presOf" srcId="{D555F492-C625-8345-BA32-B1B82E59BE10}" destId="{E6AF4145-A3B5-6D4E-B81F-099767B1F74F}" srcOrd="0" destOrd="0" presId="urn:microsoft.com/office/officeart/2005/8/layout/vList5"/>
    <dgm:cxn modelId="{1AC5C64E-0825-894A-BC95-9D204DD8566F}" type="presOf" srcId="{79D5572F-A004-654B-BE58-B8A88D6FDBCB}" destId="{4892D7CF-AB3D-EA48-AADB-DD97A2F51375}" srcOrd="0" destOrd="2" presId="urn:microsoft.com/office/officeart/2005/8/layout/vList5"/>
    <dgm:cxn modelId="{270EAD6A-2538-5D4C-BF81-5C621B3FB956}" type="presOf" srcId="{B01F8826-4D1C-EA4D-AADB-5C4B20A394C5}" destId="{C7EF7224-D0D0-1445-86B0-5A5DB25E7EDE}" srcOrd="0" destOrd="0" presId="urn:microsoft.com/office/officeart/2005/8/layout/vList5"/>
    <dgm:cxn modelId="{C2F50A71-68F6-A742-9823-0BC56A4B0158}" type="presOf" srcId="{58827319-413C-2244-8E07-96744BA99646}" destId="{10DB9296-5F33-DD4A-B4AF-FFE1686FE57D}" srcOrd="0" destOrd="0" presId="urn:microsoft.com/office/officeart/2005/8/layout/vList5"/>
    <dgm:cxn modelId="{E8B3908C-4B8C-2C47-9C54-4A7140374F36}" srcId="{B01F8826-4D1C-EA4D-AADB-5C4B20A394C5}" destId="{79D5572F-A004-654B-BE58-B8A88D6FDBCB}" srcOrd="2" destOrd="0" parTransId="{DEC12846-6728-7F48-91A9-AC0FB5F4F1B3}" sibTransId="{A11F94DD-CAED-F342-BED0-A0B50954B609}"/>
    <dgm:cxn modelId="{812DCB9A-C7C8-2E4B-8A26-30C0DA2B0FDD}" srcId="{D555F492-C625-8345-BA32-B1B82E59BE10}" destId="{91025816-EE29-9A4F-9682-AF20CB44A914}" srcOrd="0" destOrd="0" parTransId="{44421834-73DB-2A43-A7A9-F574B002F7F8}" sibTransId="{CEED9C08-7DFD-D844-9BF5-E66D9FDB3AD3}"/>
    <dgm:cxn modelId="{0F902CB0-6CEE-334C-8844-3BBAD80ACB87}" srcId="{58827319-413C-2244-8E07-96744BA99646}" destId="{D555F492-C625-8345-BA32-B1B82E59BE10}" srcOrd="1" destOrd="0" parTransId="{E3DA0E35-A4CB-854D-B407-20B1FA7D678B}" sibTransId="{BBEBDCF0-6FE9-4F44-A514-847E5CBF189C}"/>
    <dgm:cxn modelId="{6502CDB2-6471-4E4E-AB39-9FC7F962A7F9}" type="presOf" srcId="{AC39A70A-8B2C-E640-BB0B-E5553144C182}" destId="{FEE9AB11-63D1-EB43-8BCD-05F560A26A77}" srcOrd="0" destOrd="1" presId="urn:microsoft.com/office/officeart/2005/8/layout/vList5"/>
    <dgm:cxn modelId="{6590EFB6-659A-D441-98DC-75FE5292BFAE}" type="presOf" srcId="{FEF967B2-7DB2-2A4B-B009-1AA0CA4B75CB}" destId="{4892D7CF-AB3D-EA48-AADB-DD97A2F51375}" srcOrd="0" destOrd="1" presId="urn:microsoft.com/office/officeart/2005/8/layout/vList5"/>
    <dgm:cxn modelId="{B6DA59D9-39CE-1E44-9F49-296C42570E32}" srcId="{58827319-413C-2244-8E07-96744BA99646}" destId="{B01F8826-4D1C-EA4D-AADB-5C4B20A394C5}" srcOrd="0" destOrd="0" parTransId="{4E864A7A-6EB4-9744-BC83-3E70418C2369}" sibTransId="{AA43EB3B-54A0-8047-8AA6-F312F73F7544}"/>
    <dgm:cxn modelId="{449BDCE5-55E9-FD4B-9F2F-1A53055A797F}" srcId="{B01F8826-4D1C-EA4D-AADB-5C4B20A394C5}" destId="{BD40F84F-A1B8-C74C-88EB-E5762188AA8A}" srcOrd="0" destOrd="0" parTransId="{AD6BF4AA-F7E6-B34F-B613-532A0F09BDB8}" sibTransId="{780229DD-EF1E-0643-ADE8-C82F077E0211}"/>
    <dgm:cxn modelId="{F4B25DE8-4872-AB4B-9DF4-48321C6B4205}" srcId="{D555F492-C625-8345-BA32-B1B82E59BE10}" destId="{AC39A70A-8B2C-E640-BB0B-E5553144C182}" srcOrd="1" destOrd="0" parTransId="{79DF3824-B0FA-0247-A93D-F58EE68CEDEC}" sibTransId="{80538A6B-FE96-6240-83A5-A94A9339087C}"/>
    <dgm:cxn modelId="{AC5F4EF4-5F30-FD44-B2AC-EA4EEDD1B9DF}" srcId="{B01F8826-4D1C-EA4D-AADB-5C4B20A394C5}" destId="{FEF967B2-7DB2-2A4B-B009-1AA0CA4B75CB}" srcOrd="1" destOrd="0" parTransId="{5A7E60FE-948E-3A4B-AA04-D6229EC64F55}" sibTransId="{7E16E492-78E7-3349-933F-AFDB78432646}"/>
    <dgm:cxn modelId="{78C8A5F6-F11B-CF42-802B-61268B9954C2}" type="presOf" srcId="{BD40F84F-A1B8-C74C-88EB-E5762188AA8A}" destId="{4892D7CF-AB3D-EA48-AADB-DD97A2F51375}" srcOrd="0" destOrd="0" presId="urn:microsoft.com/office/officeart/2005/8/layout/vList5"/>
    <dgm:cxn modelId="{89DEF1F9-EFD7-AC42-BABA-97E2746F41BB}" type="presOf" srcId="{91025816-EE29-9A4F-9682-AF20CB44A914}" destId="{FEE9AB11-63D1-EB43-8BCD-05F560A26A77}" srcOrd="0" destOrd="0" presId="urn:microsoft.com/office/officeart/2005/8/layout/vList5"/>
    <dgm:cxn modelId="{FB760042-3EC3-5144-A6B5-F9643AE9792D}" type="presParOf" srcId="{10DB9296-5F33-DD4A-B4AF-FFE1686FE57D}" destId="{166C9F0C-469C-6745-98E8-EF7A8AA942BC}" srcOrd="0" destOrd="0" presId="urn:microsoft.com/office/officeart/2005/8/layout/vList5"/>
    <dgm:cxn modelId="{A23F1A8C-F867-324F-B4DF-3B6F3C2AD787}" type="presParOf" srcId="{166C9F0C-469C-6745-98E8-EF7A8AA942BC}" destId="{C7EF7224-D0D0-1445-86B0-5A5DB25E7EDE}" srcOrd="0" destOrd="0" presId="urn:microsoft.com/office/officeart/2005/8/layout/vList5"/>
    <dgm:cxn modelId="{DEA7E0AB-D035-FE49-8D0A-7EC70769FE6C}" type="presParOf" srcId="{166C9F0C-469C-6745-98E8-EF7A8AA942BC}" destId="{4892D7CF-AB3D-EA48-AADB-DD97A2F51375}" srcOrd="1" destOrd="0" presId="urn:microsoft.com/office/officeart/2005/8/layout/vList5"/>
    <dgm:cxn modelId="{41320BBB-110A-3D45-B385-51BA4CD14FDA}" type="presParOf" srcId="{10DB9296-5F33-DD4A-B4AF-FFE1686FE57D}" destId="{2660C99E-FF88-6B43-AEC3-0FF01E26C417}" srcOrd="1" destOrd="0" presId="urn:microsoft.com/office/officeart/2005/8/layout/vList5"/>
    <dgm:cxn modelId="{D04EFC17-3D74-1644-961F-FD75D68FED5C}" type="presParOf" srcId="{10DB9296-5F33-DD4A-B4AF-FFE1686FE57D}" destId="{5658DFA5-D435-6A43-9A2A-AC9FE08100D7}" srcOrd="2" destOrd="0" presId="urn:microsoft.com/office/officeart/2005/8/layout/vList5"/>
    <dgm:cxn modelId="{49FC3E21-716D-ED4F-9CF7-CCDE3A5D4C0F}" type="presParOf" srcId="{5658DFA5-D435-6A43-9A2A-AC9FE08100D7}" destId="{E6AF4145-A3B5-6D4E-B81F-099767B1F74F}" srcOrd="0" destOrd="0" presId="urn:microsoft.com/office/officeart/2005/8/layout/vList5"/>
    <dgm:cxn modelId="{409AF6E2-4A86-AB4B-BE47-0146E3872895}" type="presParOf" srcId="{5658DFA5-D435-6A43-9A2A-AC9FE08100D7}" destId="{FEE9AB11-63D1-EB43-8BCD-05F560A26A7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2D7CF-AB3D-EA48-AADB-DD97A2F51375}">
      <dsp:nvSpPr>
        <dsp:cNvPr id="0" name=""/>
        <dsp:cNvSpPr/>
      </dsp:nvSpPr>
      <dsp:spPr>
        <a:xfrm rot="5400000">
          <a:off x="4786143" y="-1848735"/>
          <a:ext cx="1030560" cy="49895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/>
            <a:t>Define cadenas de texto o caracteres.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/>
            <a:t>Se crean con comillas dobles o simples.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/>
            <a:t>No existe límite de almacenamiento.</a:t>
          </a:r>
        </a:p>
      </dsp:txBody>
      <dsp:txXfrm rot="-5400000">
        <a:off x="2806636" y="181080"/>
        <a:ext cx="4939267" cy="929944"/>
      </dsp:txXfrm>
    </dsp:sp>
    <dsp:sp modelId="{C7EF7224-D0D0-1445-86B0-5A5DB25E7EDE}">
      <dsp:nvSpPr>
        <dsp:cNvPr id="0" name=""/>
        <dsp:cNvSpPr/>
      </dsp:nvSpPr>
      <dsp:spPr>
        <a:xfrm>
          <a:off x="0" y="1951"/>
          <a:ext cx="2806636" cy="128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118110" rIns="236220" bIns="11811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200" kern="1200" dirty="0"/>
            <a:t>String</a:t>
          </a:r>
        </a:p>
      </dsp:txBody>
      <dsp:txXfrm>
        <a:off x="62885" y="64836"/>
        <a:ext cx="2680866" cy="1162430"/>
      </dsp:txXfrm>
    </dsp:sp>
    <dsp:sp modelId="{FEE9AB11-63D1-EB43-8BCD-05F560A26A77}">
      <dsp:nvSpPr>
        <dsp:cNvPr id="0" name=""/>
        <dsp:cNvSpPr/>
      </dsp:nvSpPr>
      <dsp:spPr>
        <a:xfrm rot="5400000">
          <a:off x="4786143" y="-496125"/>
          <a:ext cx="1030560" cy="49895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/>
            <a:t>Clase abstracta principal para representar números.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/>
            <a:t>Subclases int y double.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/>
            <a:t>int: representa números enteros positivos o negativos.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/>
            <a:t>double: representa números decimales positivos o negativos. </a:t>
          </a:r>
        </a:p>
      </dsp:txBody>
      <dsp:txXfrm rot="-5400000">
        <a:off x="2806636" y="1533690"/>
        <a:ext cx="4939267" cy="929944"/>
      </dsp:txXfrm>
    </dsp:sp>
    <dsp:sp modelId="{E6AF4145-A3B5-6D4E-B81F-099767B1F74F}">
      <dsp:nvSpPr>
        <dsp:cNvPr id="0" name=""/>
        <dsp:cNvSpPr/>
      </dsp:nvSpPr>
      <dsp:spPr>
        <a:xfrm>
          <a:off x="0" y="1354562"/>
          <a:ext cx="2806636" cy="128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118110" rIns="236220" bIns="11811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200" kern="1200" dirty="0"/>
            <a:t>num</a:t>
          </a:r>
        </a:p>
      </dsp:txBody>
      <dsp:txXfrm>
        <a:off x="62885" y="1417447"/>
        <a:ext cx="2680866" cy="1162430"/>
      </dsp:txXfrm>
    </dsp:sp>
    <dsp:sp modelId="{D3A24977-235E-BE42-BABF-522AB1186E33}">
      <dsp:nvSpPr>
        <dsp:cNvPr id="0" name=""/>
        <dsp:cNvSpPr/>
      </dsp:nvSpPr>
      <dsp:spPr>
        <a:xfrm rot="5400000">
          <a:off x="4786143" y="856485"/>
          <a:ext cx="1030560" cy="49895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/>
            <a:t>Define valores boleanos (true o false).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/>
            <a:t>Utilizados para toma de decisiones o control de flujos.</a:t>
          </a:r>
        </a:p>
      </dsp:txBody>
      <dsp:txXfrm rot="-5400000">
        <a:off x="2806636" y="2886300"/>
        <a:ext cx="4939267" cy="929944"/>
      </dsp:txXfrm>
    </dsp:sp>
    <dsp:sp modelId="{2C216A4A-03FB-7C42-A461-B8B9D2045877}">
      <dsp:nvSpPr>
        <dsp:cNvPr id="0" name=""/>
        <dsp:cNvSpPr/>
      </dsp:nvSpPr>
      <dsp:spPr>
        <a:xfrm>
          <a:off x="0" y="2707172"/>
          <a:ext cx="2806636" cy="128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118110" rIns="236220" bIns="11811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200" kern="1200" dirty="0"/>
            <a:t>bool</a:t>
          </a:r>
        </a:p>
      </dsp:txBody>
      <dsp:txXfrm>
        <a:off x="62885" y="2770057"/>
        <a:ext cx="2680866" cy="11624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2D7CF-AB3D-EA48-AADB-DD97A2F51375}">
      <dsp:nvSpPr>
        <dsp:cNvPr id="0" name=""/>
        <dsp:cNvSpPr/>
      </dsp:nvSpPr>
      <dsp:spPr>
        <a:xfrm rot="5400000">
          <a:off x="4521477" y="-1519805"/>
          <a:ext cx="1559893" cy="49895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 dirty="0"/>
            <a:t>Representa una lista de elementos.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 dirty="0"/>
            <a:t>La lista puede ser fija o extensible.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 dirty="0"/>
            <a:t>Nomenclatura: palabra reservada &lt;Tipo de dato&gt; (List&lt;int&gt;)</a:t>
          </a:r>
        </a:p>
      </dsp:txBody>
      <dsp:txXfrm rot="-5400000">
        <a:off x="2806636" y="271184"/>
        <a:ext cx="4913427" cy="1407597"/>
      </dsp:txXfrm>
    </dsp:sp>
    <dsp:sp modelId="{C7EF7224-D0D0-1445-86B0-5A5DB25E7EDE}">
      <dsp:nvSpPr>
        <dsp:cNvPr id="0" name=""/>
        <dsp:cNvSpPr/>
      </dsp:nvSpPr>
      <dsp:spPr>
        <a:xfrm>
          <a:off x="0" y="48"/>
          <a:ext cx="2806636" cy="19498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500" kern="1200" dirty="0"/>
            <a:t>List</a:t>
          </a:r>
        </a:p>
      </dsp:txBody>
      <dsp:txXfrm>
        <a:off x="95185" y="95233"/>
        <a:ext cx="2616266" cy="1759497"/>
      </dsp:txXfrm>
    </dsp:sp>
    <dsp:sp modelId="{FEE9AB11-63D1-EB43-8BCD-05F560A26A77}">
      <dsp:nvSpPr>
        <dsp:cNvPr id="0" name=""/>
        <dsp:cNvSpPr/>
      </dsp:nvSpPr>
      <dsp:spPr>
        <a:xfrm rot="5400000">
          <a:off x="4521477" y="527554"/>
          <a:ext cx="1559893" cy="49895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 dirty="0"/>
            <a:t>Representa una colección, par de valores “clave”:”valor”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 dirty="0"/>
            <a:t>Nomenclatura: palabra reservada&lt;tipo de dato, tipo de dato&gt; (Map&lt;String, int&gt;)</a:t>
          </a:r>
        </a:p>
      </dsp:txBody>
      <dsp:txXfrm rot="-5400000">
        <a:off x="2806636" y="2318543"/>
        <a:ext cx="4913427" cy="1407597"/>
      </dsp:txXfrm>
    </dsp:sp>
    <dsp:sp modelId="{E6AF4145-A3B5-6D4E-B81F-099767B1F74F}">
      <dsp:nvSpPr>
        <dsp:cNvPr id="0" name=""/>
        <dsp:cNvSpPr/>
      </dsp:nvSpPr>
      <dsp:spPr>
        <a:xfrm>
          <a:off x="0" y="2047409"/>
          <a:ext cx="2806636" cy="19498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500" kern="1200" dirty="0"/>
            <a:t>Map</a:t>
          </a:r>
        </a:p>
      </dsp:txBody>
      <dsp:txXfrm>
        <a:off x="95185" y="2142594"/>
        <a:ext cx="2616266" cy="1759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A77FC-1ADB-11A5-A7CF-C42B5AE824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DART 101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7CFD40-B935-14EB-08FF-3F950562E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/>
              <a:t>Primeros pasos</a:t>
            </a:r>
          </a:p>
        </p:txBody>
      </p:sp>
    </p:spTree>
    <p:extLst>
      <p:ext uri="{BB962C8B-B14F-4D97-AF65-F5344CB8AC3E}">
        <p14:creationId xmlns:p14="http://schemas.microsoft.com/office/powerpoint/2010/main" val="857056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C30B4-029B-53F1-A840-9C4BD6DD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Tipos de datos primitivos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9515FE6-46B5-29BF-D4C3-82541C8084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2070740"/>
              </p:ext>
            </p:extLst>
          </p:nvPr>
        </p:nvGraphicFramePr>
        <p:xfrm>
          <a:off x="2773363" y="2052638"/>
          <a:ext cx="7796212" cy="3997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147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7DB01-540F-8C72-3885-DCA33EB0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Tipos de datos compuestos</a:t>
            </a:r>
          </a:p>
        </p:txBody>
      </p:sp>
      <p:graphicFrame>
        <p:nvGraphicFramePr>
          <p:cNvPr id="5" name="Marcador de contenido 5">
            <a:extLst>
              <a:ext uri="{FF2B5EF4-FFF2-40B4-BE49-F238E27FC236}">
                <a16:creationId xmlns:a16="http://schemas.microsoft.com/office/drawing/2014/main" id="{0A93B3FD-50D7-9B5E-D069-9EFFB2B325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868287"/>
              </p:ext>
            </p:extLst>
          </p:nvPr>
        </p:nvGraphicFramePr>
        <p:xfrm>
          <a:off x="2773363" y="2052638"/>
          <a:ext cx="7796212" cy="3997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061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5C76C-442B-7AF4-A324-CE5DF6073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Null Safety o Seguridad Nula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B5E873-6DD7-3EA8-C1A5-495BCB67E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Dart incorporó el null safety desde la versión 2.12 como opcional y actualmente para la versión 3 se usa obligtoriamente.</a:t>
            </a:r>
          </a:p>
          <a:p>
            <a:r>
              <a:rPr lang="es-EC" dirty="0"/>
              <a:t>El null safety previene errores debido a parametros no declarados o nulos, esto es de gran ayuda en las aplicaciones de flutter ya que asegura un valor y se previenen errores de valores nulos.</a:t>
            </a:r>
          </a:p>
        </p:txBody>
      </p:sp>
    </p:spTree>
    <p:extLst>
      <p:ext uri="{BB962C8B-B14F-4D97-AF65-F5344CB8AC3E}">
        <p14:creationId xmlns:p14="http://schemas.microsoft.com/office/powerpoint/2010/main" val="60110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712A1-A372-46AE-7FA5-1B22F2E7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C2600B-224F-94A2-CF8E-CAE28DF1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F1668D9-1889-464B-E362-5354F7CB56E6}"/>
              </a:ext>
            </a:extLst>
          </p:cNvPr>
          <p:cNvSpPr/>
          <p:nvPr/>
        </p:nvSpPr>
        <p:spPr>
          <a:xfrm>
            <a:off x="1224887" y="591817"/>
            <a:ext cx="1548712" cy="1376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edad</a:t>
            </a:r>
          </a:p>
          <a:p>
            <a:pPr algn="ctr"/>
            <a:r>
              <a:rPr lang="es-EC" dirty="0"/>
              <a:t>25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DE3E8DF-5700-59F6-1207-DEDE9285771F}"/>
              </a:ext>
            </a:extLst>
          </p:cNvPr>
          <p:cNvSpPr/>
          <p:nvPr/>
        </p:nvSpPr>
        <p:spPr>
          <a:xfrm>
            <a:off x="3114647" y="587904"/>
            <a:ext cx="1548712" cy="1376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saludo</a:t>
            </a:r>
          </a:p>
          <a:p>
            <a:pPr algn="ctr"/>
            <a:r>
              <a:rPr lang="es-EC" dirty="0"/>
              <a:t>“Hola Mundo”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FD2DA01-CFFA-BA82-34B0-BA33823D076F}"/>
              </a:ext>
            </a:extLst>
          </p:cNvPr>
          <p:cNvSpPr/>
          <p:nvPr/>
        </p:nvSpPr>
        <p:spPr>
          <a:xfrm>
            <a:off x="1257300" y="2377440"/>
            <a:ext cx="1657350" cy="1474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54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B6DADFD-3245-5F76-03F4-AC295477FAD2}"/>
              </a:ext>
            </a:extLst>
          </p:cNvPr>
          <p:cNvSpPr/>
          <p:nvPr/>
        </p:nvSpPr>
        <p:spPr>
          <a:xfrm>
            <a:off x="1241094" y="4561837"/>
            <a:ext cx="1548712" cy="1376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Listas</a:t>
            </a:r>
          </a:p>
          <a:p>
            <a:pPr algn="ctr"/>
            <a:r>
              <a:rPr lang="es-EC" dirty="0"/>
              <a:t>[1,2,3,4,5]</a:t>
            </a:r>
          </a:p>
        </p:txBody>
      </p:sp>
    </p:spTree>
    <p:extLst>
      <p:ext uri="{BB962C8B-B14F-4D97-AF65-F5344CB8AC3E}">
        <p14:creationId xmlns:p14="http://schemas.microsoft.com/office/powerpoint/2010/main" val="88843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 derecha 3">
            <a:extLst>
              <a:ext uri="{FF2B5EF4-FFF2-40B4-BE49-F238E27FC236}">
                <a16:creationId xmlns:a16="http://schemas.microsoft.com/office/drawing/2014/main" id="{EB6670C3-1AF8-4DED-B562-CE9C7D3A6289}"/>
              </a:ext>
            </a:extLst>
          </p:cNvPr>
          <p:cNvSpPr/>
          <p:nvPr/>
        </p:nvSpPr>
        <p:spPr>
          <a:xfrm>
            <a:off x="1696755" y="1223010"/>
            <a:ext cx="8798489" cy="10287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152C387-4059-C876-7C6F-E405EEA7154E}"/>
              </a:ext>
            </a:extLst>
          </p:cNvPr>
          <p:cNvSpPr txBox="1"/>
          <p:nvPr/>
        </p:nvSpPr>
        <p:spPr>
          <a:xfrm>
            <a:off x="1062443" y="2067044"/>
            <a:ext cx="127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Compila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0FA6A32-141A-660C-1F8A-A094FF99EC98}"/>
              </a:ext>
            </a:extLst>
          </p:cNvPr>
          <p:cNvSpPr txBox="1"/>
          <p:nvPr/>
        </p:nvSpPr>
        <p:spPr>
          <a:xfrm>
            <a:off x="5228950" y="2059900"/>
            <a:ext cx="1274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Usuario utiliza la app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E5645C4-4000-0935-B717-FB625954D0B8}"/>
              </a:ext>
            </a:extLst>
          </p:cNvPr>
          <p:cNvSpPr txBox="1"/>
          <p:nvPr/>
        </p:nvSpPr>
        <p:spPr>
          <a:xfrm>
            <a:off x="9220852" y="2067044"/>
            <a:ext cx="1274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Cierra la app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47A5606-DBC7-6B76-2838-28E24CF434FE}"/>
              </a:ext>
            </a:extLst>
          </p:cNvPr>
          <p:cNvSpPr txBox="1"/>
          <p:nvPr/>
        </p:nvSpPr>
        <p:spPr>
          <a:xfrm>
            <a:off x="1376715" y="651510"/>
            <a:ext cx="83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const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11E22D-10D3-788A-B237-056D37B8EB0A}"/>
              </a:ext>
            </a:extLst>
          </p:cNvPr>
          <p:cNvSpPr txBox="1"/>
          <p:nvPr/>
        </p:nvSpPr>
        <p:spPr>
          <a:xfrm>
            <a:off x="5228950" y="668298"/>
            <a:ext cx="83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final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1467790-C5AE-47FF-06BE-4A4DCC003203}"/>
              </a:ext>
            </a:extLst>
          </p:cNvPr>
          <p:cNvSpPr txBox="1"/>
          <p:nvPr/>
        </p:nvSpPr>
        <p:spPr>
          <a:xfrm>
            <a:off x="1296705" y="271337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Pi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4170106-C288-42C3-3A18-449BAB4C8F25}"/>
              </a:ext>
            </a:extLst>
          </p:cNvPr>
          <p:cNvSpPr txBox="1"/>
          <p:nvPr/>
        </p:nvSpPr>
        <p:spPr>
          <a:xfrm>
            <a:off x="5106705" y="3123248"/>
            <a:ext cx="127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username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71D11CE-2138-C938-F247-4907BFCB099B}"/>
              </a:ext>
            </a:extLst>
          </p:cNvPr>
          <p:cNvSpPr/>
          <p:nvPr/>
        </p:nvSpPr>
        <p:spPr>
          <a:xfrm>
            <a:off x="1313797" y="3541514"/>
            <a:ext cx="2160270" cy="2686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460C08B-49A0-87D3-17AF-6939ABC657A1}"/>
              </a:ext>
            </a:extLst>
          </p:cNvPr>
          <p:cNvSpPr/>
          <p:nvPr/>
        </p:nvSpPr>
        <p:spPr>
          <a:xfrm>
            <a:off x="1565257" y="3815834"/>
            <a:ext cx="502920" cy="4686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C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5F2DAE2-1BB9-FD58-64A0-7B40C639A5AB}"/>
              </a:ext>
            </a:extLst>
          </p:cNvPr>
          <p:cNvSpPr/>
          <p:nvPr/>
        </p:nvSpPr>
        <p:spPr>
          <a:xfrm>
            <a:off x="2268202" y="3815834"/>
            <a:ext cx="502920" cy="4686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C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C37FF84-710F-C8D9-A37C-648E1D3B7352}"/>
              </a:ext>
            </a:extLst>
          </p:cNvPr>
          <p:cNvSpPr/>
          <p:nvPr/>
        </p:nvSpPr>
        <p:spPr>
          <a:xfrm>
            <a:off x="1565257" y="4553069"/>
            <a:ext cx="502920" cy="4686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C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2FF3587-B8AA-F26E-08C5-CEBB55D92DEA}"/>
              </a:ext>
            </a:extLst>
          </p:cNvPr>
          <p:cNvSpPr txBox="1"/>
          <p:nvPr/>
        </p:nvSpPr>
        <p:spPr>
          <a:xfrm>
            <a:off x="1313797" y="3123248"/>
            <a:ext cx="169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Empaquetado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6B8B315-F46B-EA19-6197-2EB925ED6E32}"/>
              </a:ext>
            </a:extLst>
          </p:cNvPr>
          <p:cNvSpPr/>
          <p:nvPr/>
        </p:nvSpPr>
        <p:spPr>
          <a:xfrm>
            <a:off x="4786011" y="3526871"/>
            <a:ext cx="2160270" cy="2686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B039696-70DD-F8D5-462D-C394C36696E9}"/>
              </a:ext>
            </a:extLst>
          </p:cNvPr>
          <p:cNvSpPr txBox="1"/>
          <p:nvPr/>
        </p:nvSpPr>
        <p:spPr>
          <a:xfrm>
            <a:off x="4811702" y="6387230"/>
            <a:ext cx="169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Empaquetado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521CA9C-2B91-DF3B-7C59-25A98DEE3B3C}"/>
              </a:ext>
            </a:extLst>
          </p:cNvPr>
          <p:cNvSpPr/>
          <p:nvPr/>
        </p:nvSpPr>
        <p:spPr>
          <a:xfrm>
            <a:off x="4060913" y="2839284"/>
            <a:ext cx="502920" cy="4686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F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C53A2A5-910B-D23E-C9B7-5828210CDBF4}"/>
              </a:ext>
            </a:extLst>
          </p:cNvPr>
          <p:cNvCxnSpPr/>
          <p:nvPr/>
        </p:nvCxnSpPr>
        <p:spPr>
          <a:xfrm>
            <a:off x="4563833" y="3492580"/>
            <a:ext cx="542872" cy="41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ED154B8-3B38-49D9-B8D6-D536965CBF8D}"/>
              </a:ext>
            </a:extLst>
          </p:cNvPr>
          <p:cNvSpPr/>
          <p:nvPr/>
        </p:nvSpPr>
        <p:spPr>
          <a:xfrm>
            <a:off x="5560420" y="4080334"/>
            <a:ext cx="502920" cy="4686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F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7494D58F-1EF0-3216-C6A7-F4E31D9526F8}"/>
              </a:ext>
            </a:extLst>
          </p:cNvPr>
          <p:cNvSpPr/>
          <p:nvPr/>
        </p:nvSpPr>
        <p:spPr>
          <a:xfrm>
            <a:off x="3653026" y="2623719"/>
            <a:ext cx="1520190" cy="183558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575430D-E711-E304-9E05-55FB98009169}"/>
              </a:ext>
            </a:extLst>
          </p:cNvPr>
          <p:cNvCxnSpPr>
            <a:cxnSpLocks/>
          </p:cNvCxnSpPr>
          <p:nvPr/>
        </p:nvCxnSpPr>
        <p:spPr>
          <a:xfrm flipV="1">
            <a:off x="2199020" y="2067044"/>
            <a:ext cx="5733400" cy="281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669993-FB25-E65F-F9EF-CF812B53EB44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063340" y="2154198"/>
            <a:ext cx="2675497" cy="2160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77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5DBD2-1535-B504-08F8-91079CF3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2D7F03-4961-05B9-6DA6-E17C3D048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Hola Mundo </a:t>
            </a:r>
          </a:p>
          <a:p>
            <a:r>
              <a:rPr lang="es-EC" dirty="0"/>
              <a:t>Comentarios</a:t>
            </a:r>
          </a:p>
          <a:p>
            <a:r>
              <a:rPr lang="es-EC" dirty="0"/>
              <a:t>Variables</a:t>
            </a:r>
          </a:p>
          <a:p>
            <a:r>
              <a:rPr lang="es-EC" dirty="0"/>
              <a:t>Tipos de datos – Primitivos</a:t>
            </a:r>
          </a:p>
          <a:p>
            <a:r>
              <a:rPr lang="es-EC" dirty="0"/>
              <a:t>Tipos de datos – Compuestos</a:t>
            </a:r>
          </a:p>
          <a:p>
            <a:r>
              <a:rPr lang="es-EC" dirty="0"/>
              <a:t>Null Safety</a:t>
            </a:r>
          </a:p>
        </p:txBody>
      </p:sp>
    </p:spTree>
    <p:extLst>
      <p:ext uri="{BB962C8B-B14F-4D97-AF65-F5344CB8AC3E}">
        <p14:creationId xmlns:p14="http://schemas.microsoft.com/office/powerpoint/2010/main" val="95099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16AC4-C939-7782-AA55-12550628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Glosario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4AF428-CA4E-DFA7-6C8B-4698FC674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C" dirty="0"/>
              <a:t>Consola o Terminal: interfaz en donde vamos a colocar comandos. Ej: “flutter doctor”</a:t>
            </a:r>
          </a:p>
          <a:p>
            <a:r>
              <a:rPr lang="es-EC" dirty="0"/>
              <a:t>Script: conjunto de instrucciones de código dentro del entorno de desarrollo.</a:t>
            </a:r>
          </a:p>
          <a:p>
            <a:r>
              <a:rPr lang="es-EC" dirty="0"/>
              <a:t>Entorno de desarrollo: se refiere al software que se usa para codificar. Ej: Visual Studio Code o VSCode. También se lo puede llamar como “Editor de código”</a:t>
            </a:r>
          </a:p>
          <a:p>
            <a:r>
              <a:rPr lang="es-EC" dirty="0"/>
              <a:t> Extensión: nombre de la extensión de nuestros scripts. “.dart”</a:t>
            </a:r>
          </a:p>
          <a:p>
            <a:r>
              <a:rPr lang="es-EC" dirty="0"/>
              <a:t>Path: ruta o dirección en donde se ubica un archivo.</a:t>
            </a:r>
          </a:p>
          <a:p>
            <a:r>
              <a:rPr lang="es-EC" dirty="0"/>
              <a:t>snake_case: nomenclatura para declarar el nombre de archivos y carpetas dentro de proyectos de Dart.</a:t>
            </a:r>
          </a:p>
          <a:p>
            <a:r>
              <a:rPr lang="es-EC" dirty="0"/>
              <a:t>camelCase: nomenclatura para declarar el nombre de variables.</a:t>
            </a:r>
          </a:p>
          <a:p>
            <a:r>
              <a:rPr lang="es-EC" dirty="0"/>
              <a:t>PascalCase: nomenclatura para declarar el nombre de clases.</a:t>
            </a:r>
          </a:p>
        </p:txBody>
      </p:sp>
    </p:spTree>
    <p:extLst>
      <p:ext uri="{BB962C8B-B14F-4D97-AF65-F5344CB8AC3E}">
        <p14:creationId xmlns:p14="http://schemas.microsoft.com/office/powerpoint/2010/main" val="96600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C4EB6-3FA8-AABB-29C9-1E3AAF1D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Consideraciones iniciales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95C397-387C-8C59-AD83-45C9BC707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Todo es un objeto “Object”</a:t>
            </a:r>
          </a:p>
          <a:p>
            <a:r>
              <a:rPr lang="es-EC" dirty="0"/>
              <a:t>Fuertemente tipado</a:t>
            </a:r>
          </a:p>
          <a:p>
            <a:r>
              <a:rPr lang="es-EC" dirty="0"/>
              <a:t>Gestión automática de memoria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65588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63F25-79D2-F381-6838-4A8EDB7A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Hola Mundo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DB7EF6-6896-6BCF-6853-2A2879AD2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2F39FB-7FBC-0B63-A625-6199E931C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232" y="3518733"/>
            <a:ext cx="7772400" cy="106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1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6A9B3-6F89-8991-D6C9-FD44D249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Comentarios en Dart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24EFE5-2425-A4C9-E490-AA8148DB9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C" dirty="0"/>
              <a:t>Dart como cualquier otro lenguaje de programación permiten agregar comentarios dentro del código, un comentario ayuda al desarrollador a entender de mejor manera el programa ya sea suyo o de algún otro desarrollador.</a:t>
            </a:r>
          </a:p>
          <a:p>
            <a:r>
              <a:rPr lang="es-EC" dirty="0"/>
              <a:t>• Comentario simple //</a:t>
            </a:r>
          </a:p>
          <a:p>
            <a:r>
              <a:rPr lang="es-EC" dirty="0"/>
              <a:t>• Comentario de bloque /* */</a:t>
            </a:r>
          </a:p>
          <a:p>
            <a:r>
              <a:rPr lang="es-EC" dirty="0"/>
              <a:t>• Comentario de documentación ///</a:t>
            </a:r>
          </a:p>
        </p:txBody>
      </p:sp>
    </p:spTree>
    <p:extLst>
      <p:ext uri="{BB962C8B-B14F-4D97-AF65-F5344CB8AC3E}">
        <p14:creationId xmlns:p14="http://schemas.microsoft.com/office/powerpoint/2010/main" val="2356619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2C9A412-6D33-4176-9157-E3B99D3AC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B943304-F883-42A9-840F-CC318A256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AAFC6A7-C24E-4A7C-9566-DB74CCFEF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2A188AC-153B-4A00-B5A5-794810FA0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1FC670-9D36-4874-9280-16FEDEA4C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6FD2F9-5FC0-4B1C-A95A-266B3379C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C237B5-15F2-1378-F1C9-4ACA3BE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s-EC" dirty="0"/>
              <a:t>Palabras reservadas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EBD839-B9BA-6DD9-EECA-F9DE62531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020" y="2052116"/>
            <a:ext cx="3164142" cy="3997828"/>
          </a:xfrm>
        </p:spPr>
        <p:txBody>
          <a:bodyPr>
            <a:normAutofit/>
          </a:bodyPr>
          <a:lstStyle/>
          <a:p>
            <a:r>
              <a:rPr lang="es-EC" sz="1600" dirty="0"/>
              <a:t>Desde dart 2.12 se agregaron:</a:t>
            </a:r>
          </a:p>
          <a:p>
            <a:r>
              <a:rPr lang="es-EC" sz="1600" dirty="0"/>
              <a:t>required</a:t>
            </a:r>
          </a:p>
          <a:p>
            <a:r>
              <a:rPr lang="es-EC" sz="1600" dirty="0"/>
              <a:t>late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547AF4-DD54-40F6-9F0C-1D4C014EB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99A20F-4018-89DC-FDEB-3405E927B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5851" y="2495280"/>
            <a:ext cx="48514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42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82619-6852-8850-C74B-235F196B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E764EA-E9D0-27B0-E9FE-3A4E2C399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C" dirty="0"/>
              <a:t>Se utiliza para almacenar datos, que posteriormente se pueden utilizar. (Explicación gráfica)</a:t>
            </a:r>
          </a:p>
          <a:p>
            <a:r>
              <a:rPr lang="es-EC" dirty="0"/>
              <a:t>Deben ser declarados e inicializados. </a:t>
            </a:r>
          </a:p>
          <a:p>
            <a:pPr lvl="1"/>
            <a:r>
              <a:rPr lang="es-EC" dirty="0"/>
              <a:t>late (declarado pero inicializado más tarde). </a:t>
            </a:r>
          </a:p>
          <a:p>
            <a:pPr lvl="1"/>
            <a:r>
              <a:rPr lang="es-EC" dirty="0"/>
              <a:t>var</a:t>
            </a:r>
          </a:p>
          <a:p>
            <a:pPr lvl="1"/>
            <a:r>
              <a:rPr lang="es-EC" dirty="0"/>
              <a:t>Tipo de dato </a:t>
            </a:r>
          </a:p>
          <a:p>
            <a:r>
              <a:rPr lang="es-EC" dirty="0"/>
              <a:t>Pueden ser constantes o inmutables. </a:t>
            </a:r>
          </a:p>
          <a:p>
            <a:pPr lvl="1"/>
            <a:r>
              <a:rPr lang="es-EC" dirty="0"/>
              <a:t>const</a:t>
            </a:r>
          </a:p>
          <a:p>
            <a:pPr lvl="1"/>
            <a:r>
              <a:rPr lang="es-EC" dirty="0"/>
              <a:t>final</a:t>
            </a:r>
          </a:p>
          <a:p>
            <a:r>
              <a:rPr lang="es-EC" dirty="0"/>
              <a:t>Pueden ser locales (dentro de funciones)</a:t>
            </a:r>
          </a:p>
          <a:p>
            <a:r>
              <a:rPr lang="es-EC" dirty="0"/>
              <a:t>Pueden ser estáticas (definidas en clases) </a:t>
            </a:r>
          </a:p>
          <a:p>
            <a:r>
              <a:rPr lang="es-EC" dirty="0"/>
              <a:t>Pueden ser globales (nivel superior)</a:t>
            </a:r>
          </a:p>
          <a:p>
            <a:r>
              <a:rPr lang="es-EC" dirty="0"/>
              <a:t>Pueden ser variables. </a:t>
            </a:r>
          </a:p>
        </p:txBody>
      </p:sp>
    </p:spTree>
    <p:extLst>
      <p:ext uri="{BB962C8B-B14F-4D97-AF65-F5344CB8AC3E}">
        <p14:creationId xmlns:p14="http://schemas.microsoft.com/office/powerpoint/2010/main" val="3047472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4EEA6-F0F6-0109-0B11-DB9C71B23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Buenas prácticas al declarar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96DEF0-57A8-312C-8954-F23C5E4A6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C" dirty="0"/>
              <a:t>No hagas que el editor infiera el tipo de dato, siempre especifica uno.</a:t>
            </a:r>
          </a:p>
          <a:p>
            <a:r>
              <a:rPr lang="es-EC" dirty="0"/>
              <a:t>Usa const la mayor cantidad de veces. (más optimo)</a:t>
            </a:r>
          </a:p>
          <a:p>
            <a:r>
              <a:rPr lang="es-EC" dirty="0"/>
              <a:t>Siempre que se pueda utilizar final en lugar de valores variables para conservar el principio de inmutabilidad. </a:t>
            </a:r>
          </a:p>
          <a:p>
            <a:r>
              <a:rPr lang="es-EC" dirty="0"/>
              <a:t>No utilices num, usa double o int. </a:t>
            </a:r>
          </a:p>
          <a:p>
            <a:r>
              <a:rPr lang="es-EC" dirty="0"/>
              <a:t>Usar nombres descriptivos al uso de la variable, si vas a utilizar una variable para guardar un nombre llamala “nombre” no la llames “n”.</a:t>
            </a:r>
          </a:p>
          <a:p>
            <a:r>
              <a:rPr lang="es-EC" dirty="0"/>
              <a:t>Llama las variables en inglés (modulo 1 voy a usar español).</a:t>
            </a:r>
          </a:p>
        </p:txBody>
      </p:sp>
    </p:spTree>
    <p:extLst>
      <p:ext uri="{BB962C8B-B14F-4D97-AF65-F5344CB8AC3E}">
        <p14:creationId xmlns:p14="http://schemas.microsoft.com/office/powerpoint/2010/main" val="2828198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2547</TotalTime>
  <Words>637</Words>
  <Application>Microsoft Macintosh PowerPoint</Application>
  <PresentationFormat>Panorámica</PresentationFormat>
  <Paragraphs>97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MS Shell Dlg 2</vt:lpstr>
      <vt:lpstr>Wingdings</vt:lpstr>
      <vt:lpstr>Wingdings 3</vt:lpstr>
      <vt:lpstr>Madison</vt:lpstr>
      <vt:lpstr>DART 101</vt:lpstr>
      <vt:lpstr>Objetivos</vt:lpstr>
      <vt:lpstr>Glosario</vt:lpstr>
      <vt:lpstr>Consideraciones iniciales</vt:lpstr>
      <vt:lpstr>Hola Mundo</vt:lpstr>
      <vt:lpstr>Comentarios en Dart</vt:lpstr>
      <vt:lpstr>Palabras reservadas</vt:lpstr>
      <vt:lpstr>Variables</vt:lpstr>
      <vt:lpstr>Buenas prácticas al declarar variables</vt:lpstr>
      <vt:lpstr>Tipos de datos primitivos</vt:lpstr>
      <vt:lpstr>Tipos de datos compuestos</vt:lpstr>
      <vt:lpstr>Null Safety o Seguridad Nula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 Cangui</dc:creator>
  <cp:lastModifiedBy>Richar Cangui</cp:lastModifiedBy>
  <cp:revision>3</cp:revision>
  <dcterms:created xsi:type="dcterms:W3CDTF">2024-07-29T01:55:56Z</dcterms:created>
  <dcterms:modified xsi:type="dcterms:W3CDTF">2024-08-02T14:45:55Z</dcterms:modified>
</cp:coreProperties>
</file>