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6" r:id="rId6"/>
    <p:sldId id="264" r:id="rId7"/>
    <p:sldId id="265" r:id="rId8"/>
    <p:sldId id="268" r:id="rId9"/>
    <p:sldId id="261" r:id="rId10"/>
    <p:sldId id="262" r:id="rId11"/>
    <p:sldId id="271" r:id="rId12"/>
    <p:sldId id="272" r:id="rId13"/>
    <p:sldId id="273" r:id="rId14"/>
    <p:sldId id="257" r:id="rId15"/>
    <p:sldId id="258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67"/>
    <a:srgbClr val="5DA7F4"/>
    <a:srgbClr val="9C94C6"/>
    <a:srgbClr val="A5D2E6"/>
    <a:srgbClr val="34C3C0"/>
    <a:srgbClr val="ECE9B5"/>
    <a:srgbClr val="3E9C87"/>
    <a:srgbClr val="D5EFE9"/>
    <a:srgbClr val="E0EBE8"/>
    <a:srgbClr val="F57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62295" autoAdjust="0"/>
  </p:normalViewPr>
  <p:slideViewPr>
    <p:cSldViewPr>
      <p:cViewPr>
        <p:scale>
          <a:sx n="66" d="100"/>
          <a:sy n="66" d="100"/>
        </p:scale>
        <p:origin x="-3366" y="-1062"/>
      </p:cViewPr>
      <p:guideLst>
        <p:guide orient="horz" pos="2976"/>
        <p:guide pos="3648"/>
        <p:guide pos="4752"/>
        <p:guide/>
        <p:guide pos="3696"/>
        <p:guide pos="240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3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6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8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2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F49C-3785-4D55-83FA-412AABE3AB60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A6B9-A869-403D-95BC-C33A6AB94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椭圆 341"/>
          <p:cNvSpPr/>
          <p:nvPr/>
        </p:nvSpPr>
        <p:spPr>
          <a:xfrm>
            <a:off x="2779959" y="1770234"/>
            <a:ext cx="777240" cy="777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3294129" y="592029"/>
            <a:ext cx="1774302" cy="18624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4792820" y="1151017"/>
            <a:ext cx="2641408" cy="1644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6939639" y="1743972"/>
            <a:ext cx="1340828" cy="23345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7839114" y="265971"/>
            <a:ext cx="1533485" cy="23700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33314" y="1356787"/>
            <a:ext cx="1554480" cy="1554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E:\Projects\MyPW\Design\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5"/>
          <a:stretch/>
        </p:blipFill>
        <p:spPr bwMode="auto">
          <a:xfrm>
            <a:off x="1360170" y="2211023"/>
            <a:ext cx="7783830" cy="35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372813" y="2188077"/>
            <a:ext cx="4782783" cy="3586743"/>
            <a:chOff x="1339910" y="2209800"/>
            <a:chExt cx="4782783" cy="3586743"/>
          </a:xfrm>
        </p:grpSpPr>
        <p:sp>
          <p:nvSpPr>
            <p:cNvPr id="27" name="矩形 26"/>
            <p:cNvSpPr/>
            <p:nvPr/>
          </p:nvSpPr>
          <p:spPr>
            <a:xfrm>
              <a:off x="1351958" y="2209800"/>
              <a:ext cx="4540164" cy="3586743"/>
            </a:xfrm>
            <a:prstGeom prst="rect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9" name="图片 5" descr="15-1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000000">
                  <a:alpha val="69804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84" b="44253"/>
            <a:stretch/>
          </p:blipFill>
          <p:spPr bwMode="auto">
            <a:xfrm>
              <a:off x="1339910" y="2742273"/>
              <a:ext cx="4782783" cy="2643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1371600"/>
            <a:ext cx="1360168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5" y="1504207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17800" y="3772338"/>
            <a:ext cx="24084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SHAUN MENG</a:t>
            </a:r>
          </a:p>
        </p:txBody>
      </p:sp>
      <p:sp>
        <p:nvSpPr>
          <p:cNvPr id="15" name="矩形 14"/>
          <p:cNvSpPr/>
          <p:nvPr/>
        </p:nvSpPr>
        <p:spPr>
          <a:xfrm>
            <a:off x="2473335" y="4194853"/>
            <a:ext cx="10998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</a:rPr>
              <a:t>Programmer</a:t>
            </a:r>
            <a:endParaRPr lang="zh-CN" altLang="en-US" sz="1600" b="0" cap="none" spc="0" dirty="0" smtClean="0">
              <a:ln w="18415" cmpd="sng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07694" y="76200"/>
            <a:ext cx="6057010" cy="1976315"/>
            <a:chOff x="2248791" y="142484"/>
            <a:chExt cx="6057010" cy="1495816"/>
          </a:xfrm>
        </p:grpSpPr>
        <p:grpSp>
          <p:nvGrpSpPr>
            <p:cNvPr id="1024" name="组合 1023"/>
            <p:cNvGrpSpPr/>
            <p:nvPr/>
          </p:nvGrpSpPr>
          <p:grpSpPr>
            <a:xfrm>
              <a:off x="7036337" y="142484"/>
              <a:ext cx="414813" cy="1493817"/>
              <a:chOff x="5469096" y="4562440"/>
              <a:chExt cx="377061" cy="2157325"/>
            </a:xfrm>
          </p:grpSpPr>
          <p:sp>
            <p:nvSpPr>
              <p:cNvPr id="65" name="Line 253"/>
              <p:cNvSpPr>
                <a:spLocks noChangeShapeType="1"/>
              </p:cNvSpPr>
              <p:nvPr/>
            </p:nvSpPr>
            <p:spPr bwMode="auto">
              <a:xfrm>
                <a:off x="5659711" y="4562440"/>
                <a:ext cx="810" cy="20589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253"/>
              <p:cNvSpPr>
                <a:spLocks noChangeShapeType="1"/>
              </p:cNvSpPr>
              <p:nvPr/>
            </p:nvSpPr>
            <p:spPr bwMode="auto">
              <a:xfrm flipV="1">
                <a:off x="5631470" y="4769869"/>
                <a:ext cx="54864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253"/>
              <p:cNvSpPr>
                <a:spLocks noChangeShapeType="1"/>
              </p:cNvSpPr>
              <p:nvPr/>
            </p:nvSpPr>
            <p:spPr bwMode="auto">
              <a:xfrm flipH="1" flipV="1">
                <a:off x="5556724" y="4885369"/>
                <a:ext cx="58579" cy="11581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253"/>
              <p:cNvSpPr>
                <a:spLocks noChangeShapeType="1"/>
              </p:cNvSpPr>
              <p:nvPr/>
            </p:nvSpPr>
            <p:spPr bwMode="auto">
              <a:xfrm flipV="1">
                <a:off x="5605214" y="4995569"/>
                <a:ext cx="7708" cy="261625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253"/>
              <p:cNvSpPr>
                <a:spLocks noChangeShapeType="1"/>
              </p:cNvSpPr>
              <p:nvPr/>
            </p:nvSpPr>
            <p:spPr bwMode="auto">
              <a:xfrm flipV="1">
                <a:off x="5623524" y="4766643"/>
                <a:ext cx="10277" cy="116655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253"/>
              <p:cNvSpPr>
                <a:spLocks noChangeShapeType="1"/>
              </p:cNvSpPr>
              <p:nvPr/>
            </p:nvSpPr>
            <p:spPr bwMode="auto">
              <a:xfrm flipV="1">
                <a:off x="5701302" y="4884524"/>
                <a:ext cx="59606" cy="115809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253"/>
              <p:cNvSpPr>
                <a:spLocks noChangeShapeType="1"/>
              </p:cNvSpPr>
              <p:nvPr/>
            </p:nvSpPr>
            <p:spPr bwMode="auto">
              <a:xfrm flipH="1" flipV="1">
                <a:off x="5702468" y="4998900"/>
                <a:ext cx="7194" cy="261617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253"/>
              <p:cNvSpPr>
                <a:spLocks noChangeShapeType="1"/>
              </p:cNvSpPr>
              <p:nvPr/>
            </p:nvSpPr>
            <p:spPr bwMode="auto">
              <a:xfrm flipH="1" flipV="1">
                <a:off x="5682804" y="4767488"/>
                <a:ext cx="11304" cy="116655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" name="Line 253"/>
              <p:cNvSpPr>
                <a:spLocks noChangeShapeType="1"/>
              </p:cNvSpPr>
              <p:nvPr/>
            </p:nvSpPr>
            <p:spPr bwMode="auto">
              <a:xfrm flipH="1" flipV="1">
                <a:off x="5688217" y="4888705"/>
                <a:ext cx="73152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Line 253"/>
              <p:cNvSpPr>
                <a:spLocks noChangeShapeType="1"/>
              </p:cNvSpPr>
              <p:nvPr/>
            </p:nvSpPr>
            <p:spPr bwMode="auto">
              <a:xfrm flipV="1">
                <a:off x="5556297" y="4888060"/>
                <a:ext cx="73152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" name="Line 253"/>
              <p:cNvSpPr>
                <a:spLocks noChangeShapeType="1"/>
              </p:cNvSpPr>
              <p:nvPr/>
            </p:nvSpPr>
            <p:spPr bwMode="auto">
              <a:xfrm flipV="1">
                <a:off x="5706065" y="5255732"/>
                <a:ext cx="137160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" name="Line 253"/>
              <p:cNvSpPr>
                <a:spLocks noChangeShapeType="1"/>
              </p:cNvSpPr>
              <p:nvPr/>
            </p:nvSpPr>
            <p:spPr bwMode="auto">
              <a:xfrm flipH="1" flipV="1">
                <a:off x="5472403" y="5257268"/>
                <a:ext cx="137160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" name="Line 253"/>
              <p:cNvSpPr>
                <a:spLocks noChangeShapeType="1"/>
              </p:cNvSpPr>
              <p:nvPr/>
            </p:nvSpPr>
            <p:spPr bwMode="auto">
              <a:xfrm flipV="1">
                <a:off x="5735166" y="5250815"/>
                <a:ext cx="110991" cy="249371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" name="Line 253"/>
              <p:cNvSpPr>
                <a:spLocks noChangeShapeType="1"/>
              </p:cNvSpPr>
              <p:nvPr/>
            </p:nvSpPr>
            <p:spPr bwMode="auto">
              <a:xfrm flipH="1" flipV="1">
                <a:off x="5469096" y="5252432"/>
                <a:ext cx="116130" cy="249371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253"/>
              <p:cNvSpPr>
                <a:spLocks noChangeShapeType="1"/>
              </p:cNvSpPr>
              <p:nvPr/>
            </p:nvSpPr>
            <p:spPr bwMode="auto">
              <a:xfrm>
                <a:off x="5733487" y="5495425"/>
                <a:ext cx="70911" cy="122434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253"/>
              <p:cNvSpPr>
                <a:spLocks noChangeShapeType="1"/>
              </p:cNvSpPr>
              <p:nvPr/>
            </p:nvSpPr>
            <p:spPr bwMode="auto">
              <a:xfrm flipH="1">
                <a:off x="5509449" y="5494579"/>
                <a:ext cx="76563" cy="1224339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26663" y="473772"/>
              <a:ext cx="531109" cy="1163892"/>
              <a:chOff x="1573215" y="5242281"/>
              <a:chExt cx="640524" cy="1471720"/>
            </a:xfrm>
          </p:grpSpPr>
          <p:sp>
            <p:nvSpPr>
              <p:cNvPr id="52" name="Line 253"/>
              <p:cNvSpPr>
                <a:spLocks noChangeShapeType="1"/>
              </p:cNvSpPr>
              <p:nvPr/>
            </p:nvSpPr>
            <p:spPr bwMode="auto">
              <a:xfrm flipH="1">
                <a:off x="1895910" y="5414263"/>
                <a:ext cx="314474" cy="21427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253"/>
              <p:cNvSpPr>
                <a:spLocks noChangeShapeType="1"/>
              </p:cNvSpPr>
              <p:nvPr/>
            </p:nvSpPr>
            <p:spPr bwMode="auto">
              <a:xfrm flipH="1" flipV="1">
                <a:off x="1895910" y="5628536"/>
                <a:ext cx="314474" cy="17198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253"/>
              <p:cNvSpPr>
                <a:spLocks noChangeShapeType="1"/>
              </p:cNvSpPr>
              <p:nvPr/>
            </p:nvSpPr>
            <p:spPr bwMode="auto">
              <a:xfrm flipH="1">
                <a:off x="1895910" y="5800519"/>
                <a:ext cx="314474" cy="21521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253"/>
              <p:cNvSpPr>
                <a:spLocks noChangeShapeType="1"/>
              </p:cNvSpPr>
              <p:nvPr/>
            </p:nvSpPr>
            <p:spPr bwMode="auto">
              <a:xfrm flipH="1">
                <a:off x="1895910" y="6186775"/>
                <a:ext cx="314474" cy="215214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253"/>
              <p:cNvSpPr>
                <a:spLocks noChangeShapeType="1"/>
              </p:cNvSpPr>
              <p:nvPr/>
            </p:nvSpPr>
            <p:spPr bwMode="auto">
              <a:xfrm flipH="1" flipV="1">
                <a:off x="1895910" y="6015733"/>
                <a:ext cx="314474" cy="17104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253"/>
              <p:cNvSpPr>
                <a:spLocks noChangeShapeType="1"/>
              </p:cNvSpPr>
              <p:nvPr/>
            </p:nvSpPr>
            <p:spPr bwMode="auto">
              <a:xfrm flipH="1" flipV="1">
                <a:off x="1895910" y="6401989"/>
                <a:ext cx="314474" cy="171982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253"/>
              <p:cNvSpPr>
                <a:spLocks noChangeShapeType="1"/>
              </p:cNvSpPr>
              <p:nvPr/>
            </p:nvSpPr>
            <p:spPr bwMode="auto">
              <a:xfrm flipH="1">
                <a:off x="1573215" y="6015733"/>
                <a:ext cx="315502" cy="21427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253"/>
              <p:cNvSpPr>
                <a:spLocks noChangeShapeType="1"/>
              </p:cNvSpPr>
              <p:nvPr/>
            </p:nvSpPr>
            <p:spPr bwMode="auto">
              <a:xfrm flipH="1">
                <a:off x="1573215" y="6401989"/>
                <a:ext cx="315502" cy="21427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253"/>
              <p:cNvSpPr>
                <a:spLocks noChangeShapeType="1"/>
              </p:cNvSpPr>
              <p:nvPr/>
            </p:nvSpPr>
            <p:spPr bwMode="auto">
              <a:xfrm flipH="1" flipV="1">
                <a:off x="1573215" y="6230006"/>
                <a:ext cx="315502" cy="17198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253"/>
              <p:cNvSpPr>
                <a:spLocks noChangeShapeType="1"/>
              </p:cNvSpPr>
              <p:nvPr/>
            </p:nvSpPr>
            <p:spPr bwMode="auto">
              <a:xfrm>
                <a:off x="1575270" y="6224367"/>
                <a:ext cx="3083" cy="488458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253"/>
              <p:cNvSpPr>
                <a:spLocks noChangeShapeType="1"/>
              </p:cNvSpPr>
              <p:nvPr/>
            </p:nvSpPr>
            <p:spPr bwMode="auto">
              <a:xfrm>
                <a:off x="1888717" y="5242281"/>
                <a:ext cx="7194" cy="147172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" name="Line 253"/>
              <p:cNvSpPr>
                <a:spLocks noChangeShapeType="1"/>
              </p:cNvSpPr>
              <p:nvPr/>
            </p:nvSpPr>
            <p:spPr bwMode="auto">
              <a:xfrm flipH="1" flipV="1">
                <a:off x="1884555" y="5246040"/>
                <a:ext cx="329184" cy="168223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8" name="Line 253"/>
              <p:cNvSpPr>
                <a:spLocks noChangeShapeType="1"/>
              </p:cNvSpPr>
              <p:nvPr/>
            </p:nvSpPr>
            <p:spPr bwMode="auto">
              <a:xfrm>
                <a:off x="2210384" y="5413324"/>
                <a:ext cx="3083" cy="1299737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51721" y="376282"/>
              <a:ext cx="535176" cy="1261353"/>
              <a:chOff x="2736481" y="5033143"/>
              <a:chExt cx="585031" cy="1666993"/>
            </a:xfrm>
          </p:grpSpPr>
          <p:sp>
            <p:nvSpPr>
              <p:cNvPr id="45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5680662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5781256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5882695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5978217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6075429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253"/>
              <p:cNvSpPr>
                <a:spLocks noChangeShapeType="1"/>
              </p:cNvSpPr>
              <p:nvPr/>
            </p:nvSpPr>
            <p:spPr bwMode="auto">
              <a:xfrm>
                <a:off x="3009145" y="5033143"/>
                <a:ext cx="6166" cy="205414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253"/>
              <p:cNvSpPr>
                <a:spLocks noChangeShapeType="1"/>
              </p:cNvSpPr>
              <p:nvPr/>
            </p:nvSpPr>
            <p:spPr bwMode="auto">
              <a:xfrm flipH="1" flipV="1">
                <a:off x="2948511" y="5573306"/>
                <a:ext cx="137711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 bwMode="auto">
              <a:xfrm rot="10800000">
                <a:off x="2810800" y="5238557"/>
                <a:ext cx="412105" cy="267123"/>
              </a:xfrm>
              <a:prstGeom prst="arc">
                <a:avLst>
                  <a:gd name="adj1" fmla="val 17939403"/>
                  <a:gd name="adj2" fmla="val 14724721"/>
                </a:avLst>
              </a:prstGeom>
              <a:noFill/>
              <a:ln w="19050">
                <a:solidFill>
                  <a:srgbClr val="3B8D7B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Line 253"/>
              <p:cNvSpPr>
                <a:spLocks noChangeShapeType="1"/>
              </p:cNvSpPr>
              <p:nvPr/>
            </p:nvSpPr>
            <p:spPr bwMode="auto">
              <a:xfrm>
                <a:off x="2948511" y="5498762"/>
                <a:ext cx="0" cy="62385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253"/>
              <p:cNvSpPr>
                <a:spLocks noChangeShapeType="1"/>
              </p:cNvSpPr>
              <p:nvPr/>
            </p:nvSpPr>
            <p:spPr bwMode="auto">
              <a:xfrm>
                <a:off x="3081460" y="5498298"/>
                <a:ext cx="0" cy="62385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弧形 90"/>
              <p:cNvSpPr/>
              <p:nvPr/>
            </p:nvSpPr>
            <p:spPr bwMode="auto">
              <a:xfrm rot="10800000" flipH="1">
                <a:off x="2736481" y="6112974"/>
                <a:ext cx="549815" cy="349965"/>
              </a:xfrm>
              <a:prstGeom prst="arc">
                <a:avLst>
                  <a:gd name="adj1" fmla="val 18009186"/>
                  <a:gd name="adj2" fmla="val 4111924"/>
                </a:avLst>
              </a:prstGeom>
              <a:noFill/>
              <a:ln w="19050">
                <a:solidFill>
                  <a:srgbClr val="3B8D7B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 bwMode="auto">
              <a:xfrm rot="10800000">
                <a:off x="2772725" y="6108253"/>
                <a:ext cx="548787" cy="349965"/>
              </a:xfrm>
              <a:prstGeom prst="arc">
                <a:avLst>
                  <a:gd name="adj1" fmla="val 17971681"/>
                  <a:gd name="adj2" fmla="val 3496836"/>
                </a:avLst>
              </a:prstGeom>
              <a:noFill/>
              <a:ln w="19050">
                <a:solidFill>
                  <a:srgbClr val="3B8D7B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Line 253"/>
              <p:cNvSpPr>
                <a:spLocks noChangeShapeType="1"/>
              </p:cNvSpPr>
              <p:nvPr/>
            </p:nvSpPr>
            <p:spPr bwMode="auto">
              <a:xfrm flipH="1">
                <a:off x="2853729" y="6449619"/>
                <a:ext cx="94548" cy="245144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253"/>
              <p:cNvSpPr>
                <a:spLocks noChangeShapeType="1"/>
              </p:cNvSpPr>
              <p:nvPr/>
            </p:nvSpPr>
            <p:spPr bwMode="auto">
              <a:xfrm>
                <a:off x="3109859" y="6451610"/>
                <a:ext cx="77077" cy="248526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2778619" y="489673"/>
              <a:ext cx="331379" cy="1144166"/>
              <a:chOff x="3453227" y="3751482"/>
              <a:chExt cx="285336" cy="1444976"/>
            </a:xfrm>
          </p:grpSpPr>
          <p:sp>
            <p:nvSpPr>
              <p:cNvPr id="168" name="Line 253"/>
              <p:cNvSpPr>
                <a:spLocks noChangeShapeType="1"/>
              </p:cNvSpPr>
              <p:nvPr/>
            </p:nvSpPr>
            <p:spPr bwMode="auto">
              <a:xfrm>
                <a:off x="3643256" y="4475635"/>
                <a:ext cx="4539" cy="720482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Line 253"/>
              <p:cNvSpPr>
                <a:spLocks noChangeShapeType="1"/>
              </p:cNvSpPr>
              <p:nvPr/>
            </p:nvSpPr>
            <p:spPr bwMode="auto">
              <a:xfrm>
                <a:off x="3594758" y="3751482"/>
                <a:ext cx="1" cy="120035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0" name="弧形 169"/>
              <p:cNvSpPr/>
              <p:nvPr/>
            </p:nvSpPr>
            <p:spPr>
              <a:xfrm>
                <a:off x="3488795" y="4159435"/>
                <a:ext cx="212164" cy="37477"/>
              </a:xfrm>
              <a:prstGeom prst="arc">
                <a:avLst>
                  <a:gd name="adj1" fmla="val 10356715"/>
                  <a:gd name="adj2" fmla="val 501622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弧形 170"/>
              <p:cNvSpPr/>
              <p:nvPr/>
            </p:nvSpPr>
            <p:spPr>
              <a:xfrm>
                <a:off x="3453227" y="4083745"/>
                <a:ext cx="285336" cy="47839"/>
              </a:xfrm>
              <a:prstGeom prst="arc">
                <a:avLst>
                  <a:gd name="adj1" fmla="val 10147449"/>
                  <a:gd name="adj2" fmla="val 700142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Line 253"/>
              <p:cNvSpPr>
                <a:spLocks noChangeShapeType="1"/>
              </p:cNvSpPr>
              <p:nvPr/>
            </p:nvSpPr>
            <p:spPr bwMode="auto">
              <a:xfrm>
                <a:off x="3527020" y="4256987"/>
                <a:ext cx="18762" cy="228702"/>
              </a:xfrm>
              <a:custGeom>
                <a:avLst/>
                <a:gdLst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494064">
                    <a:moveTo>
                      <a:pt x="0" y="0"/>
                    </a:moveTo>
                    <a:cubicBezTo>
                      <a:pt x="17462" y="469488"/>
                      <a:pt x="6350" y="338901"/>
                      <a:pt x="38100" y="494064"/>
                    </a:cubicBezTo>
                  </a:path>
                </a:pathLst>
              </a:cu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3" name="Line 253"/>
              <p:cNvSpPr>
                <a:spLocks noChangeShapeType="1"/>
              </p:cNvSpPr>
              <p:nvPr/>
            </p:nvSpPr>
            <p:spPr bwMode="auto">
              <a:xfrm>
                <a:off x="3508729" y="4220612"/>
                <a:ext cx="18762" cy="3858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4" name="直接连接符 173"/>
              <p:cNvCxnSpPr/>
              <p:nvPr/>
            </p:nvCxnSpPr>
            <p:spPr>
              <a:xfrm>
                <a:off x="3508729" y="4186441"/>
                <a:ext cx="0" cy="34171"/>
              </a:xfrm>
              <a:prstGeom prst="line">
                <a:avLst/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Line 253"/>
              <p:cNvSpPr>
                <a:spLocks noChangeShapeType="1"/>
              </p:cNvSpPr>
              <p:nvPr/>
            </p:nvSpPr>
            <p:spPr bwMode="auto">
              <a:xfrm>
                <a:off x="3495676" y="4123610"/>
                <a:ext cx="17743" cy="44642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6" name="Line 253"/>
              <p:cNvSpPr>
                <a:spLocks noChangeShapeType="1"/>
              </p:cNvSpPr>
              <p:nvPr/>
            </p:nvSpPr>
            <p:spPr bwMode="auto">
              <a:xfrm flipH="1">
                <a:off x="3642799" y="4258347"/>
                <a:ext cx="18762" cy="228702"/>
              </a:xfrm>
              <a:custGeom>
                <a:avLst/>
                <a:gdLst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  <a:gd name="connsiteX0" fmla="*/ 0 w 38100"/>
                  <a:gd name="connsiteY0" fmla="*/ 0 h 494064"/>
                  <a:gd name="connsiteX1" fmla="*/ 38100 w 38100"/>
                  <a:gd name="connsiteY1" fmla="*/ 494064 h 49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494064">
                    <a:moveTo>
                      <a:pt x="0" y="0"/>
                    </a:moveTo>
                    <a:cubicBezTo>
                      <a:pt x="17462" y="469488"/>
                      <a:pt x="6350" y="338901"/>
                      <a:pt x="38100" y="494064"/>
                    </a:cubicBezTo>
                  </a:path>
                </a:pathLst>
              </a:cu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7" name="Line 253"/>
              <p:cNvSpPr>
                <a:spLocks noChangeShapeType="1"/>
              </p:cNvSpPr>
              <p:nvPr/>
            </p:nvSpPr>
            <p:spPr bwMode="auto">
              <a:xfrm flipH="1">
                <a:off x="3661090" y="4221972"/>
                <a:ext cx="18762" cy="3858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78" name="直接连接符 177"/>
              <p:cNvCxnSpPr>
                <a:endCxn id="177" idx="0"/>
              </p:cNvCxnSpPr>
              <p:nvPr/>
            </p:nvCxnSpPr>
            <p:spPr>
              <a:xfrm>
                <a:off x="3679852" y="4187801"/>
                <a:ext cx="1" cy="34171"/>
              </a:xfrm>
              <a:prstGeom prst="line">
                <a:avLst/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Line 253"/>
              <p:cNvSpPr>
                <a:spLocks noChangeShapeType="1"/>
              </p:cNvSpPr>
              <p:nvPr/>
            </p:nvSpPr>
            <p:spPr bwMode="auto">
              <a:xfrm flipH="1">
                <a:off x="3678678" y="4123610"/>
                <a:ext cx="15479" cy="41225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0" name="弧形 179"/>
              <p:cNvSpPr/>
              <p:nvPr/>
            </p:nvSpPr>
            <p:spPr>
              <a:xfrm>
                <a:off x="3486450" y="4292260"/>
                <a:ext cx="212164" cy="37477"/>
              </a:xfrm>
              <a:prstGeom prst="arc">
                <a:avLst>
                  <a:gd name="adj1" fmla="val 11624869"/>
                  <a:gd name="adj2" fmla="val 20822804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弧形 180"/>
              <p:cNvSpPr/>
              <p:nvPr/>
            </p:nvSpPr>
            <p:spPr>
              <a:xfrm>
                <a:off x="3486686" y="4345509"/>
                <a:ext cx="212164" cy="37477"/>
              </a:xfrm>
              <a:prstGeom prst="arc">
                <a:avLst>
                  <a:gd name="adj1" fmla="val 11624869"/>
                  <a:gd name="adj2" fmla="val 20822804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弧形 181"/>
              <p:cNvSpPr/>
              <p:nvPr/>
            </p:nvSpPr>
            <p:spPr>
              <a:xfrm>
                <a:off x="3486686" y="4371338"/>
                <a:ext cx="212164" cy="37477"/>
              </a:xfrm>
              <a:prstGeom prst="arc">
                <a:avLst>
                  <a:gd name="adj1" fmla="val 11624869"/>
                  <a:gd name="adj2" fmla="val 20822804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弧形 182"/>
              <p:cNvSpPr/>
              <p:nvPr/>
            </p:nvSpPr>
            <p:spPr>
              <a:xfrm>
                <a:off x="3490986" y="4401181"/>
                <a:ext cx="212164" cy="37477"/>
              </a:xfrm>
              <a:prstGeom prst="arc">
                <a:avLst>
                  <a:gd name="adj1" fmla="val 11623008"/>
                  <a:gd name="adj2" fmla="val 20730152"/>
                </a:avLst>
              </a:prstGeom>
              <a:ln w="1905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4" name="组合 183"/>
              <p:cNvGrpSpPr/>
              <p:nvPr/>
            </p:nvGrpSpPr>
            <p:grpSpPr>
              <a:xfrm>
                <a:off x="3513381" y="3872840"/>
                <a:ext cx="160886" cy="218032"/>
                <a:chOff x="3486684" y="3872840"/>
                <a:chExt cx="219984" cy="218032"/>
              </a:xfrm>
            </p:grpSpPr>
            <p:sp>
              <p:nvSpPr>
                <p:cNvPr id="187" name="弧形 186"/>
                <p:cNvSpPr/>
                <p:nvPr/>
              </p:nvSpPr>
              <p:spPr>
                <a:xfrm>
                  <a:off x="3528662" y="3925199"/>
                  <a:ext cx="132898" cy="21163"/>
                </a:xfrm>
                <a:prstGeom prst="arc">
                  <a:avLst>
                    <a:gd name="adj1" fmla="val 10335090"/>
                    <a:gd name="adj2" fmla="val 375005"/>
                  </a:avLst>
                </a:prstGeom>
                <a:ln w="19050">
                  <a:solidFill>
                    <a:srgbClr val="3B8D7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3508258" y="4032452"/>
                  <a:ext cx="18762" cy="58420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3527019" y="3939531"/>
                  <a:ext cx="12899" cy="95016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0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3545828" y="3886619"/>
                  <a:ext cx="5525" cy="42988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1" name="弧形 190"/>
                <p:cNvSpPr/>
                <p:nvPr/>
              </p:nvSpPr>
              <p:spPr>
                <a:xfrm>
                  <a:off x="3543436" y="3872840"/>
                  <a:ext cx="102646" cy="21163"/>
                </a:xfrm>
                <a:prstGeom prst="arc">
                  <a:avLst>
                    <a:gd name="adj1" fmla="val 10335090"/>
                    <a:gd name="adj2" fmla="val 340848"/>
                  </a:avLst>
                </a:prstGeom>
                <a:ln w="19050">
                  <a:solidFill>
                    <a:srgbClr val="3B8D7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Line 253"/>
                <p:cNvSpPr>
                  <a:spLocks noChangeShapeType="1"/>
                </p:cNvSpPr>
                <p:nvPr/>
              </p:nvSpPr>
              <p:spPr bwMode="auto">
                <a:xfrm>
                  <a:off x="3661092" y="4031609"/>
                  <a:ext cx="18762" cy="58420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3" name="Line 253"/>
                <p:cNvSpPr>
                  <a:spLocks noChangeShapeType="1"/>
                </p:cNvSpPr>
                <p:nvPr/>
              </p:nvSpPr>
              <p:spPr bwMode="auto">
                <a:xfrm>
                  <a:off x="3647801" y="3939419"/>
                  <a:ext cx="12899" cy="95016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4" name="Line 253"/>
                <p:cNvSpPr>
                  <a:spLocks noChangeShapeType="1"/>
                </p:cNvSpPr>
                <p:nvPr/>
              </p:nvSpPr>
              <p:spPr bwMode="auto">
                <a:xfrm>
                  <a:off x="3640556" y="3886619"/>
                  <a:ext cx="5525" cy="42988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5" name="弧形 194"/>
                <p:cNvSpPr/>
                <p:nvPr/>
              </p:nvSpPr>
              <p:spPr>
                <a:xfrm>
                  <a:off x="3494504" y="3939531"/>
                  <a:ext cx="212164" cy="37477"/>
                </a:xfrm>
                <a:prstGeom prst="arc">
                  <a:avLst>
                    <a:gd name="adj1" fmla="val 11624869"/>
                    <a:gd name="adj2" fmla="val 20383894"/>
                  </a:avLst>
                </a:prstGeom>
                <a:ln w="19050">
                  <a:solidFill>
                    <a:srgbClr val="3B8D7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弧形 195"/>
                <p:cNvSpPr/>
                <p:nvPr/>
              </p:nvSpPr>
              <p:spPr>
                <a:xfrm>
                  <a:off x="3486684" y="4024185"/>
                  <a:ext cx="212164" cy="37477"/>
                </a:xfrm>
                <a:prstGeom prst="arc">
                  <a:avLst>
                    <a:gd name="adj1" fmla="val 11624869"/>
                    <a:gd name="adj2" fmla="val 20830521"/>
                  </a:avLst>
                </a:prstGeom>
                <a:ln w="19050">
                  <a:solidFill>
                    <a:srgbClr val="3B8D7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弧形 196"/>
                <p:cNvSpPr/>
                <p:nvPr/>
              </p:nvSpPr>
              <p:spPr>
                <a:xfrm>
                  <a:off x="3493484" y="3977008"/>
                  <a:ext cx="212164" cy="37477"/>
                </a:xfrm>
                <a:prstGeom prst="arc">
                  <a:avLst>
                    <a:gd name="adj1" fmla="val 11624869"/>
                    <a:gd name="adj2" fmla="val 20528539"/>
                  </a:avLst>
                </a:prstGeom>
                <a:ln w="19050">
                  <a:solidFill>
                    <a:srgbClr val="3B8D7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6" name="Line 253"/>
              <p:cNvSpPr>
                <a:spLocks noChangeShapeType="1"/>
              </p:cNvSpPr>
              <p:nvPr/>
            </p:nvSpPr>
            <p:spPr bwMode="auto">
              <a:xfrm>
                <a:off x="3546591" y="4475389"/>
                <a:ext cx="4762" cy="721069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6259636" y="334324"/>
              <a:ext cx="309997" cy="1303120"/>
              <a:chOff x="5145064" y="4837340"/>
              <a:chExt cx="281785" cy="1881926"/>
            </a:xfrm>
          </p:grpSpPr>
          <p:sp>
            <p:nvSpPr>
              <p:cNvPr id="235" name="Line 253"/>
              <p:cNvSpPr>
                <a:spLocks noChangeShapeType="1"/>
              </p:cNvSpPr>
              <p:nvPr/>
            </p:nvSpPr>
            <p:spPr bwMode="auto">
              <a:xfrm flipH="1">
                <a:off x="5291105" y="4837340"/>
                <a:ext cx="0" cy="192198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6" name="Line 253"/>
              <p:cNvSpPr>
                <a:spLocks noChangeShapeType="1"/>
              </p:cNvSpPr>
              <p:nvPr/>
            </p:nvSpPr>
            <p:spPr bwMode="auto">
              <a:xfrm flipV="1">
                <a:off x="5243078" y="5030002"/>
                <a:ext cx="91440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7" name="Line 253"/>
              <p:cNvSpPr>
                <a:spLocks noChangeShapeType="1"/>
              </p:cNvSpPr>
              <p:nvPr/>
            </p:nvSpPr>
            <p:spPr bwMode="auto">
              <a:xfrm>
                <a:off x="5245886" y="5024775"/>
                <a:ext cx="0" cy="153849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8" name="Line 253"/>
              <p:cNvSpPr>
                <a:spLocks noChangeShapeType="1"/>
              </p:cNvSpPr>
              <p:nvPr/>
            </p:nvSpPr>
            <p:spPr bwMode="auto">
              <a:xfrm>
                <a:off x="5329180" y="5029537"/>
                <a:ext cx="0" cy="153849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39" name="组合 238"/>
              <p:cNvGrpSpPr/>
              <p:nvPr/>
            </p:nvGrpSpPr>
            <p:grpSpPr>
              <a:xfrm>
                <a:off x="5145064" y="5174342"/>
                <a:ext cx="100822" cy="1543628"/>
                <a:chOff x="913101" y="4704771"/>
                <a:chExt cx="100822" cy="1543628"/>
              </a:xfrm>
            </p:grpSpPr>
            <p:sp>
              <p:nvSpPr>
                <p:cNvPr id="240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950128" y="4704771"/>
                  <a:ext cx="63795" cy="38643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1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917977" y="5810146"/>
                  <a:ext cx="28548" cy="438253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242" name="组合 241"/>
                <p:cNvGrpSpPr/>
                <p:nvPr/>
              </p:nvGrpSpPr>
              <p:grpSpPr>
                <a:xfrm>
                  <a:off x="914261" y="5669295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64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5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3" name="组合 242"/>
                <p:cNvGrpSpPr/>
                <p:nvPr/>
              </p:nvGrpSpPr>
              <p:grpSpPr>
                <a:xfrm>
                  <a:off x="914497" y="5536128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62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3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4" name="组合 243"/>
                <p:cNvGrpSpPr/>
                <p:nvPr/>
              </p:nvGrpSpPr>
              <p:grpSpPr>
                <a:xfrm>
                  <a:off x="915482" y="5399672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60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5" name="组合 244"/>
                <p:cNvGrpSpPr/>
                <p:nvPr/>
              </p:nvGrpSpPr>
              <p:grpSpPr>
                <a:xfrm>
                  <a:off x="917863" y="5266688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58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9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6" name="组合 245"/>
                <p:cNvGrpSpPr/>
                <p:nvPr/>
              </p:nvGrpSpPr>
              <p:grpSpPr>
                <a:xfrm>
                  <a:off x="917862" y="5128034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56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7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7" name="组合 246"/>
                <p:cNvGrpSpPr/>
                <p:nvPr/>
              </p:nvGrpSpPr>
              <p:grpSpPr>
                <a:xfrm>
                  <a:off x="913121" y="4996151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54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5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8" name="组合 247"/>
                <p:cNvGrpSpPr/>
                <p:nvPr/>
              </p:nvGrpSpPr>
              <p:grpSpPr>
                <a:xfrm>
                  <a:off x="913121" y="4866839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52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3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913101" y="4737527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50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" name="组合 265"/>
              <p:cNvGrpSpPr/>
              <p:nvPr/>
            </p:nvGrpSpPr>
            <p:grpSpPr>
              <a:xfrm flipH="1">
                <a:off x="5326027" y="5173257"/>
                <a:ext cx="100822" cy="1546009"/>
                <a:chOff x="913101" y="4702390"/>
                <a:chExt cx="100822" cy="1546009"/>
              </a:xfrm>
            </p:grpSpPr>
            <p:sp>
              <p:nvSpPr>
                <p:cNvPr id="267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950128" y="4702390"/>
                  <a:ext cx="63795" cy="38643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8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917977" y="5810146"/>
                  <a:ext cx="28548" cy="438253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269" name="组合 268"/>
                <p:cNvGrpSpPr/>
                <p:nvPr/>
              </p:nvGrpSpPr>
              <p:grpSpPr>
                <a:xfrm>
                  <a:off x="914261" y="5669295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9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2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914497" y="5536128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89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0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1" name="组合 270"/>
                <p:cNvGrpSpPr/>
                <p:nvPr/>
              </p:nvGrpSpPr>
              <p:grpSpPr>
                <a:xfrm>
                  <a:off x="915482" y="5399672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87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8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2" name="组合 271"/>
                <p:cNvGrpSpPr/>
                <p:nvPr/>
              </p:nvGrpSpPr>
              <p:grpSpPr>
                <a:xfrm>
                  <a:off x="917863" y="5266688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85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6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917862" y="5128034"/>
                  <a:ext cx="38933" cy="145614"/>
                  <a:chOff x="4085043" y="6488143"/>
                  <a:chExt cx="44705" cy="231104"/>
                </a:xfrm>
              </p:grpSpPr>
              <p:sp>
                <p:nvSpPr>
                  <p:cNvPr id="283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7776" y="6488143"/>
                    <a:ext cx="34314" cy="231104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4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5043" y="6495701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4" name="组合 273"/>
                <p:cNvGrpSpPr/>
                <p:nvPr/>
              </p:nvGrpSpPr>
              <p:grpSpPr>
                <a:xfrm>
                  <a:off x="913121" y="4996151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8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2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5" name="组合 274"/>
                <p:cNvGrpSpPr/>
                <p:nvPr/>
              </p:nvGrpSpPr>
              <p:grpSpPr>
                <a:xfrm>
                  <a:off x="913121" y="4866839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79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0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913101" y="4737527"/>
                  <a:ext cx="39407" cy="141035"/>
                  <a:chOff x="4079575" y="6495409"/>
                  <a:chExt cx="45249" cy="223837"/>
                </a:xfrm>
              </p:grpSpPr>
              <p:sp>
                <p:nvSpPr>
                  <p:cNvPr id="277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83912" y="6495409"/>
                    <a:ext cx="40912" cy="22383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8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79575" y="6499480"/>
                    <a:ext cx="44705" cy="6977"/>
                  </a:xfrm>
                  <a:prstGeom prst="line">
                    <a:avLst/>
                  </a:prstGeom>
                  <a:ln w="19050">
                    <a:solidFill>
                      <a:srgbClr val="3B8D7B"/>
                    </a:solidFill>
                    <a:headEnd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</p:grpSp>
        <p:grpSp>
          <p:nvGrpSpPr>
            <p:cNvPr id="1031" name="组合 1030"/>
            <p:cNvGrpSpPr/>
            <p:nvPr/>
          </p:nvGrpSpPr>
          <p:grpSpPr>
            <a:xfrm>
              <a:off x="4277536" y="445366"/>
              <a:ext cx="956487" cy="1192934"/>
              <a:chOff x="3276600" y="4579915"/>
              <a:chExt cx="990600" cy="2135438"/>
            </a:xfrm>
          </p:grpSpPr>
          <p:sp>
            <p:nvSpPr>
              <p:cNvPr id="298" name="Line 253"/>
              <p:cNvSpPr>
                <a:spLocks noChangeShapeType="1"/>
              </p:cNvSpPr>
              <p:nvPr/>
            </p:nvSpPr>
            <p:spPr bwMode="auto">
              <a:xfrm>
                <a:off x="3276600" y="5491199"/>
                <a:ext cx="0" cy="12192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9" name="Line 253"/>
              <p:cNvSpPr>
                <a:spLocks noChangeShapeType="1"/>
              </p:cNvSpPr>
              <p:nvPr/>
            </p:nvSpPr>
            <p:spPr bwMode="auto">
              <a:xfrm>
                <a:off x="3581400" y="5489001"/>
                <a:ext cx="0" cy="12192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0" name="Line 253"/>
              <p:cNvSpPr>
                <a:spLocks noChangeShapeType="1"/>
              </p:cNvSpPr>
              <p:nvPr/>
            </p:nvSpPr>
            <p:spPr bwMode="auto">
              <a:xfrm>
                <a:off x="3302791" y="5179330"/>
                <a:ext cx="0" cy="309488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1" name="Line 253"/>
              <p:cNvSpPr>
                <a:spLocks noChangeShapeType="1"/>
              </p:cNvSpPr>
              <p:nvPr/>
            </p:nvSpPr>
            <p:spPr bwMode="auto">
              <a:xfrm>
                <a:off x="3328990" y="4954054"/>
                <a:ext cx="0" cy="220161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2" name="Line 253"/>
              <p:cNvSpPr>
                <a:spLocks noChangeShapeType="1"/>
              </p:cNvSpPr>
              <p:nvPr/>
            </p:nvSpPr>
            <p:spPr bwMode="auto">
              <a:xfrm>
                <a:off x="3352803" y="4804158"/>
                <a:ext cx="0" cy="144904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3" name="Line 253"/>
              <p:cNvSpPr>
                <a:spLocks noChangeShapeType="1"/>
              </p:cNvSpPr>
              <p:nvPr/>
            </p:nvSpPr>
            <p:spPr bwMode="auto">
              <a:xfrm flipH="1">
                <a:off x="3366525" y="4731654"/>
                <a:ext cx="0" cy="5842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4" name="Line 253"/>
              <p:cNvSpPr>
                <a:spLocks noChangeShapeType="1"/>
              </p:cNvSpPr>
              <p:nvPr/>
            </p:nvSpPr>
            <p:spPr bwMode="auto">
              <a:xfrm flipH="1">
                <a:off x="3366525" y="4579915"/>
                <a:ext cx="62475" cy="1543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05" name="组合 304"/>
              <p:cNvGrpSpPr/>
              <p:nvPr/>
            </p:nvGrpSpPr>
            <p:grpSpPr>
              <a:xfrm flipH="1">
                <a:off x="3492726" y="4729648"/>
                <a:ext cx="63734" cy="757164"/>
                <a:chOff x="2235991" y="4198143"/>
                <a:chExt cx="63734" cy="757164"/>
              </a:xfrm>
            </p:grpSpPr>
            <p:sp>
              <p:nvSpPr>
                <p:cNvPr id="306" name="Line 253"/>
                <p:cNvSpPr>
                  <a:spLocks noChangeShapeType="1"/>
                </p:cNvSpPr>
                <p:nvPr/>
              </p:nvSpPr>
              <p:spPr bwMode="auto">
                <a:xfrm>
                  <a:off x="2235991" y="4645819"/>
                  <a:ext cx="0" cy="309488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7" name="Line 253"/>
                <p:cNvSpPr>
                  <a:spLocks noChangeShapeType="1"/>
                </p:cNvSpPr>
                <p:nvPr/>
              </p:nvSpPr>
              <p:spPr bwMode="auto">
                <a:xfrm>
                  <a:off x="2262190" y="4420543"/>
                  <a:ext cx="0" cy="220161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8" name="Line 253"/>
                <p:cNvSpPr>
                  <a:spLocks noChangeShapeType="1"/>
                </p:cNvSpPr>
                <p:nvPr/>
              </p:nvSpPr>
              <p:spPr bwMode="auto">
                <a:xfrm>
                  <a:off x="2286003" y="4270647"/>
                  <a:ext cx="0" cy="144904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2299725" y="4198143"/>
                  <a:ext cx="0" cy="58420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10" name="Line 253"/>
              <p:cNvSpPr>
                <a:spLocks noChangeShapeType="1"/>
              </p:cNvSpPr>
              <p:nvPr/>
            </p:nvSpPr>
            <p:spPr bwMode="auto">
              <a:xfrm>
                <a:off x="3430251" y="4579915"/>
                <a:ext cx="62475" cy="1543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1" name="Line 253"/>
              <p:cNvSpPr>
                <a:spLocks noChangeShapeType="1"/>
              </p:cNvSpPr>
              <p:nvPr/>
            </p:nvSpPr>
            <p:spPr bwMode="auto">
              <a:xfrm>
                <a:off x="3962400" y="5496153"/>
                <a:ext cx="0" cy="12192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" name="Line 253"/>
              <p:cNvSpPr>
                <a:spLocks noChangeShapeType="1"/>
              </p:cNvSpPr>
              <p:nvPr/>
            </p:nvSpPr>
            <p:spPr bwMode="auto">
              <a:xfrm>
                <a:off x="4267200" y="5493955"/>
                <a:ext cx="0" cy="12192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3" name="Line 253"/>
              <p:cNvSpPr>
                <a:spLocks noChangeShapeType="1"/>
              </p:cNvSpPr>
              <p:nvPr/>
            </p:nvSpPr>
            <p:spPr bwMode="auto">
              <a:xfrm>
                <a:off x="3988591" y="5184284"/>
                <a:ext cx="0" cy="309488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4" name="Line 253"/>
              <p:cNvSpPr>
                <a:spLocks noChangeShapeType="1"/>
              </p:cNvSpPr>
              <p:nvPr/>
            </p:nvSpPr>
            <p:spPr bwMode="auto">
              <a:xfrm>
                <a:off x="4014790" y="4959008"/>
                <a:ext cx="0" cy="220161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5" name="Line 253"/>
              <p:cNvSpPr>
                <a:spLocks noChangeShapeType="1"/>
              </p:cNvSpPr>
              <p:nvPr/>
            </p:nvSpPr>
            <p:spPr bwMode="auto">
              <a:xfrm>
                <a:off x="4038603" y="4809112"/>
                <a:ext cx="0" cy="144904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6" name="Line 253"/>
              <p:cNvSpPr>
                <a:spLocks noChangeShapeType="1"/>
              </p:cNvSpPr>
              <p:nvPr/>
            </p:nvSpPr>
            <p:spPr bwMode="auto">
              <a:xfrm flipH="1">
                <a:off x="4052325" y="4736608"/>
                <a:ext cx="0" cy="5842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" name="Line 253"/>
              <p:cNvSpPr>
                <a:spLocks noChangeShapeType="1"/>
              </p:cNvSpPr>
              <p:nvPr/>
            </p:nvSpPr>
            <p:spPr bwMode="auto">
              <a:xfrm flipH="1">
                <a:off x="4052325" y="4584869"/>
                <a:ext cx="62475" cy="1543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18" name="组合 317"/>
              <p:cNvGrpSpPr/>
              <p:nvPr/>
            </p:nvGrpSpPr>
            <p:grpSpPr>
              <a:xfrm flipH="1">
                <a:off x="4178526" y="4734602"/>
                <a:ext cx="63734" cy="757164"/>
                <a:chOff x="2235991" y="4198143"/>
                <a:chExt cx="63734" cy="757164"/>
              </a:xfrm>
            </p:grpSpPr>
            <p:sp>
              <p:nvSpPr>
                <p:cNvPr id="319" name="Line 253"/>
                <p:cNvSpPr>
                  <a:spLocks noChangeShapeType="1"/>
                </p:cNvSpPr>
                <p:nvPr/>
              </p:nvSpPr>
              <p:spPr bwMode="auto">
                <a:xfrm>
                  <a:off x="2235991" y="4645819"/>
                  <a:ext cx="0" cy="309488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0" name="Line 253"/>
                <p:cNvSpPr>
                  <a:spLocks noChangeShapeType="1"/>
                </p:cNvSpPr>
                <p:nvPr/>
              </p:nvSpPr>
              <p:spPr bwMode="auto">
                <a:xfrm>
                  <a:off x="2262190" y="4420543"/>
                  <a:ext cx="0" cy="220161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1" name="Line 253"/>
                <p:cNvSpPr>
                  <a:spLocks noChangeShapeType="1"/>
                </p:cNvSpPr>
                <p:nvPr/>
              </p:nvSpPr>
              <p:spPr bwMode="auto">
                <a:xfrm>
                  <a:off x="2286003" y="4270647"/>
                  <a:ext cx="0" cy="144904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2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2299725" y="4198143"/>
                  <a:ext cx="0" cy="58420"/>
                </a:xfrm>
                <a:prstGeom prst="line">
                  <a:avLst/>
                </a:prstGeom>
                <a:ln w="19050">
                  <a:solidFill>
                    <a:srgbClr val="3B8D7B"/>
                  </a:solidFill>
                  <a:headEnd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3" name="Line 253"/>
              <p:cNvSpPr>
                <a:spLocks noChangeShapeType="1"/>
              </p:cNvSpPr>
              <p:nvPr/>
            </p:nvSpPr>
            <p:spPr bwMode="auto">
              <a:xfrm>
                <a:off x="4116051" y="4584869"/>
                <a:ext cx="62475" cy="15430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4" name="Line 253"/>
              <p:cNvSpPr>
                <a:spLocks noChangeShapeType="1"/>
              </p:cNvSpPr>
              <p:nvPr/>
            </p:nvSpPr>
            <p:spPr bwMode="auto">
              <a:xfrm flipV="1">
                <a:off x="3581400" y="5699843"/>
                <a:ext cx="381000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5" name="Line 253"/>
              <p:cNvSpPr>
                <a:spLocks noChangeShapeType="1"/>
              </p:cNvSpPr>
              <p:nvPr/>
            </p:nvSpPr>
            <p:spPr bwMode="auto">
              <a:xfrm flipV="1">
                <a:off x="3581400" y="5789159"/>
                <a:ext cx="381000" cy="0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6" name="Line 253"/>
              <p:cNvSpPr>
                <a:spLocks noChangeShapeType="1"/>
              </p:cNvSpPr>
              <p:nvPr/>
            </p:nvSpPr>
            <p:spPr bwMode="auto">
              <a:xfrm flipH="1">
                <a:off x="3581400" y="5789160"/>
                <a:ext cx="190500" cy="270576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" name="Line 253"/>
              <p:cNvSpPr>
                <a:spLocks noChangeShapeType="1"/>
              </p:cNvSpPr>
              <p:nvPr/>
            </p:nvSpPr>
            <p:spPr bwMode="auto">
              <a:xfrm flipH="1" flipV="1">
                <a:off x="3771900" y="5798839"/>
                <a:ext cx="190500" cy="260896"/>
              </a:xfrm>
              <a:prstGeom prst="line">
                <a:avLst/>
              </a:prstGeom>
              <a:ln w="1905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31" name="Line 253"/>
            <p:cNvSpPr>
              <a:spLocks noChangeShapeType="1"/>
            </p:cNvSpPr>
            <p:nvPr/>
          </p:nvSpPr>
          <p:spPr bwMode="auto">
            <a:xfrm flipH="1" flipV="1">
              <a:off x="2248791" y="1633839"/>
              <a:ext cx="6057010" cy="0"/>
            </a:xfrm>
            <a:prstGeom prst="line">
              <a:avLst/>
            </a:prstGeom>
            <a:ln w="1905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5" name="矩形 184"/>
          <p:cNvSpPr/>
          <p:nvPr/>
        </p:nvSpPr>
        <p:spPr>
          <a:xfrm>
            <a:off x="3209907" y="3414062"/>
            <a:ext cx="8242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omic Sans MS" pitchFamily="66" charset="0"/>
              </a:rPr>
              <a:t>Hi, I’m</a:t>
            </a:r>
            <a:endParaRPr lang="zh-CN" altLang="en-US" sz="1600" b="0" cap="none" spc="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639687" y="3993645"/>
            <a:ext cx="7905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4793011" y="3981449"/>
            <a:ext cx="7905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288683" y="5863874"/>
            <a:ext cx="778117" cy="750415"/>
            <a:chOff x="3087296" y="2883144"/>
            <a:chExt cx="1463040" cy="1464421"/>
          </a:xfrm>
        </p:grpSpPr>
        <p:sp>
          <p:nvSpPr>
            <p:cNvPr id="348" name="椭圆 347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349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弦形 351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弦形 352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弦形 353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弦形 355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弦形 356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空心弧 359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空心弧 360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空心弧 361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63" name="组合 362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371" name="椭圆 370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4" name="椭圆 363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7" name="Picture 3" descr="E:\Projects\MyPW\Design\mobile_b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4796" b="1592"/>
          <a:stretch/>
        </p:blipFill>
        <p:spPr bwMode="auto">
          <a:xfrm>
            <a:off x="10167938" y="3429001"/>
            <a:ext cx="4521880" cy="353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8808" y="3054185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091531" y="3169974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12" name="椭圆 11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13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弦形 15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弦形 16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弦形 18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弦形 27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弦形 28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空心弧 31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3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8808" y="3054185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091531" y="3169974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12" name="椭圆 11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13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弦形 15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弦形 16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弦形 18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弦形 27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弦形 28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空心弧 31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8808" y="3054185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091531" y="3169974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798080" y="4861662"/>
            <a:ext cx="3551160" cy="1464421"/>
            <a:chOff x="1798080" y="4861662"/>
            <a:chExt cx="3551160" cy="1464421"/>
          </a:xfrm>
        </p:grpSpPr>
        <p:grpSp>
          <p:nvGrpSpPr>
            <p:cNvPr id="145" name="组合 144"/>
            <p:cNvGrpSpPr/>
            <p:nvPr/>
          </p:nvGrpSpPr>
          <p:grpSpPr>
            <a:xfrm>
              <a:off x="1798080" y="4861662"/>
              <a:ext cx="1463040" cy="1464421"/>
              <a:chOff x="3087296" y="2883144"/>
              <a:chExt cx="1463040" cy="146442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087296" y="2883144"/>
                <a:ext cx="1463040" cy="146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 	</a:t>
                </a:r>
                <a:endParaRPr lang="zh-CN" altLang="en-US" b="1" dirty="0"/>
              </a:p>
            </p:txBody>
          </p:sp>
          <p:sp>
            <p:nvSpPr>
              <p:cNvPr id="144" name="弦形 101"/>
              <p:cNvSpPr/>
              <p:nvPr/>
            </p:nvSpPr>
            <p:spPr>
              <a:xfrm rot="5853629" flipH="1">
                <a:off x="3797667" y="3695898"/>
                <a:ext cx="435407" cy="634644"/>
              </a:xfrm>
              <a:custGeom>
                <a:avLst/>
                <a:gdLst>
                  <a:gd name="connsiteX0" fmla="*/ 5812 w 971102"/>
                  <a:gd name="connsiteY0" fmla="*/ 612725 h 1061678"/>
                  <a:gd name="connsiteX1" fmla="*/ 331094 w 971102"/>
                  <a:gd name="connsiteY1" fmla="*/ 27574 h 1061678"/>
                  <a:gd name="connsiteX2" fmla="*/ 5812 w 971102"/>
                  <a:gd name="connsiteY2" fmla="*/ 612725 h 1061678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282" h="585151">
                    <a:moveTo>
                      <a:pt x="0" y="585151"/>
                    </a:moveTo>
                    <a:cubicBezTo>
                      <a:pt x="91776" y="394566"/>
                      <a:pt x="92191" y="63166"/>
                      <a:pt x="325282" y="0"/>
                    </a:cubicBezTo>
                    <a:lnTo>
                      <a:pt x="0" y="58515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弦形 101"/>
              <p:cNvSpPr/>
              <p:nvPr/>
            </p:nvSpPr>
            <p:spPr>
              <a:xfrm rot="15746371">
                <a:off x="3383269" y="3703041"/>
                <a:ext cx="435407" cy="634644"/>
              </a:xfrm>
              <a:custGeom>
                <a:avLst/>
                <a:gdLst>
                  <a:gd name="connsiteX0" fmla="*/ 5812 w 971102"/>
                  <a:gd name="connsiteY0" fmla="*/ 612725 h 1061678"/>
                  <a:gd name="connsiteX1" fmla="*/ 331094 w 971102"/>
                  <a:gd name="connsiteY1" fmla="*/ 27574 h 1061678"/>
                  <a:gd name="connsiteX2" fmla="*/ 5812 w 971102"/>
                  <a:gd name="connsiteY2" fmla="*/ 612725 h 1061678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282" h="585151">
                    <a:moveTo>
                      <a:pt x="0" y="585151"/>
                    </a:moveTo>
                    <a:cubicBezTo>
                      <a:pt x="91776" y="394566"/>
                      <a:pt x="92191" y="63166"/>
                      <a:pt x="325282" y="0"/>
                    </a:cubicBezTo>
                    <a:lnTo>
                      <a:pt x="0" y="58515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弦形 140"/>
              <p:cNvSpPr/>
              <p:nvPr/>
            </p:nvSpPr>
            <p:spPr>
              <a:xfrm rot="5400000">
                <a:off x="3708308" y="3901705"/>
                <a:ext cx="212057" cy="679663"/>
              </a:xfrm>
              <a:custGeom>
                <a:avLst/>
                <a:gdLst/>
                <a:ahLst/>
                <a:cxnLst/>
                <a:rect l="l" t="t" r="r" b="b"/>
                <a:pathLst>
                  <a:path w="212057" h="679663">
                    <a:moveTo>
                      <a:pt x="25" y="334608"/>
                    </a:moveTo>
                    <a:cubicBezTo>
                      <a:pt x="1312" y="193383"/>
                      <a:pt x="50493" y="69945"/>
                      <a:pt x="124488" y="0"/>
                    </a:cubicBezTo>
                    <a:cubicBezTo>
                      <a:pt x="181480" y="100414"/>
                      <a:pt x="212057" y="216718"/>
                      <a:pt x="212057" y="340163"/>
                    </a:cubicBezTo>
                    <a:cubicBezTo>
                      <a:pt x="212057" y="463338"/>
                      <a:pt x="181613" y="579402"/>
                      <a:pt x="124848" y="679663"/>
                    </a:cubicBezTo>
                    <a:cubicBezTo>
                      <a:pt x="48113" y="608025"/>
                      <a:pt x="-1294" y="479364"/>
                      <a:pt x="25" y="334608"/>
                    </a:cubicBez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弦形 119"/>
              <p:cNvSpPr/>
              <p:nvPr/>
            </p:nvSpPr>
            <p:spPr>
              <a:xfrm rot="16200000">
                <a:off x="3753874" y="4082872"/>
                <a:ext cx="141103" cy="187276"/>
              </a:xfrm>
              <a:prstGeom prst="chord">
                <a:avLst>
                  <a:gd name="adj1" fmla="val 5400976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弦形 117"/>
              <p:cNvSpPr/>
              <p:nvPr/>
            </p:nvSpPr>
            <p:spPr>
              <a:xfrm rot="16200000">
                <a:off x="3746478" y="4072780"/>
                <a:ext cx="155894" cy="164770"/>
              </a:xfrm>
              <a:prstGeom prst="chord">
                <a:avLst>
                  <a:gd name="adj1" fmla="val 5400976"/>
                  <a:gd name="adj2" fmla="val 16200000"/>
                </a:avLst>
              </a:prstGeom>
              <a:solidFill>
                <a:srgbClr val="F8D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弦形 99"/>
              <p:cNvSpPr/>
              <p:nvPr/>
            </p:nvSpPr>
            <p:spPr>
              <a:xfrm rot="6770390">
                <a:off x="3211564" y="3030435"/>
                <a:ext cx="1188720" cy="1185637"/>
              </a:xfrm>
              <a:prstGeom prst="chord">
                <a:avLst>
                  <a:gd name="adj1" fmla="val 2290223"/>
                  <a:gd name="adj2" fmla="val 16441512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>
                <a:off x="3383956" y="3546234"/>
                <a:ext cx="868809" cy="640936"/>
              </a:xfrm>
              <a:custGeom>
                <a:avLst/>
                <a:gdLst>
                  <a:gd name="connsiteX0" fmla="*/ 0 w 868807"/>
                  <a:gd name="connsiteY0" fmla="*/ 320468 h 640936"/>
                  <a:gd name="connsiteX1" fmla="*/ 320468 w 868807"/>
                  <a:gd name="connsiteY1" fmla="*/ 0 h 640936"/>
                  <a:gd name="connsiteX2" fmla="*/ 548339 w 868807"/>
                  <a:gd name="connsiteY2" fmla="*/ 0 h 640936"/>
                  <a:gd name="connsiteX3" fmla="*/ 868807 w 868807"/>
                  <a:gd name="connsiteY3" fmla="*/ 320468 h 640936"/>
                  <a:gd name="connsiteX4" fmla="*/ 868807 w 868807"/>
                  <a:gd name="connsiteY4" fmla="*/ 320468 h 640936"/>
                  <a:gd name="connsiteX5" fmla="*/ 548339 w 868807"/>
                  <a:gd name="connsiteY5" fmla="*/ 640936 h 640936"/>
                  <a:gd name="connsiteX6" fmla="*/ 320468 w 868807"/>
                  <a:gd name="connsiteY6" fmla="*/ 640936 h 640936"/>
                  <a:gd name="connsiteX7" fmla="*/ 0 w 868807"/>
                  <a:gd name="connsiteY7" fmla="*/ 320468 h 640936"/>
                  <a:gd name="connsiteX0" fmla="*/ 2 w 868809"/>
                  <a:gd name="connsiteY0" fmla="*/ 320468 h 640936"/>
                  <a:gd name="connsiteX1" fmla="*/ 320470 w 868809"/>
                  <a:gd name="connsiteY1" fmla="*/ 0 h 640936"/>
                  <a:gd name="connsiteX2" fmla="*/ 548341 w 868809"/>
                  <a:gd name="connsiteY2" fmla="*/ 0 h 640936"/>
                  <a:gd name="connsiteX3" fmla="*/ 868809 w 868809"/>
                  <a:gd name="connsiteY3" fmla="*/ 320468 h 640936"/>
                  <a:gd name="connsiteX4" fmla="*/ 868809 w 868809"/>
                  <a:gd name="connsiteY4" fmla="*/ 320468 h 640936"/>
                  <a:gd name="connsiteX5" fmla="*/ 548341 w 868809"/>
                  <a:gd name="connsiteY5" fmla="*/ 640936 h 640936"/>
                  <a:gd name="connsiteX6" fmla="*/ 320470 w 868809"/>
                  <a:gd name="connsiteY6" fmla="*/ 640936 h 640936"/>
                  <a:gd name="connsiteX7" fmla="*/ 2 w 868809"/>
                  <a:gd name="connsiteY7" fmla="*/ 320468 h 640936"/>
                  <a:gd name="connsiteX0" fmla="*/ 2 w 868809"/>
                  <a:gd name="connsiteY0" fmla="*/ 320468 h 640936"/>
                  <a:gd name="connsiteX1" fmla="*/ 320470 w 868809"/>
                  <a:gd name="connsiteY1" fmla="*/ 0 h 640936"/>
                  <a:gd name="connsiteX2" fmla="*/ 548341 w 868809"/>
                  <a:gd name="connsiteY2" fmla="*/ 0 h 640936"/>
                  <a:gd name="connsiteX3" fmla="*/ 868809 w 868809"/>
                  <a:gd name="connsiteY3" fmla="*/ 320468 h 640936"/>
                  <a:gd name="connsiteX4" fmla="*/ 868809 w 868809"/>
                  <a:gd name="connsiteY4" fmla="*/ 320468 h 640936"/>
                  <a:gd name="connsiteX5" fmla="*/ 548341 w 868809"/>
                  <a:gd name="connsiteY5" fmla="*/ 640936 h 640936"/>
                  <a:gd name="connsiteX6" fmla="*/ 320470 w 868809"/>
                  <a:gd name="connsiteY6" fmla="*/ 640936 h 640936"/>
                  <a:gd name="connsiteX7" fmla="*/ 2 w 868809"/>
                  <a:gd name="connsiteY7" fmla="*/ 320468 h 640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8809" h="640936">
                    <a:moveTo>
                      <a:pt x="2" y="320468"/>
                    </a:moveTo>
                    <a:cubicBezTo>
                      <a:pt x="2" y="143478"/>
                      <a:pt x="-4157" y="16669"/>
                      <a:pt x="320470" y="0"/>
                    </a:cubicBezTo>
                    <a:lnTo>
                      <a:pt x="548341" y="0"/>
                    </a:lnTo>
                    <a:cubicBezTo>
                      <a:pt x="858681" y="11906"/>
                      <a:pt x="868809" y="143478"/>
                      <a:pt x="868809" y="320468"/>
                    </a:cubicBezTo>
                    <a:lnTo>
                      <a:pt x="868809" y="320468"/>
                    </a:lnTo>
                    <a:cubicBezTo>
                      <a:pt x="868809" y="497458"/>
                      <a:pt x="725331" y="640936"/>
                      <a:pt x="548341" y="640936"/>
                    </a:cubicBezTo>
                    <a:lnTo>
                      <a:pt x="320470" y="640936"/>
                    </a:lnTo>
                    <a:cubicBezTo>
                      <a:pt x="143480" y="640936"/>
                      <a:pt x="2" y="497458"/>
                      <a:pt x="2" y="320468"/>
                    </a:cubicBezTo>
                    <a:close/>
                  </a:path>
                </a:pathLst>
              </a:custGeom>
              <a:solidFill>
                <a:srgbClr val="FAD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弦形 106"/>
              <p:cNvSpPr/>
              <p:nvPr/>
            </p:nvSpPr>
            <p:spPr>
              <a:xfrm rot="14009524">
                <a:off x="3385287" y="3352124"/>
                <a:ext cx="284455" cy="452312"/>
              </a:xfrm>
              <a:prstGeom prst="chord">
                <a:avLst>
                  <a:gd name="adj1" fmla="val 4733078"/>
                  <a:gd name="adj2" fmla="val 16453214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弦形 107"/>
              <p:cNvSpPr/>
              <p:nvPr/>
            </p:nvSpPr>
            <p:spPr>
              <a:xfrm rot="17160585">
                <a:off x="3830423" y="3218961"/>
                <a:ext cx="375520" cy="699193"/>
              </a:xfrm>
              <a:prstGeom prst="chord">
                <a:avLst>
                  <a:gd name="adj1" fmla="val 4733078"/>
                  <a:gd name="adj2" fmla="val 16453214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489065" y="3799715"/>
                <a:ext cx="54864" cy="548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4097191" y="3799715"/>
                <a:ext cx="54864" cy="548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空心弧 110"/>
              <p:cNvSpPr/>
              <p:nvPr/>
            </p:nvSpPr>
            <p:spPr>
              <a:xfrm rot="10800000">
                <a:off x="3660629" y="3869479"/>
                <a:ext cx="327594" cy="248130"/>
              </a:xfrm>
              <a:prstGeom prst="blockArc">
                <a:avLst>
                  <a:gd name="adj1" fmla="val 10800000"/>
                  <a:gd name="adj2" fmla="val 0"/>
                  <a:gd name="adj3" fmla="val 25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空心弧 111"/>
              <p:cNvSpPr/>
              <p:nvPr/>
            </p:nvSpPr>
            <p:spPr>
              <a:xfrm rot="14920775">
                <a:off x="3617160" y="3007653"/>
                <a:ext cx="327594" cy="248130"/>
              </a:xfrm>
              <a:prstGeom prst="blockArc">
                <a:avLst>
                  <a:gd name="adj1" fmla="val 18470353"/>
                  <a:gd name="adj2" fmla="val 0"/>
                  <a:gd name="adj3" fmla="val 2500"/>
                </a:avLst>
              </a:prstGeom>
              <a:solidFill>
                <a:srgbClr val="482400"/>
              </a:solidFill>
              <a:ln w="19050">
                <a:solidFill>
                  <a:srgbClr val="482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空心弧 113"/>
              <p:cNvSpPr/>
              <p:nvPr/>
            </p:nvSpPr>
            <p:spPr>
              <a:xfrm rot="6679225" flipH="1">
                <a:off x="3301930" y="3085292"/>
                <a:ext cx="424317" cy="256779"/>
              </a:xfrm>
              <a:prstGeom prst="blockArc">
                <a:avLst>
                  <a:gd name="adj1" fmla="val 18470353"/>
                  <a:gd name="adj2" fmla="val 0"/>
                  <a:gd name="adj3" fmla="val 2500"/>
                </a:avLst>
              </a:prstGeom>
              <a:solidFill>
                <a:srgbClr val="482400"/>
              </a:solidFill>
              <a:ln w="19050">
                <a:solidFill>
                  <a:srgbClr val="482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 flipH="1">
                <a:off x="4149576" y="3912820"/>
                <a:ext cx="49241" cy="32954"/>
                <a:chOff x="2653094" y="4031457"/>
                <a:chExt cx="49241" cy="32954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2667000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2657856" y="4050893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2686056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2674143" y="4048124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653094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2667000" y="4031457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693191" y="4055267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" name="椭圆 128"/>
              <p:cNvSpPr/>
              <p:nvPr/>
            </p:nvSpPr>
            <p:spPr>
              <a:xfrm>
                <a:off x="3453872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3444728" y="393463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3472928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3461015" y="3931868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439966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453872" y="3915201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480063" y="3939011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86200" y="4861662"/>
              <a:ext cx="1463040" cy="1463040"/>
              <a:chOff x="3886200" y="4861662"/>
              <a:chExt cx="1463040" cy="1463040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3886200" y="4861662"/>
                <a:ext cx="1463040" cy="146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 	</a:t>
                </a:r>
                <a:endParaRPr lang="zh-CN" altLang="en-US" b="1" dirty="0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008120" y="5208254"/>
                <a:ext cx="1219200" cy="954885"/>
                <a:chOff x="1831971" y="2682251"/>
                <a:chExt cx="1219200" cy="954885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1831971" y="2682251"/>
                  <a:ext cx="1219200" cy="954885"/>
                  <a:chOff x="4008120" y="5159141"/>
                  <a:chExt cx="1219200" cy="954885"/>
                </a:xfrm>
              </p:grpSpPr>
              <p:sp>
                <p:nvSpPr>
                  <p:cNvPr id="77" name="矩形 76"/>
                  <p:cNvSpPr/>
                  <p:nvPr/>
                </p:nvSpPr>
                <p:spPr>
                  <a:xfrm>
                    <a:off x="4161760" y="5159141"/>
                    <a:ext cx="914400" cy="640080"/>
                  </a:xfrm>
                  <a:prstGeom prst="rect">
                    <a:avLst/>
                  </a:prstGeom>
                  <a:noFill/>
                  <a:ln w="19050"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4187952" y="5180578"/>
                    <a:ext cx="859536" cy="594360"/>
                  </a:xfrm>
                  <a:prstGeom prst="rect">
                    <a:avLst/>
                  </a:prstGeom>
                  <a:noFill/>
                  <a:ln w="12700"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4545141" y="5809226"/>
                    <a:ext cx="152400" cy="152400"/>
                  </a:xfrm>
                  <a:prstGeom prst="rect">
                    <a:avLst/>
                  </a:prstGeom>
                  <a:solidFill>
                    <a:srgbClr val="86D1CC"/>
                  </a:solidFill>
                  <a:ln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弧形 79"/>
                  <p:cNvSpPr/>
                  <p:nvPr/>
                </p:nvSpPr>
                <p:spPr>
                  <a:xfrm>
                    <a:off x="4008120" y="5961626"/>
                    <a:ext cx="1219200" cy="152400"/>
                  </a:xfrm>
                  <a:prstGeom prst="arc">
                    <a:avLst>
                      <a:gd name="adj1" fmla="val 11521517"/>
                      <a:gd name="adj2" fmla="val 20914728"/>
                    </a:avLst>
                  </a:prstGeom>
                  <a:noFill/>
                  <a:ln>
                    <a:solidFill>
                      <a:srgbClr val="86D1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矩形 163"/>
                  <p:cNvSpPr/>
                  <p:nvPr/>
                </p:nvSpPr>
                <p:spPr>
                  <a:xfrm>
                    <a:off x="4195097" y="5186258"/>
                    <a:ext cx="850392" cy="583672"/>
                  </a:xfrm>
                  <a:prstGeom prst="rect">
                    <a:avLst/>
                  </a:prstGeom>
                  <a:solidFill>
                    <a:srgbClr val="E0EBE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 rot="16200000">
                    <a:off x="3956415" y="5429069"/>
                    <a:ext cx="585216" cy="101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164"/>
                  <p:cNvSpPr/>
                  <p:nvPr/>
                </p:nvSpPr>
                <p:spPr>
                  <a:xfrm>
                    <a:off x="4454823" y="5398383"/>
                    <a:ext cx="66511" cy="702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>
                    <a:off x="4498822" y="5291841"/>
                    <a:ext cx="151833" cy="1684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4627070" y="5342389"/>
                    <a:ext cx="226035" cy="1487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>
                  <a:xfrm>
                    <a:off x="4810781" y="5396008"/>
                    <a:ext cx="114739" cy="2111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>
                  <a:xfrm>
                    <a:off x="4887752" y="5262357"/>
                    <a:ext cx="131226" cy="2143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>
                    <a:off x="4331028" y="5360996"/>
                    <a:ext cx="133022" cy="1405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4302662" y="5434738"/>
                    <a:ext cx="740664" cy="228600"/>
                  </a:xfrm>
                  <a:prstGeom prst="rect">
                    <a:avLst/>
                  </a:prstGeom>
                  <a:solidFill>
                    <a:srgbClr val="3E9C8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1" name="矩形 170"/>
                <p:cNvSpPr/>
                <p:nvPr/>
              </p:nvSpPr>
              <p:spPr>
                <a:xfrm>
                  <a:off x="2269149" y="3016223"/>
                  <a:ext cx="455639" cy="103985"/>
                </a:xfrm>
                <a:prstGeom prst="rect">
                  <a:avLst/>
                </a:prstGeom>
                <a:solidFill>
                  <a:srgbClr val="D5EFE9">
                    <a:alpha val="69804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0" name="直接连接符 29"/>
            <p:cNvCxnSpPr/>
            <p:nvPr/>
          </p:nvCxnSpPr>
          <p:spPr>
            <a:xfrm>
              <a:off x="3352800" y="5593182"/>
              <a:ext cx="152400" cy="1036"/>
            </a:xfrm>
            <a:prstGeom prst="line">
              <a:avLst/>
            </a:prstGeom>
            <a:ln w="38100">
              <a:solidFill>
                <a:srgbClr val="3E9C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638550" y="5593182"/>
              <a:ext cx="152400" cy="1036"/>
            </a:xfrm>
            <a:prstGeom prst="line">
              <a:avLst/>
            </a:prstGeom>
            <a:ln w="38100">
              <a:solidFill>
                <a:srgbClr val="3E9C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8808" y="3054185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091531" y="3169974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76109" y="589058"/>
            <a:ext cx="876079" cy="1031680"/>
            <a:chOff x="3106844" y="3000063"/>
            <a:chExt cx="876079" cy="1031680"/>
          </a:xfrm>
        </p:grpSpPr>
        <p:sp>
          <p:nvSpPr>
            <p:cNvPr id="53" name="同心圆 52"/>
            <p:cNvSpPr/>
            <p:nvPr/>
          </p:nvSpPr>
          <p:spPr>
            <a:xfrm>
              <a:off x="3106844" y="3000063"/>
              <a:ext cx="873930" cy="1031680"/>
            </a:xfrm>
            <a:custGeom>
              <a:avLst/>
              <a:gdLst/>
              <a:ahLst/>
              <a:cxnLst/>
              <a:rect l="l" t="t" r="r" b="b"/>
              <a:pathLst>
                <a:path w="873930" h="1031680">
                  <a:moveTo>
                    <a:pt x="459627" y="0"/>
                  </a:moveTo>
                  <a:cubicBezTo>
                    <a:pt x="622302" y="0"/>
                    <a:pt x="765238" y="94846"/>
                    <a:pt x="846081" y="238437"/>
                  </a:cubicBezTo>
                  <a:lnTo>
                    <a:pt x="685949" y="238437"/>
                  </a:lnTo>
                  <a:cubicBezTo>
                    <a:pt x="627521" y="171963"/>
                    <a:pt x="547617" y="131408"/>
                    <a:pt x="459626" y="131408"/>
                  </a:cubicBezTo>
                  <a:cubicBezTo>
                    <a:pt x="278356" y="131408"/>
                    <a:pt x="131407" y="303524"/>
                    <a:pt x="131407" y="515840"/>
                  </a:cubicBezTo>
                  <a:cubicBezTo>
                    <a:pt x="131407" y="728156"/>
                    <a:pt x="278356" y="900272"/>
                    <a:pt x="459626" y="900272"/>
                  </a:cubicBezTo>
                  <a:cubicBezTo>
                    <a:pt x="571013" y="900272"/>
                    <a:pt x="669441" y="835283"/>
                    <a:pt x="728353" y="735660"/>
                  </a:cubicBezTo>
                  <a:lnTo>
                    <a:pt x="873930" y="735660"/>
                  </a:lnTo>
                  <a:cubicBezTo>
                    <a:pt x="801663" y="910880"/>
                    <a:pt x="643215" y="1031680"/>
                    <a:pt x="459627" y="1031680"/>
                  </a:cubicBezTo>
                  <a:cubicBezTo>
                    <a:pt x="205782" y="1031680"/>
                    <a:pt x="0" y="800731"/>
                    <a:pt x="0" y="515840"/>
                  </a:cubicBezTo>
                  <a:cubicBezTo>
                    <a:pt x="0" y="230949"/>
                    <a:pt x="205782" y="0"/>
                    <a:pt x="459627" y="0"/>
                  </a:cubicBezTo>
                  <a:close/>
                </a:path>
              </a:pathLst>
            </a:custGeom>
            <a:solidFill>
              <a:srgbClr val="86D1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3847739" y="3696838"/>
              <a:ext cx="135184" cy="286811"/>
            </a:xfrm>
            <a:prstGeom prst="rect">
              <a:avLst/>
            </a:prstGeom>
            <a:solidFill>
              <a:srgbClr val="86D1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同心圆 62"/>
            <p:cNvSpPr/>
            <p:nvPr/>
          </p:nvSpPr>
          <p:spPr>
            <a:xfrm>
              <a:off x="3175436" y="3083358"/>
              <a:ext cx="739895" cy="876928"/>
            </a:xfrm>
            <a:custGeom>
              <a:avLst/>
              <a:gdLst/>
              <a:ahLst/>
              <a:cxnLst/>
              <a:rect l="l" t="t" r="r" b="b"/>
              <a:pathLst>
                <a:path w="739895" h="876928">
                  <a:moveTo>
                    <a:pt x="397515" y="0"/>
                  </a:moveTo>
                  <a:cubicBezTo>
                    <a:pt x="533720" y="0"/>
                    <a:pt x="653925" y="75560"/>
                    <a:pt x="721207" y="193242"/>
                  </a:cubicBezTo>
                  <a:lnTo>
                    <a:pt x="581975" y="193242"/>
                  </a:lnTo>
                  <a:cubicBezTo>
                    <a:pt x="533159" y="143355"/>
                    <a:pt x="468368" y="113650"/>
                    <a:pt x="397514" y="113650"/>
                  </a:cubicBezTo>
                  <a:cubicBezTo>
                    <a:pt x="240740" y="113650"/>
                    <a:pt x="113649" y="259074"/>
                    <a:pt x="113649" y="438464"/>
                  </a:cubicBezTo>
                  <a:cubicBezTo>
                    <a:pt x="113649" y="617854"/>
                    <a:pt x="240740" y="763278"/>
                    <a:pt x="397514" y="763278"/>
                  </a:cubicBezTo>
                  <a:cubicBezTo>
                    <a:pt x="480195" y="763278"/>
                    <a:pt x="554620" y="722830"/>
                    <a:pt x="605770" y="657696"/>
                  </a:cubicBezTo>
                  <a:lnTo>
                    <a:pt x="739895" y="657696"/>
                  </a:lnTo>
                  <a:cubicBezTo>
                    <a:pt x="672590" y="789115"/>
                    <a:pt x="544350" y="876928"/>
                    <a:pt x="397515" y="876928"/>
                  </a:cubicBezTo>
                  <a:cubicBezTo>
                    <a:pt x="177974" y="876928"/>
                    <a:pt x="0" y="680621"/>
                    <a:pt x="0" y="438464"/>
                  </a:cubicBezTo>
                  <a:cubicBezTo>
                    <a:pt x="0" y="196307"/>
                    <a:pt x="177974" y="0"/>
                    <a:pt x="397515" y="0"/>
                  </a:cubicBezTo>
                  <a:close/>
                </a:path>
              </a:pathLst>
            </a:cu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3803595" y="3693749"/>
              <a:ext cx="116916" cy="243788"/>
            </a:xfrm>
            <a:prstGeom prst="rect">
              <a:avLst/>
            </a:pr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3707464" y="3539156"/>
              <a:ext cx="116064" cy="312070"/>
            </a:xfrm>
            <a:prstGeom prst="rect">
              <a:avLst/>
            </a:pr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同心圆 58"/>
            <p:cNvSpPr/>
            <p:nvPr/>
          </p:nvSpPr>
          <p:spPr>
            <a:xfrm>
              <a:off x="3247599" y="3151013"/>
              <a:ext cx="631759" cy="747968"/>
            </a:xfrm>
            <a:custGeom>
              <a:avLst/>
              <a:gdLst/>
              <a:ahLst/>
              <a:cxnLst/>
              <a:rect l="l" t="t" r="r" b="b"/>
              <a:pathLst>
                <a:path w="631759" h="747968">
                  <a:moveTo>
                    <a:pt x="332241" y="0"/>
                  </a:moveTo>
                  <a:cubicBezTo>
                    <a:pt x="451697" y="0"/>
                    <a:pt x="556428" y="70963"/>
                    <a:pt x="614059" y="177988"/>
                  </a:cubicBezTo>
                  <a:lnTo>
                    <a:pt x="500905" y="177988"/>
                  </a:lnTo>
                  <a:cubicBezTo>
                    <a:pt x="458001" y="126708"/>
                    <a:pt x="398271" y="94988"/>
                    <a:pt x="332241" y="94988"/>
                  </a:cubicBezTo>
                  <a:cubicBezTo>
                    <a:pt x="201210" y="94988"/>
                    <a:pt x="94988" y="219899"/>
                    <a:pt x="94988" y="373984"/>
                  </a:cubicBezTo>
                  <a:cubicBezTo>
                    <a:pt x="94988" y="528069"/>
                    <a:pt x="201210" y="652980"/>
                    <a:pt x="332241" y="652980"/>
                  </a:cubicBezTo>
                  <a:cubicBezTo>
                    <a:pt x="412852" y="652980"/>
                    <a:pt x="484074" y="605704"/>
                    <a:pt x="526661" y="533272"/>
                  </a:cubicBezTo>
                  <a:lnTo>
                    <a:pt x="631759" y="533272"/>
                  </a:lnTo>
                  <a:cubicBezTo>
                    <a:pt x="579533" y="660349"/>
                    <a:pt x="464978" y="747968"/>
                    <a:pt x="332241" y="747968"/>
                  </a:cubicBezTo>
                  <a:cubicBezTo>
                    <a:pt x="148749" y="747968"/>
                    <a:pt x="0" y="580530"/>
                    <a:pt x="0" y="373984"/>
                  </a:cubicBezTo>
                  <a:cubicBezTo>
                    <a:pt x="0" y="167438"/>
                    <a:pt x="148749" y="0"/>
                    <a:pt x="332241" y="0"/>
                  </a:cubicBezTo>
                  <a:close/>
                </a:path>
              </a:pathLst>
            </a:cu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3781640" y="3678262"/>
              <a:ext cx="97718" cy="207937"/>
            </a:xfrm>
            <a:prstGeom prst="rect">
              <a:avLst/>
            </a:pr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3682492" y="3486747"/>
              <a:ext cx="96720" cy="297012"/>
            </a:xfrm>
            <a:prstGeom prst="rect">
              <a:avLst/>
            </a:pr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253"/>
          <p:cNvSpPr>
            <a:spLocks noChangeShapeType="1"/>
          </p:cNvSpPr>
          <p:nvPr/>
        </p:nvSpPr>
        <p:spPr bwMode="auto">
          <a:xfrm>
            <a:off x="2057400" y="4805288"/>
            <a:ext cx="0" cy="12192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" name="Line 253"/>
          <p:cNvSpPr>
            <a:spLocks noChangeShapeType="1"/>
          </p:cNvSpPr>
          <p:nvPr/>
        </p:nvSpPr>
        <p:spPr bwMode="auto">
          <a:xfrm flipH="1">
            <a:off x="4409926" y="3892705"/>
            <a:ext cx="314474" cy="21427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Line 253"/>
          <p:cNvSpPr>
            <a:spLocks noChangeShapeType="1"/>
          </p:cNvSpPr>
          <p:nvPr/>
        </p:nvSpPr>
        <p:spPr bwMode="auto">
          <a:xfrm flipH="1" flipV="1">
            <a:off x="4409926" y="4106978"/>
            <a:ext cx="314474" cy="17198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Line 253"/>
          <p:cNvSpPr>
            <a:spLocks noChangeShapeType="1"/>
          </p:cNvSpPr>
          <p:nvPr/>
        </p:nvSpPr>
        <p:spPr bwMode="auto">
          <a:xfrm flipH="1">
            <a:off x="4409926" y="4278961"/>
            <a:ext cx="314474" cy="21521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Line 253"/>
          <p:cNvSpPr>
            <a:spLocks noChangeShapeType="1"/>
          </p:cNvSpPr>
          <p:nvPr/>
        </p:nvSpPr>
        <p:spPr bwMode="auto">
          <a:xfrm flipH="1">
            <a:off x="4409926" y="4665217"/>
            <a:ext cx="314474" cy="215214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" name="Line 253"/>
          <p:cNvSpPr>
            <a:spLocks noChangeShapeType="1"/>
          </p:cNvSpPr>
          <p:nvPr/>
        </p:nvSpPr>
        <p:spPr bwMode="auto">
          <a:xfrm flipH="1" flipV="1">
            <a:off x="4409926" y="4494175"/>
            <a:ext cx="314474" cy="17104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" name="Line 253"/>
          <p:cNvSpPr>
            <a:spLocks noChangeShapeType="1"/>
          </p:cNvSpPr>
          <p:nvPr/>
        </p:nvSpPr>
        <p:spPr bwMode="auto">
          <a:xfrm flipH="1" flipV="1">
            <a:off x="4409926" y="4880431"/>
            <a:ext cx="314474" cy="171982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3" name="Line 253"/>
          <p:cNvSpPr>
            <a:spLocks noChangeShapeType="1"/>
          </p:cNvSpPr>
          <p:nvPr/>
        </p:nvSpPr>
        <p:spPr bwMode="auto">
          <a:xfrm flipH="1">
            <a:off x="4087231" y="4494175"/>
            <a:ext cx="315502" cy="21427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4" name="Line 253"/>
          <p:cNvSpPr>
            <a:spLocks noChangeShapeType="1"/>
          </p:cNvSpPr>
          <p:nvPr/>
        </p:nvSpPr>
        <p:spPr bwMode="auto">
          <a:xfrm flipH="1">
            <a:off x="4087231" y="4880431"/>
            <a:ext cx="315502" cy="21427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5" name="Line 253"/>
          <p:cNvSpPr>
            <a:spLocks noChangeShapeType="1"/>
          </p:cNvSpPr>
          <p:nvPr/>
        </p:nvSpPr>
        <p:spPr bwMode="auto">
          <a:xfrm flipH="1" flipV="1">
            <a:off x="4087231" y="4708448"/>
            <a:ext cx="315502" cy="17198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4402733" y="3720723"/>
            <a:ext cx="7194" cy="147172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8" name="Line 253"/>
          <p:cNvSpPr>
            <a:spLocks noChangeShapeType="1"/>
          </p:cNvSpPr>
          <p:nvPr/>
        </p:nvSpPr>
        <p:spPr bwMode="auto">
          <a:xfrm flipH="1" flipV="1">
            <a:off x="4398571" y="3724482"/>
            <a:ext cx="329184" cy="168223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" name="Line 253"/>
          <p:cNvSpPr>
            <a:spLocks noChangeShapeType="1"/>
          </p:cNvSpPr>
          <p:nvPr/>
        </p:nvSpPr>
        <p:spPr bwMode="auto">
          <a:xfrm>
            <a:off x="4724400" y="3891766"/>
            <a:ext cx="3083" cy="1299737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453227" y="3751482"/>
            <a:ext cx="639142" cy="1444976"/>
            <a:chOff x="3453227" y="3751482"/>
            <a:chExt cx="639142" cy="1444976"/>
          </a:xfrm>
        </p:grpSpPr>
        <p:sp>
          <p:nvSpPr>
            <p:cNvPr id="65" name="Line 253"/>
            <p:cNvSpPr>
              <a:spLocks noChangeShapeType="1"/>
            </p:cNvSpPr>
            <p:nvPr/>
          </p:nvSpPr>
          <p:spPr bwMode="auto">
            <a:xfrm>
              <a:off x="3643256" y="4475635"/>
              <a:ext cx="8924" cy="720823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Line 253"/>
            <p:cNvSpPr>
              <a:spLocks noChangeShapeType="1"/>
            </p:cNvSpPr>
            <p:nvPr/>
          </p:nvSpPr>
          <p:spPr bwMode="auto">
            <a:xfrm>
              <a:off x="3594758" y="3751482"/>
              <a:ext cx="1" cy="120035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弧形 43"/>
            <p:cNvSpPr/>
            <p:nvPr/>
          </p:nvSpPr>
          <p:spPr>
            <a:xfrm>
              <a:off x="3488795" y="4159435"/>
              <a:ext cx="212164" cy="37477"/>
            </a:xfrm>
            <a:prstGeom prst="arc">
              <a:avLst>
                <a:gd name="adj1" fmla="val 10356715"/>
                <a:gd name="adj2" fmla="val 501622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>
              <a:off x="3453227" y="4083745"/>
              <a:ext cx="285336" cy="47839"/>
            </a:xfrm>
            <a:prstGeom prst="arc">
              <a:avLst>
                <a:gd name="adj1" fmla="val 10147449"/>
                <a:gd name="adj2" fmla="val 700142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Line 253"/>
            <p:cNvSpPr>
              <a:spLocks noChangeShapeType="1"/>
            </p:cNvSpPr>
            <p:nvPr/>
          </p:nvSpPr>
          <p:spPr bwMode="auto">
            <a:xfrm>
              <a:off x="3527020" y="4256987"/>
              <a:ext cx="18762" cy="228702"/>
            </a:xfrm>
            <a:custGeom>
              <a:avLst/>
              <a:gdLst>
                <a:gd name="connsiteX0" fmla="*/ 0 w 38100"/>
                <a:gd name="connsiteY0" fmla="*/ 0 h 494064"/>
                <a:gd name="connsiteX1" fmla="*/ 38100 w 38100"/>
                <a:gd name="connsiteY1" fmla="*/ 494064 h 494064"/>
                <a:gd name="connsiteX0" fmla="*/ 0 w 38100"/>
                <a:gd name="connsiteY0" fmla="*/ 0 h 494064"/>
                <a:gd name="connsiteX1" fmla="*/ 38100 w 38100"/>
                <a:gd name="connsiteY1" fmla="*/ 494064 h 494064"/>
                <a:gd name="connsiteX0" fmla="*/ 0 w 38100"/>
                <a:gd name="connsiteY0" fmla="*/ 0 h 494064"/>
                <a:gd name="connsiteX1" fmla="*/ 38100 w 38100"/>
                <a:gd name="connsiteY1" fmla="*/ 494064 h 49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494064">
                  <a:moveTo>
                    <a:pt x="0" y="0"/>
                  </a:moveTo>
                  <a:cubicBezTo>
                    <a:pt x="17462" y="469488"/>
                    <a:pt x="6350" y="338901"/>
                    <a:pt x="38100" y="494064"/>
                  </a:cubicBezTo>
                </a:path>
              </a:pathLst>
            </a:cu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Line 253"/>
            <p:cNvSpPr>
              <a:spLocks noChangeShapeType="1"/>
            </p:cNvSpPr>
            <p:nvPr/>
          </p:nvSpPr>
          <p:spPr bwMode="auto">
            <a:xfrm>
              <a:off x="3508729" y="4220612"/>
              <a:ext cx="18762" cy="38580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508729" y="4186441"/>
              <a:ext cx="0" cy="34171"/>
            </a:xfrm>
            <a:prstGeom prst="line">
              <a:avLst/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ine 253"/>
            <p:cNvSpPr>
              <a:spLocks noChangeShapeType="1"/>
            </p:cNvSpPr>
            <p:nvPr/>
          </p:nvSpPr>
          <p:spPr bwMode="auto">
            <a:xfrm>
              <a:off x="3495676" y="4123610"/>
              <a:ext cx="17743" cy="44642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Line 253"/>
            <p:cNvSpPr>
              <a:spLocks noChangeShapeType="1"/>
            </p:cNvSpPr>
            <p:nvPr/>
          </p:nvSpPr>
          <p:spPr bwMode="auto">
            <a:xfrm flipH="1">
              <a:off x="3642799" y="4258347"/>
              <a:ext cx="18762" cy="228702"/>
            </a:xfrm>
            <a:custGeom>
              <a:avLst/>
              <a:gdLst>
                <a:gd name="connsiteX0" fmla="*/ 0 w 38100"/>
                <a:gd name="connsiteY0" fmla="*/ 0 h 494064"/>
                <a:gd name="connsiteX1" fmla="*/ 38100 w 38100"/>
                <a:gd name="connsiteY1" fmla="*/ 494064 h 494064"/>
                <a:gd name="connsiteX0" fmla="*/ 0 w 38100"/>
                <a:gd name="connsiteY0" fmla="*/ 0 h 494064"/>
                <a:gd name="connsiteX1" fmla="*/ 38100 w 38100"/>
                <a:gd name="connsiteY1" fmla="*/ 494064 h 494064"/>
                <a:gd name="connsiteX0" fmla="*/ 0 w 38100"/>
                <a:gd name="connsiteY0" fmla="*/ 0 h 494064"/>
                <a:gd name="connsiteX1" fmla="*/ 38100 w 38100"/>
                <a:gd name="connsiteY1" fmla="*/ 494064 h 49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494064">
                  <a:moveTo>
                    <a:pt x="0" y="0"/>
                  </a:moveTo>
                  <a:cubicBezTo>
                    <a:pt x="17462" y="469488"/>
                    <a:pt x="6350" y="338901"/>
                    <a:pt x="38100" y="494064"/>
                  </a:cubicBezTo>
                </a:path>
              </a:pathLst>
            </a:cu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Line 253"/>
            <p:cNvSpPr>
              <a:spLocks noChangeShapeType="1"/>
            </p:cNvSpPr>
            <p:nvPr/>
          </p:nvSpPr>
          <p:spPr bwMode="auto">
            <a:xfrm flipH="1">
              <a:off x="3661090" y="4221972"/>
              <a:ext cx="18762" cy="38580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3679852" y="4187801"/>
              <a:ext cx="0" cy="34171"/>
            </a:xfrm>
            <a:prstGeom prst="line">
              <a:avLst/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253"/>
            <p:cNvSpPr>
              <a:spLocks noChangeShapeType="1"/>
            </p:cNvSpPr>
            <p:nvPr/>
          </p:nvSpPr>
          <p:spPr bwMode="auto">
            <a:xfrm flipH="1">
              <a:off x="3678678" y="4123610"/>
              <a:ext cx="15479" cy="41225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>
              <a:off x="3486450" y="4292260"/>
              <a:ext cx="212164" cy="37477"/>
            </a:xfrm>
            <a:prstGeom prst="arc">
              <a:avLst>
                <a:gd name="adj1" fmla="val 11624869"/>
                <a:gd name="adj2" fmla="val 20822804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>
              <a:off x="3486686" y="4345509"/>
              <a:ext cx="212164" cy="37477"/>
            </a:xfrm>
            <a:prstGeom prst="arc">
              <a:avLst>
                <a:gd name="adj1" fmla="val 11624869"/>
                <a:gd name="adj2" fmla="val 20822804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3486686" y="4371338"/>
              <a:ext cx="212164" cy="37477"/>
            </a:xfrm>
            <a:prstGeom prst="arc">
              <a:avLst>
                <a:gd name="adj1" fmla="val 11624869"/>
                <a:gd name="adj2" fmla="val 20822804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>
              <a:off x="3490986" y="4401181"/>
              <a:ext cx="212164" cy="37477"/>
            </a:xfrm>
            <a:prstGeom prst="arc">
              <a:avLst>
                <a:gd name="adj1" fmla="val 11623008"/>
                <a:gd name="adj2" fmla="val 20730152"/>
              </a:avLst>
            </a:prstGeom>
            <a:ln w="12700">
              <a:solidFill>
                <a:srgbClr val="3B8D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3513381" y="3872840"/>
              <a:ext cx="160886" cy="218032"/>
              <a:chOff x="3486684" y="3872840"/>
              <a:chExt cx="219984" cy="218032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3528662" y="3925199"/>
                <a:ext cx="132898" cy="21163"/>
              </a:xfrm>
              <a:prstGeom prst="arc">
                <a:avLst>
                  <a:gd name="adj1" fmla="val 10335090"/>
                  <a:gd name="adj2" fmla="val 375005"/>
                </a:avLst>
              </a:prstGeom>
              <a:ln w="1270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Line 253"/>
              <p:cNvSpPr>
                <a:spLocks noChangeShapeType="1"/>
              </p:cNvSpPr>
              <p:nvPr/>
            </p:nvSpPr>
            <p:spPr bwMode="auto">
              <a:xfrm flipH="1">
                <a:off x="3508258" y="4032452"/>
                <a:ext cx="18762" cy="58420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Line 253"/>
              <p:cNvSpPr>
                <a:spLocks noChangeShapeType="1"/>
              </p:cNvSpPr>
              <p:nvPr/>
            </p:nvSpPr>
            <p:spPr bwMode="auto">
              <a:xfrm flipH="1">
                <a:off x="3527019" y="3939531"/>
                <a:ext cx="12899" cy="95016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" name="Line 253"/>
              <p:cNvSpPr>
                <a:spLocks noChangeShapeType="1"/>
              </p:cNvSpPr>
              <p:nvPr/>
            </p:nvSpPr>
            <p:spPr bwMode="auto">
              <a:xfrm flipH="1">
                <a:off x="3545828" y="3886619"/>
                <a:ext cx="5525" cy="42988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1" name="弧形 50"/>
              <p:cNvSpPr/>
              <p:nvPr/>
            </p:nvSpPr>
            <p:spPr>
              <a:xfrm>
                <a:off x="3543436" y="3872840"/>
                <a:ext cx="102646" cy="21163"/>
              </a:xfrm>
              <a:prstGeom prst="arc">
                <a:avLst>
                  <a:gd name="adj1" fmla="val 10335090"/>
                  <a:gd name="adj2" fmla="val 340848"/>
                </a:avLst>
              </a:prstGeom>
              <a:ln w="1270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Line 253"/>
              <p:cNvSpPr>
                <a:spLocks noChangeShapeType="1"/>
              </p:cNvSpPr>
              <p:nvPr/>
            </p:nvSpPr>
            <p:spPr bwMode="auto">
              <a:xfrm>
                <a:off x="3661092" y="4031609"/>
                <a:ext cx="18762" cy="58420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4" name="Line 253"/>
              <p:cNvSpPr>
                <a:spLocks noChangeShapeType="1"/>
              </p:cNvSpPr>
              <p:nvPr/>
            </p:nvSpPr>
            <p:spPr bwMode="auto">
              <a:xfrm>
                <a:off x="3647801" y="3939419"/>
                <a:ext cx="12899" cy="95016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5" name="Line 253"/>
              <p:cNvSpPr>
                <a:spLocks noChangeShapeType="1"/>
              </p:cNvSpPr>
              <p:nvPr/>
            </p:nvSpPr>
            <p:spPr bwMode="auto">
              <a:xfrm>
                <a:off x="3640556" y="3886619"/>
                <a:ext cx="5525" cy="42988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3494504" y="3939531"/>
                <a:ext cx="212164" cy="37477"/>
              </a:xfrm>
              <a:prstGeom prst="arc">
                <a:avLst>
                  <a:gd name="adj1" fmla="val 11624869"/>
                  <a:gd name="adj2" fmla="val 20383894"/>
                </a:avLst>
              </a:prstGeom>
              <a:ln w="1270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>
                <a:off x="3486684" y="4024185"/>
                <a:ext cx="212164" cy="37477"/>
              </a:xfrm>
              <a:prstGeom prst="arc">
                <a:avLst>
                  <a:gd name="adj1" fmla="val 11624869"/>
                  <a:gd name="adj2" fmla="val 20830521"/>
                </a:avLst>
              </a:prstGeom>
              <a:ln w="1270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>
                <a:off x="3493484" y="3977008"/>
                <a:ext cx="212164" cy="37477"/>
              </a:xfrm>
              <a:prstGeom prst="arc">
                <a:avLst>
                  <a:gd name="adj1" fmla="val 11624869"/>
                  <a:gd name="adj2" fmla="val 20528539"/>
                </a:avLst>
              </a:prstGeom>
              <a:ln w="12700">
                <a:solidFill>
                  <a:srgbClr val="3B8D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Line 253"/>
            <p:cNvSpPr>
              <a:spLocks noChangeShapeType="1"/>
            </p:cNvSpPr>
            <p:nvPr/>
          </p:nvSpPr>
          <p:spPr bwMode="auto">
            <a:xfrm>
              <a:off x="4089286" y="4702809"/>
              <a:ext cx="3083" cy="474597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1" name="Line 253"/>
            <p:cNvSpPr>
              <a:spLocks noChangeShapeType="1"/>
            </p:cNvSpPr>
            <p:nvPr/>
          </p:nvSpPr>
          <p:spPr bwMode="auto">
            <a:xfrm>
              <a:off x="3546591" y="4475389"/>
              <a:ext cx="4762" cy="721069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7" name="Line 253"/>
          <p:cNvSpPr>
            <a:spLocks noChangeShapeType="1"/>
          </p:cNvSpPr>
          <p:nvPr/>
        </p:nvSpPr>
        <p:spPr bwMode="auto">
          <a:xfrm flipH="1">
            <a:off x="1059142" y="4367769"/>
            <a:ext cx="0" cy="192198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8" name="Line 253"/>
          <p:cNvSpPr>
            <a:spLocks noChangeShapeType="1"/>
          </p:cNvSpPr>
          <p:nvPr/>
        </p:nvSpPr>
        <p:spPr bwMode="auto">
          <a:xfrm flipV="1">
            <a:off x="1011115" y="4560431"/>
            <a:ext cx="91440" cy="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" name="Line 253"/>
          <p:cNvSpPr>
            <a:spLocks noChangeShapeType="1"/>
          </p:cNvSpPr>
          <p:nvPr/>
        </p:nvSpPr>
        <p:spPr bwMode="auto">
          <a:xfrm>
            <a:off x="1013923" y="4555204"/>
            <a:ext cx="0" cy="153849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097217" y="4559966"/>
            <a:ext cx="0" cy="153849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913101" y="4702390"/>
            <a:ext cx="100822" cy="1546009"/>
            <a:chOff x="913101" y="4702390"/>
            <a:chExt cx="100822" cy="1546009"/>
          </a:xfrm>
        </p:grpSpPr>
        <p:sp>
          <p:nvSpPr>
            <p:cNvPr id="111" name="Line 253"/>
            <p:cNvSpPr>
              <a:spLocks noChangeShapeType="1"/>
            </p:cNvSpPr>
            <p:nvPr/>
          </p:nvSpPr>
          <p:spPr bwMode="auto">
            <a:xfrm flipH="1">
              <a:off x="950128" y="4702390"/>
              <a:ext cx="63795" cy="38643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" name="Line 253"/>
            <p:cNvSpPr>
              <a:spLocks noChangeShapeType="1"/>
            </p:cNvSpPr>
            <p:nvPr/>
          </p:nvSpPr>
          <p:spPr bwMode="auto">
            <a:xfrm flipV="1">
              <a:off x="917977" y="5810146"/>
              <a:ext cx="28548" cy="438253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914261" y="5669295"/>
              <a:ext cx="38933" cy="145614"/>
              <a:chOff x="4085043" y="6488143"/>
              <a:chExt cx="44705" cy="231104"/>
            </a:xfrm>
          </p:grpSpPr>
          <p:sp>
            <p:nvSpPr>
              <p:cNvPr id="149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0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914497" y="5536128"/>
              <a:ext cx="38933" cy="145614"/>
              <a:chOff x="4085043" y="6488143"/>
              <a:chExt cx="44705" cy="231104"/>
            </a:xfrm>
          </p:grpSpPr>
          <p:sp>
            <p:nvSpPr>
              <p:cNvPr id="152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3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915482" y="5399672"/>
              <a:ext cx="38933" cy="145614"/>
              <a:chOff x="4085043" y="6488143"/>
              <a:chExt cx="44705" cy="231104"/>
            </a:xfrm>
          </p:grpSpPr>
          <p:sp>
            <p:nvSpPr>
              <p:cNvPr id="155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6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917863" y="5266688"/>
              <a:ext cx="38933" cy="145614"/>
              <a:chOff x="4085043" y="6488143"/>
              <a:chExt cx="44705" cy="231104"/>
            </a:xfrm>
          </p:grpSpPr>
          <p:sp>
            <p:nvSpPr>
              <p:cNvPr id="158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9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917862" y="5128034"/>
              <a:ext cx="38933" cy="145614"/>
              <a:chOff x="4085043" y="6488143"/>
              <a:chExt cx="44705" cy="231104"/>
            </a:xfrm>
          </p:grpSpPr>
          <p:sp>
            <p:nvSpPr>
              <p:cNvPr id="161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2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913121" y="4996151"/>
              <a:ext cx="39407" cy="141035"/>
              <a:chOff x="4079575" y="6495409"/>
              <a:chExt cx="45249" cy="223837"/>
            </a:xfrm>
          </p:grpSpPr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5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913121" y="4866839"/>
              <a:ext cx="39407" cy="141035"/>
              <a:chOff x="4079575" y="6495409"/>
              <a:chExt cx="45249" cy="223837"/>
            </a:xfrm>
          </p:grpSpPr>
          <p:sp>
            <p:nvSpPr>
              <p:cNvPr id="167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8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913101" y="4737527"/>
              <a:ext cx="39407" cy="141035"/>
              <a:chOff x="4079575" y="6495409"/>
              <a:chExt cx="45249" cy="223837"/>
            </a:xfrm>
          </p:grpSpPr>
          <p:sp>
            <p:nvSpPr>
              <p:cNvPr id="170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1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 flipH="1">
            <a:off x="1094064" y="4708448"/>
            <a:ext cx="100822" cy="1546009"/>
            <a:chOff x="913101" y="4702390"/>
            <a:chExt cx="100822" cy="1546009"/>
          </a:xfrm>
        </p:grpSpPr>
        <p:sp>
          <p:nvSpPr>
            <p:cNvPr id="174" name="Line 253"/>
            <p:cNvSpPr>
              <a:spLocks noChangeShapeType="1"/>
            </p:cNvSpPr>
            <p:nvPr/>
          </p:nvSpPr>
          <p:spPr bwMode="auto">
            <a:xfrm flipH="1">
              <a:off x="950128" y="4702390"/>
              <a:ext cx="63795" cy="38643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5" name="Line 253"/>
            <p:cNvSpPr>
              <a:spLocks noChangeShapeType="1"/>
            </p:cNvSpPr>
            <p:nvPr/>
          </p:nvSpPr>
          <p:spPr bwMode="auto">
            <a:xfrm flipV="1">
              <a:off x="917977" y="5810146"/>
              <a:ext cx="28548" cy="438253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14261" y="5669295"/>
              <a:ext cx="38933" cy="145614"/>
              <a:chOff x="4085043" y="6488143"/>
              <a:chExt cx="44705" cy="231104"/>
            </a:xfrm>
          </p:grpSpPr>
          <p:sp>
            <p:nvSpPr>
              <p:cNvPr id="198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9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914497" y="5536128"/>
              <a:ext cx="38933" cy="145614"/>
              <a:chOff x="4085043" y="6488143"/>
              <a:chExt cx="44705" cy="231104"/>
            </a:xfrm>
          </p:grpSpPr>
          <p:sp>
            <p:nvSpPr>
              <p:cNvPr id="196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7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915482" y="5399672"/>
              <a:ext cx="38933" cy="145614"/>
              <a:chOff x="4085043" y="6488143"/>
              <a:chExt cx="44705" cy="231104"/>
            </a:xfrm>
          </p:grpSpPr>
          <p:sp>
            <p:nvSpPr>
              <p:cNvPr id="194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5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917863" y="5266688"/>
              <a:ext cx="38933" cy="145614"/>
              <a:chOff x="4085043" y="6488143"/>
              <a:chExt cx="44705" cy="231104"/>
            </a:xfrm>
          </p:grpSpPr>
          <p:sp>
            <p:nvSpPr>
              <p:cNvPr id="192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3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917862" y="5128034"/>
              <a:ext cx="38933" cy="145614"/>
              <a:chOff x="4085043" y="6488143"/>
              <a:chExt cx="44705" cy="231104"/>
            </a:xfrm>
          </p:grpSpPr>
          <p:sp>
            <p:nvSpPr>
              <p:cNvPr id="190" name="Line 253"/>
              <p:cNvSpPr>
                <a:spLocks noChangeShapeType="1"/>
              </p:cNvSpPr>
              <p:nvPr/>
            </p:nvSpPr>
            <p:spPr bwMode="auto">
              <a:xfrm flipH="1" flipV="1">
                <a:off x="4087776" y="6488143"/>
                <a:ext cx="34314" cy="231104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flipH="1" flipV="1">
                <a:off x="4085043" y="6495701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913121" y="4996151"/>
              <a:ext cx="39407" cy="141035"/>
              <a:chOff x="4079575" y="6495409"/>
              <a:chExt cx="45249" cy="223837"/>
            </a:xfrm>
          </p:grpSpPr>
          <p:sp>
            <p:nvSpPr>
              <p:cNvPr id="188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9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913121" y="4866839"/>
              <a:ext cx="39407" cy="141035"/>
              <a:chOff x="4079575" y="6495409"/>
              <a:chExt cx="45249" cy="223837"/>
            </a:xfrm>
          </p:grpSpPr>
          <p:sp>
            <p:nvSpPr>
              <p:cNvPr id="186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7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913101" y="4737527"/>
              <a:ext cx="39407" cy="141035"/>
              <a:chOff x="4079575" y="6495409"/>
              <a:chExt cx="45249" cy="223837"/>
            </a:xfrm>
          </p:grpSpPr>
          <p:sp>
            <p:nvSpPr>
              <p:cNvPr id="184" name="Line 253"/>
              <p:cNvSpPr>
                <a:spLocks noChangeShapeType="1"/>
              </p:cNvSpPr>
              <p:nvPr/>
            </p:nvSpPr>
            <p:spPr bwMode="auto">
              <a:xfrm flipH="1" flipV="1">
                <a:off x="4083912" y="6495409"/>
                <a:ext cx="40912" cy="22383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5" name="Line 253"/>
              <p:cNvSpPr>
                <a:spLocks noChangeShapeType="1"/>
              </p:cNvSpPr>
              <p:nvPr/>
            </p:nvSpPr>
            <p:spPr bwMode="auto">
              <a:xfrm flipH="1" flipV="1">
                <a:off x="4079575" y="6499480"/>
                <a:ext cx="44705" cy="6977"/>
              </a:xfrm>
              <a:prstGeom prst="line">
                <a:avLst/>
              </a:prstGeom>
              <a:ln w="12700">
                <a:solidFill>
                  <a:srgbClr val="3B8D7B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00" name="Line 253"/>
          <p:cNvSpPr>
            <a:spLocks noChangeShapeType="1"/>
          </p:cNvSpPr>
          <p:nvPr/>
        </p:nvSpPr>
        <p:spPr bwMode="auto">
          <a:xfrm>
            <a:off x="2362200" y="4803090"/>
            <a:ext cx="0" cy="12192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1" name="Line 253"/>
          <p:cNvSpPr>
            <a:spLocks noChangeShapeType="1"/>
          </p:cNvSpPr>
          <p:nvPr/>
        </p:nvSpPr>
        <p:spPr bwMode="auto">
          <a:xfrm>
            <a:off x="2083591" y="4493419"/>
            <a:ext cx="0" cy="309488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2" name="Line 253"/>
          <p:cNvSpPr>
            <a:spLocks noChangeShapeType="1"/>
          </p:cNvSpPr>
          <p:nvPr/>
        </p:nvSpPr>
        <p:spPr bwMode="auto">
          <a:xfrm>
            <a:off x="2109790" y="4268143"/>
            <a:ext cx="0" cy="220161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Line 253"/>
          <p:cNvSpPr>
            <a:spLocks noChangeShapeType="1"/>
          </p:cNvSpPr>
          <p:nvPr/>
        </p:nvSpPr>
        <p:spPr bwMode="auto">
          <a:xfrm>
            <a:off x="2133603" y="4118247"/>
            <a:ext cx="0" cy="144904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" name="Line 253"/>
          <p:cNvSpPr>
            <a:spLocks noChangeShapeType="1"/>
          </p:cNvSpPr>
          <p:nvPr/>
        </p:nvSpPr>
        <p:spPr bwMode="auto">
          <a:xfrm flipH="1">
            <a:off x="2147325" y="4045743"/>
            <a:ext cx="0" cy="5842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Line 253"/>
          <p:cNvSpPr>
            <a:spLocks noChangeShapeType="1"/>
          </p:cNvSpPr>
          <p:nvPr/>
        </p:nvSpPr>
        <p:spPr bwMode="auto">
          <a:xfrm flipH="1">
            <a:off x="2147325" y="3894004"/>
            <a:ext cx="62475" cy="1543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0" name="组合 209"/>
          <p:cNvGrpSpPr/>
          <p:nvPr/>
        </p:nvGrpSpPr>
        <p:grpSpPr>
          <a:xfrm flipH="1">
            <a:off x="2273526" y="4043737"/>
            <a:ext cx="63734" cy="757164"/>
            <a:chOff x="2235991" y="4198143"/>
            <a:chExt cx="63734" cy="757164"/>
          </a:xfrm>
        </p:grpSpPr>
        <p:sp>
          <p:nvSpPr>
            <p:cNvPr id="206" name="Line 253"/>
            <p:cNvSpPr>
              <a:spLocks noChangeShapeType="1"/>
            </p:cNvSpPr>
            <p:nvPr/>
          </p:nvSpPr>
          <p:spPr bwMode="auto">
            <a:xfrm>
              <a:off x="2235991" y="4645819"/>
              <a:ext cx="0" cy="309488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7" name="Line 253"/>
            <p:cNvSpPr>
              <a:spLocks noChangeShapeType="1"/>
            </p:cNvSpPr>
            <p:nvPr/>
          </p:nvSpPr>
          <p:spPr bwMode="auto">
            <a:xfrm>
              <a:off x="2262190" y="4420543"/>
              <a:ext cx="0" cy="220161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8" name="Line 253"/>
            <p:cNvSpPr>
              <a:spLocks noChangeShapeType="1"/>
            </p:cNvSpPr>
            <p:nvPr/>
          </p:nvSpPr>
          <p:spPr bwMode="auto">
            <a:xfrm>
              <a:off x="2286003" y="4270647"/>
              <a:ext cx="0" cy="144904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9" name="Line 253"/>
            <p:cNvSpPr>
              <a:spLocks noChangeShapeType="1"/>
            </p:cNvSpPr>
            <p:nvPr/>
          </p:nvSpPr>
          <p:spPr bwMode="auto">
            <a:xfrm flipH="1">
              <a:off x="2299725" y="4198143"/>
              <a:ext cx="0" cy="58420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1" name="Line 253"/>
          <p:cNvSpPr>
            <a:spLocks noChangeShapeType="1"/>
          </p:cNvSpPr>
          <p:nvPr/>
        </p:nvSpPr>
        <p:spPr bwMode="auto">
          <a:xfrm>
            <a:off x="2211051" y="3894004"/>
            <a:ext cx="62475" cy="1543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2" name="Line 253"/>
          <p:cNvSpPr>
            <a:spLocks noChangeShapeType="1"/>
          </p:cNvSpPr>
          <p:nvPr/>
        </p:nvSpPr>
        <p:spPr bwMode="auto">
          <a:xfrm>
            <a:off x="2743200" y="4810242"/>
            <a:ext cx="0" cy="12192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3" name="Line 253"/>
          <p:cNvSpPr>
            <a:spLocks noChangeShapeType="1"/>
          </p:cNvSpPr>
          <p:nvPr/>
        </p:nvSpPr>
        <p:spPr bwMode="auto">
          <a:xfrm>
            <a:off x="3048000" y="4808044"/>
            <a:ext cx="0" cy="12192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4" name="Line 253"/>
          <p:cNvSpPr>
            <a:spLocks noChangeShapeType="1"/>
          </p:cNvSpPr>
          <p:nvPr/>
        </p:nvSpPr>
        <p:spPr bwMode="auto">
          <a:xfrm>
            <a:off x="2769391" y="4498373"/>
            <a:ext cx="0" cy="309488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" name="Line 253"/>
          <p:cNvSpPr>
            <a:spLocks noChangeShapeType="1"/>
          </p:cNvSpPr>
          <p:nvPr/>
        </p:nvSpPr>
        <p:spPr bwMode="auto">
          <a:xfrm>
            <a:off x="2795590" y="4273097"/>
            <a:ext cx="0" cy="220161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6" name="Line 253"/>
          <p:cNvSpPr>
            <a:spLocks noChangeShapeType="1"/>
          </p:cNvSpPr>
          <p:nvPr/>
        </p:nvSpPr>
        <p:spPr bwMode="auto">
          <a:xfrm>
            <a:off x="2819403" y="4123201"/>
            <a:ext cx="0" cy="144904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7" name="Line 253"/>
          <p:cNvSpPr>
            <a:spLocks noChangeShapeType="1"/>
          </p:cNvSpPr>
          <p:nvPr/>
        </p:nvSpPr>
        <p:spPr bwMode="auto">
          <a:xfrm flipH="1">
            <a:off x="2833125" y="4050697"/>
            <a:ext cx="0" cy="5842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8" name="Line 253"/>
          <p:cNvSpPr>
            <a:spLocks noChangeShapeType="1"/>
          </p:cNvSpPr>
          <p:nvPr/>
        </p:nvSpPr>
        <p:spPr bwMode="auto">
          <a:xfrm flipH="1">
            <a:off x="2833125" y="3898958"/>
            <a:ext cx="62475" cy="1543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 flipH="1">
            <a:off x="2959326" y="4048691"/>
            <a:ext cx="63734" cy="757164"/>
            <a:chOff x="2235991" y="4198143"/>
            <a:chExt cx="63734" cy="757164"/>
          </a:xfrm>
        </p:grpSpPr>
        <p:sp>
          <p:nvSpPr>
            <p:cNvPr id="220" name="Line 253"/>
            <p:cNvSpPr>
              <a:spLocks noChangeShapeType="1"/>
            </p:cNvSpPr>
            <p:nvPr/>
          </p:nvSpPr>
          <p:spPr bwMode="auto">
            <a:xfrm>
              <a:off x="2235991" y="4645819"/>
              <a:ext cx="0" cy="309488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" name="Line 253"/>
            <p:cNvSpPr>
              <a:spLocks noChangeShapeType="1"/>
            </p:cNvSpPr>
            <p:nvPr/>
          </p:nvSpPr>
          <p:spPr bwMode="auto">
            <a:xfrm>
              <a:off x="2262190" y="4420543"/>
              <a:ext cx="0" cy="220161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2" name="Line 253"/>
            <p:cNvSpPr>
              <a:spLocks noChangeShapeType="1"/>
            </p:cNvSpPr>
            <p:nvPr/>
          </p:nvSpPr>
          <p:spPr bwMode="auto">
            <a:xfrm>
              <a:off x="2286003" y="4270647"/>
              <a:ext cx="0" cy="144904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3" name="Line 253"/>
            <p:cNvSpPr>
              <a:spLocks noChangeShapeType="1"/>
            </p:cNvSpPr>
            <p:nvPr/>
          </p:nvSpPr>
          <p:spPr bwMode="auto">
            <a:xfrm flipH="1">
              <a:off x="2299725" y="4198143"/>
              <a:ext cx="0" cy="58420"/>
            </a:xfrm>
            <a:prstGeom prst="line">
              <a:avLst/>
            </a:prstGeom>
            <a:ln w="12700">
              <a:solidFill>
                <a:srgbClr val="3B8D7B"/>
              </a:solidFill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24" name="Line 253"/>
          <p:cNvSpPr>
            <a:spLocks noChangeShapeType="1"/>
          </p:cNvSpPr>
          <p:nvPr/>
        </p:nvSpPr>
        <p:spPr bwMode="auto">
          <a:xfrm>
            <a:off x="2896851" y="3898958"/>
            <a:ext cx="62475" cy="15430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" name="Line 253"/>
          <p:cNvSpPr>
            <a:spLocks noChangeShapeType="1"/>
          </p:cNvSpPr>
          <p:nvPr/>
        </p:nvSpPr>
        <p:spPr bwMode="auto">
          <a:xfrm flipV="1">
            <a:off x="2362200" y="5013932"/>
            <a:ext cx="381000" cy="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6" name="Line 253"/>
          <p:cNvSpPr>
            <a:spLocks noChangeShapeType="1"/>
          </p:cNvSpPr>
          <p:nvPr/>
        </p:nvSpPr>
        <p:spPr bwMode="auto">
          <a:xfrm flipV="1">
            <a:off x="2362200" y="5103248"/>
            <a:ext cx="381000" cy="0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7" name="Line 253"/>
          <p:cNvSpPr>
            <a:spLocks noChangeShapeType="1"/>
          </p:cNvSpPr>
          <p:nvPr/>
        </p:nvSpPr>
        <p:spPr bwMode="auto">
          <a:xfrm flipH="1">
            <a:off x="2362200" y="5103249"/>
            <a:ext cx="190500" cy="270576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8" name="Line 253"/>
          <p:cNvSpPr>
            <a:spLocks noChangeShapeType="1"/>
          </p:cNvSpPr>
          <p:nvPr/>
        </p:nvSpPr>
        <p:spPr bwMode="auto">
          <a:xfrm flipH="1" flipV="1">
            <a:off x="2552700" y="5112928"/>
            <a:ext cx="190500" cy="260896"/>
          </a:xfrm>
          <a:prstGeom prst="line">
            <a:avLst/>
          </a:prstGeom>
          <a:ln w="12700">
            <a:solidFill>
              <a:srgbClr val="3B8D7B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67772"/>
            <a:ext cx="1295400" cy="923641"/>
          </a:xfrm>
          <a:prstGeom prst="rect">
            <a:avLst/>
          </a:prstGeom>
          <a:effectLst/>
        </p:spPr>
      </p:pic>
      <p:grpSp>
        <p:nvGrpSpPr>
          <p:cNvPr id="134" name="组合 133"/>
          <p:cNvGrpSpPr/>
          <p:nvPr/>
        </p:nvGrpSpPr>
        <p:grpSpPr>
          <a:xfrm>
            <a:off x="3261360" y="1066800"/>
            <a:ext cx="1463040" cy="1463040"/>
            <a:chOff x="5057299" y="3992880"/>
            <a:chExt cx="1463040" cy="1463040"/>
          </a:xfrm>
        </p:grpSpPr>
        <p:sp>
          <p:nvSpPr>
            <p:cNvPr id="135" name="椭圆 134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弧形 138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同心圆 240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6" name="梯形 145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梯形 146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" name="组合 233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235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1" name="矩形 140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8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400" y="224694"/>
            <a:ext cx="304800" cy="6400800"/>
          </a:xfrm>
          <a:prstGeom prst="rect">
            <a:avLst/>
          </a:prstGeom>
          <a:solidFill>
            <a:srgbClr val="4A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65108" y="211994"/>
            <a:ext cx="304800" cy="6400800"/>
          </a:xfrm>
          <a:prstGeom prst="rect">
            <a:avLst/>
          </a:prstGeom>
          <a:solidFill>
            <a:srgbClr val="4A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5754535" y="-294573"/>
            <a:ext cx="76200" cy="3657600"/>
          </a:xfrm>
          <a:prstGeom prst="rect">
            <a:avLst/>
          </a:prstGeom>
          <a:solidFill>
            <a:srgbClr val="4A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8900000">
            <a:off x="3206049" y="-284008"/>
            <a:ext cx="76200" cy="3657600"/>
          </a:xfrm>
          <a:prstGeom prst="rect">
            <a:avLst/>
          </a:prstGeom>
          <a:solidFill>
            <a:srgbClr val="4A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8900000">
            <a:off x="4514098" y="356928"/>
            <a:ext cx="64008" cy="64008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2656" y="1801168"/>
            <a:ext cx="228600" cy="3432906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4666498" y="509328"/>
            <a:ext cx="64008" cy="64008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2700000" flipV="1">
            <a:off x="4414565" y="356928"/>
            <a:ext cx="64008" cy="64008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15742" y="1797539"/>
            <a:ext cx="228600" cy="3432906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AB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42212"/>
          <a:stretch/>
        </p:blipFill>
        <p:spPr>
          <a:xfrm>
            <a:off x="544801" y="3581400"/>
            <a:ext cx="912810" cy="221266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90800" y="3364293"/>
            <a:ext cx="2303252" cy="2646878"/>
            <a:chOff x="2573548" y="2514600"/>
            <a:chExt cx="2303252" cy="2646878"/>
          </a:xfrm>
        </p:grpSpPr>
        <p:sp>
          <p:nvSpPr>
            <p:cNvPr id="7" name="圆角矩形 6"/>
            <p:cNvSpPr/>
            <p:nvPr/>
          </p:nvSpPr>
          <p:spPr>
            <a:xfrm>
              <a:off x="2590800" y="2667000"/>
              <a:ext cx="2209800" cy="2212665"/>
            </a:xfrm>
            <a:prstGeom prst="roundRect">
              <a:avLst>
                <a:gd name="adj" fmla="val 6127"/>
              </a:avLst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73548" y="2514600"/>
              <a:ext cx="2303252" cy="264687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6600" b="1" cap="none" spc="0" dirty="0" smtClean="0">
                  <a:ln w="18415" cmpd="sng">
                    <a:noFill/>
                    <a:prstDash val="solid"/>
                  </a:ln>
                  <a:solidFill>
                    <a:srgbClr val="E0EBE8"/>
                  </a:solidFill>
                  <a:latin typeface="微软雅黑" pitchFamily="34" charset="-122"/>
                  <a:ea typeface="微软雅黑" pitchFamily="34" charset="-122"/>
                </a:rPr>
                <a:t>in</a:t>
              </a:r>
              <a:endParaRPr lang="zh-CN" altLang="en-US" sz="16600" b="1" cap="none" spc="0" dirty="0">
                <a:ln w="18415" cmpd="sng">
                  <a:noFill/>
                  <a:prstDash val="solid"/>
                </a:ln>
                <a:solidFill>
                  <a:srgbClr val="E0EBE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84426" y="3581400"/>
            <a:ext cx="2136303" cy="1371600"/>
            <a:chOff x="1066005" y="533400"/>
            <a:chExt cx="2136303" cy="1371600"/>
          </a:xfrm>
        </p:grpSpPr>
        <p:sp>
          <p:nvSpPr>
            <p:cNvPr id="10" name="矩形 9"/>
            <p:cNvSpPr/>
            <p:nvPr/>
          </p:nvSpPr>
          <p:spPr>
            <a:xfrm>
              <a:off x="1066005" y="533400"/>
              <a:ext cx="2134395" cy="1371600"/>
            </a:xfrm>
            <a:prstGeom prst="rect">
              <a:avLst/>
            </a:prstGeom>
            <a:noFill/>
            <a:ln w="57150">
              <a:solidFill>
                <a:srgbClr val="3E9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066005" y="533400"/>
              <a:ext cx="1067595" cy="685800"/>
            </a:xfrm>
            <a:prstGeom prst="line">
              <a:avLst/>
            </a:prstGeom>
            <a:ln w="57150">
              <a:solidFill>
                <a:srgbClr val="3E9C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105028" y="533400"/>
              <a:ext cx="1097280" cy="685800"/>
            </a:xfrm>
            <a:prstGeom prst="line">
              <a:avLst/>
            </a:prstGeom>
            <a:ln w="57150">
              <a:solidFill>
                <a:srgbClr val="3E9C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762000" y="137160"/>
            <a:ext cx="2377440" cy="2377440"/>
          </a:xfrm>
          <a:prstGeom prst="ellips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76665" y="718761"/>
            <a:ext cx="1548109" cy="1159225"/>
          </a:xfrm>
          <a:custGeom>
            <a:avLst/>
            <a:gdLst>
              <a:gd name="connsiteX0" fmla="*/ 0 w 1546859"/>
              <a:gd name="connsiteY0" fmla="*/ 594360 h 1188720"/>
              <a:gd name="connsiteX1" fmla="*/ 773430 w 1546859"/>
              <a:gd name="connsiteY1" fmla="*/ 0 h 1188720"/>
              <a:gd name="connsiteX2" fmla="*/ 1546860 w 1546859"/>
              <a:gd name="connsiteY2" fmla="*/ 594360 h 1188720"/>
              <a:gd name="connsiteX3" fmla="*/ 773430 w 1546859"/>
              <a:gd name="connsiteY3" fmla="*/ 1188720 h 1188720"/>
              <a:gd name="connsiteX4" fmla="*/ 0 w 1546859"/>
              <a:gd name="connsiteY4" fmla="*/ 594360 h 1188720"/>
              <a:gd name="connsiteX0" fmla="*/ 552 w 1547412"/>
              <a:gd name="connsiteY0" fmla="*/ 594360 h 1188720"/>
              <a:gd name="connsiteX1" fmla="*/ 773982 w 1547412"/>
              <a:gd name="connsiteY1" fmla="*/ 0 h 1188720"/>
              <a:gd name="connsiteX2" fmla="*/ 1547412 w 1547412"/>
              <a:gd name="connsiteY2" fmla="*/ 594360 h 1188720"/>
              <a:gd name="connsiteX3" fmla="*/ 773982 w 1547412"/>
              <a:gd name="connsiteY3" fmla="*/ 1188720 h 1188720"/>
              <a:gd name="connsiteX4" fmla="*/ 552 w 1547412"/>
              <a:gd name="connsiteY4" fmla="*/ 594360 h 1188720"/>
              <a:gd name="connsiteX0" fmla="*/ 1780 w 1548640"/>
              <a:gd name="connsiteY0" fmla="*/ 594360 h 1188720"/>
              <a:gd name="connsiteX1" fmla="*/ 775210 w 1548640"/>
              <a:gd name="connsiteY1" fmla="*/ 0 h 1188720"/>
              <a:gd name="connsiteX2" fmla="*/ 1548640 w 1548640"/>
              <a:gd name="connsiteY2" fmla="*/ 594360 h 1188720"/>
              <a:gd name="connsiteX3" fmla="*/ 775210 w 1548640"/>
              <a:gd name="connsiteY3" fmla="*/ 1188720 h 1188720"/>
              <a:gd name="connsiteX4" fmla="*/ 1780 w 1548640"/>
              <a:gd name="connsiteY4" fmla="*/ 594360 h 1188720"/>
              <a:gd name="connsiteX0" fmla="*/ 1780 w 1549729"/>
              <a:gd name="connsiteY0" fmla="*/ 594360 h 1188720"/>
              <a:gd name="connsiteX1" fmla="*/ 775210 w 1549729"/>
              <a:gd name="connsiteY1" fmla="*/ 0 h 1188720"/>
              <a:gd name="connsiteX2" fmla="*/ 1548640 w 1549729"/>
              <a:gd name="connsiteY2" fmla="*/ 594360 h 1188720"/>
              <a:gd name="connsiteX3" fmla="*/ 775210 w 1549729"/>
              <a:gd name="connsiteY3" fmla="*/ 1188720 h 1188720"/>
              <a:gd name="connsiteX4" fmla="*/ 1780 w 1549729"/>
              <a:gd name="connsiteY4" fmla="*/ 594360 h 1188720"/>
              <a:gd name="connsiteX0" fmla="*/ 32795 w 1580744"/>
              <a:gd name="connsiteY0" fmla="*/ 594360 h 1201429"/>
              <a:gd name="connsiteX1" fmla="*/ 806225 w 1580744"/>
              <a:gd name="connsiteY1" fmla="*/ 0 h 1201429"/>
              <a:gd name="connsiteX2" fmla="*/ 1579655 w 1580744"/>
              <a:gd name="connsiteY2" fmla="*/ 594360 h 1201429"/>
              <a:gd name="connsiteX3" fmla="*/ 806225 w 1580744"/>
              <a:gd name="connsiteY3" fmla="*/ 1188720 h 1201429"/>
              <a:gd name="connsiteX4" fmla="*/ 209007 w 1580744"/>
              <a:gd name="connsiteY4" fmla="*/ 969169 h 1201429"/>
              <a:gd name="connsiteX5" fmla="*/ 32795 w 1580744"/>
              <a:gd name="connsiteY5" fmla="*/ 594360 h 1201429"/>
              <a:gd name="connsiteX0" fmla="*/ 25271 w 1573220"/>
              <a:gd name="connsiteY0" fmla="*/ 594360 h 1201429"/>
              <a:gd name="connsiteX1" fmla="*/ 798701 w 1573220"/>
              <a:gd name="connsiteY1" fmla="*/ 0 h 1201429"/>
              <a:gd name="connsiteX2" fmla="*/ 1572131 w 1573220"/>
              <a:gd name="connsiteY2" fmla="*/ 594360 h 1201429"/>
              <a:gd name="connsiteX3" fmla="*/ 798701 w 1573220"/>
              <a:gd name="connsiteY3" fmla="*/ 1188720 h 1201429"/>
              <a:gd name="connsiteX4" fmla="*/ 201483 w 1573220"/>
              <a:gd name="connsiteY4" fmla="*/ 969169 h 1201429"/>
              <a:gd name="connsiteX5" fmla="*/ 25271 w 1573220"/>
              <a:gd name="connsiteY5" fmla="*/ 594360 h 1201429"/>
              <a:gd name="connsiteX0" fmla="*/ 438 w 1548387"/>
              <a:gd name="connsiteY0" fmla="*/ 594360 h 1201429"/>
              <a:gd name="connsiteX1" fmla="*/ 773868 w 1548387"/>
              <a:gd name="connsiteY1" fmla="*/ 0 h 1201429"/>
              <a:gd name="connsiteX2" fmla="*/ 1547298 w 1548387"/>
              <a:gd name="connsiteY2" fmla="*/ 594360 h 1201429"/>
              <a:gd name="connsiteX3" fmla="*/ 773868 w 1548387"/>
              <a:gd name="connsiteY3" fmla="*/ 1188720 h 1201429"/>
              <a:gd name="connsiteX4" fmla="*/ 176650 w 1548387"/>
              <a:gd name="connsiteY4" fmla="*/ 969169 h 1201429"/>
              <a:gd name="connsiteX5" fmla="*/ 438 w 1548387"/>
              <a:gd name="connsiteY5" fmla="*/ 594360 h 1201429"/>
              <a:gd name="connsiteX0" fmla="*/ 206 w 1548155"/>
              <a:gd name="connsiteY0" fmla="*/ 594360 h 1201429"/>
              <a:gd name="connsiteX1" fmla="*/ 773636 w 1548155"/>
              <a:gd name="connsiteY1" fmla="*/ 0 h 1201429"/>
              <a:gd name="connsiteX2" fmla="*/ 1547066 w 1548155"/>
              <a:gd name="connsiteY2" fmla="*/ 594360 h 1201429"/>
              <a:gd name="connsiteX3" fmla="*/ 773636 w 1548155"/>
              <a:gd name="connsiteY3" fmla="*/ 1188720 h 1201429"/>
              <a:gd name="connsiteX4" fmla="*/ 176418 w 1548155"/>
              <a:gd name="connsiteY4" fmla="*/ 969169 h 1201429"/>
              <a:gd name="connsiteX5" fmla="*/ 206 w 1548155"/>
              <a:gd name="connsiteY5" fmla="*/ 594360 h 1201429"/>
              <a:gd name="connsiteX0" fmla="*/ 206 w 1548155"/>
              <a:gd name="connsiteY0" fmla="*/ 594360 h 1201429"/>
              <a:gd name="connsiteX1" fmla="*/ 773636 w 1548155"/>
              <a:gd name="connsiteY1" fmla="*/ 0 h 1201429"/>
              <a:gd name="connsiteX2" fmla="*/ 1547066 w 1548155"/>
              <a:gd name="connsiteY2" fmla="*/ 594360 h 1201429"/>
              <a:gd name="connsiteX3" fmla="*/ 773636 w 1548155"/>
              <a:gd name="connsiteY3" fmla="*/ 1188720 h 1201429"/>
              <a:gd name="connsiteX4" fmla="*/ 176418 w 1548155"/>
              <a:gd name="connsiteY4" fmla="*/ 969169 h 1201429"/>
              <a:gd name="connsiteX5" fmla="*/ 206 w 1548155"/>
              <a:gd name="connsiteY5" fmla="*/ 594360 h 1201429"/>
              <a:gd name="connsiteX0" fmla="*/ 18954 w 1566903"/>
              <a:gd name="connsiteY0" fmla="*/ 594360 h 1214247"/>
              <a:gd name="connsiteX1" fmla="*/ 792384 w 1566903"/>
              <a:gd name="connsiteY1" fmla="*/ 0 h 1214247"/>
              <a:gd name="connsiteX2" fmla="*/ 1565814 w 1566903"/>
              <a:gd name="connsiteY2" fmla="*/ 594360 h 1214247"/>
              <a:gd name="connsiteX3" fmla="*/ 792384 w 1566903"/>
              <a:gd name="connsiteY3" fmla="*/ 1188720 h 1214247"/>
              <a:gd name="connsiteX4" fmla="*/ 245172 w 1566903"/>
              <a:gd name="connsiteY4" fmla="*/ 1054894 h 1214247"/>
              <a:gd name="connsiteX5" fmla="*/ 18954 w 1566903"/>
              <a:gd name="connsiteY5" fmla="*/ 594360 h 1214247"/>
              <a:gd name="connsiteX0" fmla="*/ 5711 w 1553660"/>
              <a:gd name="connsiteY0" fmla="*/ 594360 h 1214247"/>
              <a:gd name="connsiteX1" fmla="*/ 779141 w 1553660"/>
              <a:gd name="connsiteY1" fmla="*/ 0 h 1214247"/>
              <a:gd name="connsiteX2" fmla="*/ 1552571 w 1553660"/>
              <a:gd name="connsiteY2" fmla="*/ 594360 h 1214247"/>
              <a:gd name="connsiteX3" fmla="*/ 779141 w 1553660"/>
              <a:gd name="connsiteY3" fmla="*/ 1188720 h 1214247"/>
              <a:gd name="connsiteX4" fmla="*/ 231929 w 1553660"/>
              <a:gd name="connsiteY4" fmla="*/ 1054894 h 1214247"/>
              <a:gd name="connsiteX5" fmla="*/ 5711 w 1553660"/>
              <a:gd name="connsiteY5" fmla="*/ 594360 h 1214247"/>
              <a:gd name="connsiteX0" fmla="*/ 3142 w 1551091"/>
              <a:gd name="connsiteY0" fmla="*/ 594360 h 1214247"/>
              <a:gd name="connsiteX1" fmla="*/ 776572 w 1551091"/>
              <a:gd name="connsiteY1" fmla="*/ 0 h 1214247"/>
              <a:gd name="connsiteX2" fmla="*/ 1550002 w 1551091"/>
              <a:gd name="connsiteY2" fmla="*/ 594360 h 1214247"/>
              <a:gd name="connsiteX3" fmla="*/ 776572 w 1551091"/>
              <a:gd name="connsiteY3" fmla="*/ 1188720 h 1214247"/>
              <a:gd name="connsiteX4" fmla="*/ 229360 w 1551091"/>
              <a:gd name="connsiteY4" fmla="*/ 1054894 h 1214247"/>
              <a:gd name="connsiteX5" fmla="*/ 3142 w 1551091"/>
              <a:gd name="connsiteY5" fmla="*/ 594360 h 1214247"/>
              <a:gd name="connsiteX0" fmla="*/ 837 w 1548786"/>
              <a:gd name="connsiteY0" fmla="*/ 594360 h 1214247"/>
              <a:gd name="connsiteX1" fmla="*/ 774267 w 1548786"/>
              <a:gd name="connsiteY1" fmla="*/ 0 h 1214247"/>
              <a:gd name="connsiteX2" fmla="*/ 1547697 w 1548786"/>
              <a:gd name="connsiteY2" fmla="*/ 594360 h 1214247"/>
              <a:gd name="connsiteX3" fmla="*/ 774267 w 1548786"/>
              <a:gd name="connsiteY3" fmla="*/ 1188720 h 1214247"/>
              <a:gd name="connsiteX4" fmla="*/ 227055 w 1548786"/>
              <a:gd name="connsiteY4" fmla="*/ 1054894 h 1214247"/>
              <a:gd name="connsiteX5" fmla="*/ 837 w 1548786"/>
              <a:gd name="connsiteY5" fmla="*/ 594360 h 1214247"/>
              <a:gd name="connsiteX0" fmla="*/ 87 w 1548036"/>
              <a:gd name="connsiteY0" fmla="*/ 594360 h 1214247"/>
              <a:gd name="connsiteX1" fmla="*/ 773517 w 1548036"/>
              <a:gd name="connsiteY1" fmla="*/ 0 h 1214247"/>
              <a:gd name="connsiteX2" fmla="*/ 1546947 w 1548036"/>
              <a:gd name="connsiteY2" fmla="*/ 594360 h 1214247"/>
              <a:gd name="connsiteX3" fmla="*/ 773517 w 1548036"/>
              <a:gd name="connsiteY3" fmla="*/ 1188720 h 1214247"/>
              <a:gd name="connsiteX4" fmla="*/ 226305 w 1548036"/>
              <a:gd name="connsiteY4" fmla="*/ 1054894 h 1214247"/>
              <a:gd name="connsiteX5" fmla="*/ 87 w 1548036"/>
              <a:gd name="connsiteY5" fmla="*/ 594360 h 1214247"/>
              <a:gd name="connsiteX0" fmla="*/ 160 w 1548109"/>
              <a:gd name="connsiteY0" fmla="*/ 594360 h 1214247"/>
              <a:gd name="connsiteX1" fmla="*/ 773590 w 1548109"/>
              <a:gd name="connsiteY1" fmla="*/ 0 h 1214247"/>
              <a:gd name="connsiteX2" fmla="*/ 1547020 w 1548109"/>
              <a:gd name="connsiteY2" fmla="*/ 594360 h 1214247"/>
              <a:gd name="connsiteX3" fmla="*/ 773590 w 1548109"/>
              <a:gd name="connsiteY3" fmla="*/ 1188720 h 1214247"/>
              <a:gd name="connsiteX4" fmla="*/ 226378 w 1548109"/>
              <a:gd name="connsiteY4" fmla="*/ 1054894 h 1214247"/>
              <a:gd name="connsiteX5" fmla="*/ 160 w 1548109"/>
              <a:gd name="connsiteY5" fmla="*/ 594360 h 1214247"/>
              <a:gd name="connsiteX0" fmla="*/ 160 w 1548109"/>
              <a:gd name="connsiteY0" fmla="*/ 594360 h 1214247"/>
              <a:gd name="connsiteX1" fmla="*/ 773590 w 1548109"/>
              <a:gd name="connsiteY1" fmla="*/ 0 h 1214247"/>
              <a:gd name="connsiteX2" fmla="*/ 1547020 w 1548109"/>
              <a:gd name="connsiteY2" fmla="*/ 594360 h 1214247"/>
              <a:gd name="connsiteX3" fmla="*/ 773590 w 1548109"/>
              <a:gd name="connsiteY3" fmla="*/ 1188720 h 1214247"/>
              <a:gd name="connsiteX4" fmla="*/ 226378 w 1548109"/>
              <a:gd name="connsiteY4" fmla="*/ 1054894 h 1214247"/>
              <a:gd name="connsiteX5" fmla="*/ 160 w 1548109"/>
              <a:gd name="connsiteY5" fmla="*/ 594360 h 1214247"/>
              <a:gd name="connsiteX0" fmla="*/ 160 w 1548109"/>
              <a:gd name="connsiteY0" fmla="*/ 594360 h 1214247"/>
              <a:gd name="connsiteX1" fmla="*/ 773590 w 1548109"/>
              <a:gd name="connsiteY1" fmla="*/ 0 h 1214247"/>
              <a:gd name="connsiteX2" fmla="*/ 1547020 w 1548109"/>
              <a:gd name="connsiteY2" fmla="*/ 594360 h 1214247"/>
              <a:gd name="connsiteX3" fmla="*/ 773590 w 1548109"/>
              <a:gd name="connsiteY3" fmla="*/ 1188720 h 1214247"/>
              <a:gd name="connsiteX4" fmla="*/ 226378 w 1548109"/>
              <a:gd name="connsiteY4" fmla="*/ 1054894 h 1214247"/>
              <a:gd name="connsiteX5" fmla="*/ 160 w 1548109"/>
              <a:gd name="connsiteY5" fmla="*/ 594360 h 1214247"/>
              <a:gd name="connsiteX0" fmla="*/ 160 w 1548109"/>
              <a:gd name="connsiteY0" fmla="*/ 594360 h 1213953"/>
              <a:gd name="connsiteX1" fmla="*/ 773590 w 1548109"/>
              <a:gd name="connsiteY1" fmla="*/ 0 h 1213953"/>
              <a:gd name="connsiteX2" fmla="*/ 1547020 w 1548109"/>
              <a:gd name="connsiteY2" fmla="*/ 594360 h 1213953"/>
              <a:gd name="connsiteX3" fmla="*/ 773590 w 1548109"/>
              <a:gd name="connsiteY3" fmla="*/ 1188720 h 1213953"/>
              <a:gd name="connsiteX4" fmla="*/ 226378 w 1548109"/>
              <a:gd name="connsiteY4" fmla="*/ 1054894 h 1213953"/>
              <a:gd name="connsiteX5" fmla="*/ 160 w 1548109"/>
              <a:gd name="connsiteY5" fmla="*/ 594360 h 1213953"/>
              <a:gd name="connsiteX0" fmla="*/ 160 w 1548109"/>
              <a:gd name="connsiteY0" fmla="*/ 594360 h 1188729"/>
              <a:gd name="connsiteX1" fmla="*/ 773590 w 1548109"/>
              <a:gd name="connsiteY1" fmla="*/ 0 h 1188729"/>
              <a:gd name="connsiteX2" fmla="*/ 1547020 w 1548109"/>
              <a:gd name="connsiteY2" fmla="*/ 594360 h 1188729"/>
              <a:gd name="connsiteX3" fmla="*/ 773590 w 1548109"/>
              <a:gd name="connsiteY3" fmla="*/ 1188720 h 1188729"/>
              <a:gd name="connsiteX4" fmla="*/ 226378 w 1548109"/>
              <a:gd name="connsiteY4" fmla="*/ 1054894 h 1188729"/>
              <a:gd name="connsiteX5" fmla="*/ 160 w 1548109"/>
              <a:gd name="connsiteY5" fmla="*/ 594360 h 1188729"/>
              <a:gd name="connsiteX0" fmla="*/ 160 w 1548109"/>
              <a:gd name="connsiteY0" fmla="*/ 594360 h 1193859"/>
              <a:gd name="connsiteX1" fmla="*/ 773590 w 1548109"/>
              <a:gd name="connsiteY1" fmla="*/ 0 h 1193859"/>
              <a:gd name="connsiteX2" fmla="*/ 1547020 w 1548109"/>
              <a:gd name="connsiteY2" fmla="*/ 594360 h 1193859"/>
              <a:gd name="connsiteX3" fmla="*/ 773590 w 1548109"/>
              <a:gd name="connsiteY3" fmla="*/ 1188720 h 1193859"/>
              <a:gd name="connsiteX4" fmla="*/ 226378 w 1548109"/>
              <a:gd name="connsiteY4" fmla="*/ 1054894 h 1193859"/>
              <a:gd name="connsiteX5" fmla="*/ 160 w 1548109"/>
              <a:gd name="connsiteY5" fmla="*/ 594360 h 1193859"/>
              <a:gd name="connsiteX0" fmla="*/ 160 w 1548109"/>
              <a:gd name="connsiteY0" fmla="*/ 594360 h 1191522"/>
              <a:gd name="connsiteX1" fmla="*/ 773590 w 1548109"/>
              <a:gd name="connsiteY1" fmla="*/ 0 h 1191522"/>
              <a:gd name="connsiteX2" fmla="*/ 1547020 w 1548109"/>
              <a:gd name="connsiteY2" fmla="*/ 594360 h 1191522"/>
              <a:gd name="connsiteX3" fmla="*/ 773590 w 1548109"/>
              <a:gd name="connsiteY3" fmla="*/ 1188720 h 1191522"/>
              <a:gd name="connsiteX4" fmla="*/ 226378 w 1548109"/>
              <a:gd name="connsiteY4" fmla="*/ 1054894 h 1191522"/>
              <a:gd name="connsiteX5" fmla="*/ 160 w 1548109"/>
              <a:gd name="connsiteY5" fmla="*/ 594360 h 1191522"/>
              <a:gd name="connsiteX0" fmla="*/ 160 w 1548109"/>
              <a:gd name="connsiteY0" fmla="*/ 594360 h 1191522"/>
              <a:gd name="connsiteX1" fmla="*/ 773590 w 1548109"/>
              <a:gd name="connsiteY1" fmla="*/ 0 h 1191522"/>
              <a:gd name="connsiteX2" fmla="*/ 1547020 w 1548109"/>
              <a:gd name="connsiteY2" fmla="*/ 594360 h 1191522"/>
              <a:gd name="connsiteX3" fmla="*/ 773590 w 1548109"/>
              <a:gd name="connsiteY3" fmla="*/ 1188720 h 1191522"/>
              <a:gd name="connsiteX4" fmla="*/ 226378 w 1548109"/>
              <a:gd name="connsiteY4" fmla="*/ 1054894 h 1191522"/>
              <a:gd name="connsiteX5" fmla="*/ 160 w 1548109"/>
              <a:gd name="connsiteY5" fmla="*/ 594360 h 1191522"/>
              <a:gd name="connsiteX0" fmla="*/ 160 w 1548109"/>
              <a:gd name="connsiteY0" fmla="*/ 594360 h 1186799"/>
              <a:gd name="connsiteX1" fmla="*/ 773590 w 1548109"/>
              <a:gd name="connsiteY1" fmla="*/ 0 h 1186799"/>
              <a:gd name="connsiteX2" fmla="*/ 1547020 w 1548109"/>
              <a:gd name="connsiteY2" fmla="*/ 594360 h 1186799"/>
              <a:gd name="connsiteX3" fmla="*/ 821215 w 1548109"/>
              <a:gd name="connsiteY3" fmla="*/ 1183957 h 1186799"/>
              <a:gd name="connsiteX4" fmla="*/ 226378 w 1548109"/>
              <a:gd name="connsiteY4" fmla="*/ 1054894 h 1186799"/>
              <a:gd name="connsiteX5" fmla="*/ 160 w 1548109"/>
              <a:gd name="connsiteY5" fmla="*/ 594360 h 1186799"/>
              <a:gd name="connsiteX0" fmla="*/ 160 w 1548109"/>
              <a:gd name="connsiteY0" fmla="*/ 594360 h 1183966"/>
              <a:gd name="connsiteX1" fmla="*/ 773590 w 1548109"/>
              <a:gd name="connsiteY1" fmla="*/ 0 h 1183966"/>
              <a:gd name="connsiteX2" fmla="*/ 1547020 w 1548109"/>
              <a:gd name="connsiteY2" fmla="*/ 594360 h 1183966"/>
              <a:gd name="connsiteX3" fmla="*/ 821215 w 1548109"/>
              <a:gd name="connsiteY3" fmla="*/ 1183957 h 1183966"/>
              <a:gd name="connsiteX4" fmla="*/ 226378 w 1548109"/>
              <a:gd name="connsiteY4" fmla="*/ 1054894 h 1183966"/>
              <a:gd name="connsiteX5" fmla="*/ 160 w 1548109"/>
              <a:gd name="connsiteY5" fmla="*/ 594360 h 1183966"/>
              <a:gd name="connsiteX0" fmla="*/ 160 w 1548109"/>
              <a:gd name="connsiteY0" fmla="*/ 594360 h 1174441"/>
              <a:gd name="connsiteX1" fmla="*/ 773590 w 1548109"/>
              <a:gd name="connsiteY1" fmla="*/ 0 h 1174441"/>
              <a:gd name="connsiteX2" fmla="*/ 1547020 w 1548109"/>
              <a:gd name="connsiteY2" fmla="*/ 594360 h 1174441"/>
              <a:gd name="connsiteX3" fmla="*/ 859315 w 1548109"/>
              <a:gd name="connsiteY3" fmla="*/ 1174432 h 1174441"/>
              <a:gd name="connsiteX4" fmla="*/ 226378 w 1548109"/>
              <a:gd name="connsiteY4" fmla="*/ 1054894 h 1174441"/>
              <a:gd name="connsiteX5" fmla="*/ 160 w 1548109"/>
              <a:gd name="connsiteY5" fmla="*/ 594360 h 1174441"/>
              <a:gd name="connsiteX0" fmla="*/ 160 w 1548109"/>
              <a:gd name="connsiteY0" fmla="*/ 594360 h 1160155"/>
              <a:gd name="connsiteX1" fmla="*/ 773590 w 1548109"/>
              <a:gd name="connsiteY1" fmla="*/ 0 h 1160155"/>
              <a:gd name="connsiteX2" fmla="*/ 1547020 w 1548109"/>
              <a:gd name="connsiteY2" fmla="*/ 594360 h 1160155"/>
              <a:gd name="connsiteX3" fmla="*/ 864078 w 1548109"/>
              <a:gd name="connsiteY3" fmla="*/ 1160145 h 1160155"/>
              <a:gd name="connsiteX4" fmla="*/ 226378 w 1548109"/>
              <a:gd name="connsiteY4" fmla="*/ 1054894 h 1160155"/>
              <a:gd name="connsiteX5" fmla="*/ 160 w 1548109"/>
              <a:gd name="connsiteY5" fmla="*/ 594360 h 1160155"/>
              <a:gd name="connsiteX0" fmla="*/ 160 w 1548109"/>
              <a:gd name="connsiteY0" fmla="*/ 594360 h 1155392"/>
              <a:gd name="connsiteX1" fmla="*/ 773590 w 1548109"/>
              <a:gd name="connsiteY1" fmla="*/ 0 h 1155392"/>
              <a:gd name="connsiteX2" fmla="*/ 1547020 w 1548109"/>
              <a:gd name="connsiteY2" fmla="*/ 594360 h 1155392"/>
              <a:gd name="connsiteX3" fmla="*/ 733109 w 1548109"/>
              <a:gd name="connsiteY3" fmla="*/ 1155382 h 1155392"/>
              <a:gd name="connsiteX4" fmla="*/ 226378 w 1548109"/>
              <a:gd name="connsiteY4" fmla="*/ 1054894 h 1155392"/>
              <a:gd name="connsiteX5" fmla="*/ 160 w 1548109"/>
              <a:gd name="connsiteY5" fmla="*/ 594360 h 1155392"/>
              <a:gd name="connsiteX0" fmla="*/ 160 w 1548109"/>
              <a:gd name="connsiteY0" fmla="*/ 594360 h 1157773"/>
              <a:gd name="connsiteX1" fmla="*/ 773590 w 1548109"/>
              <a:gd name="connsiteY1" fmla="*/ 0 h 1157773"/>
              <a:gd name="connsiteX2" fmla="*/ 1547020 w 1548109"/>
              <a:gd name="connsiteY2" fmla="*/ 594360 h 1157773"/>
              <a:gd name="connsiteX3" fmla="*/ 785497 w 1548109"/>
              <a:gd name="connsiteY3" fmla="*/ 1157763 h 1157773"/>
              <a:gd name="connsiteX4" fmla="*/ 226378 w 1548109"/>
              <a:gd name="connsiteY4" fmla="*/ 1054894 h 1157773"/>
              <a:gd name="connsiteX5" fmla="*/ 160 w 1548109"/>
              <a:gd name="connsiteY5" fmla="*/ 594360 h 1157773"/>
              <a:gd name="connsiteX0" fmla="*/ 160 w 1548109"/>
              <a:gd name="connsiteY0" fmla="*/ 594360 h 1159225"/>
              <a:gd name="connsiteX1" fmla="*/ 773590 w 1548109"/>
              <a:gd name="connsiteY1" fmla="*/ 0 h 1159225"/>
              <a:gd name="connsiteX2" fmla="*/ 1547020 w 1548109"/>
              <a:gd name="connsiteY2" fmla="*/ 594360 h 1159225"/>
              <a:gd name="connsiteX3" fmla="*/ 785497 w 1548109"/>
              <a:gd name="connsiteY3" fmla="*/ 1157763 h 1159225"/>
              <a:gd name="connsiteX4" fmla="*/ 226378 w 1548109"/>
              <a:gd name="connsiteY4" fmla="*/ 1054894 h 1159225"/>
              <a:gd name="connsiteX5" fmla="*/ 160 w 1548109"/>
              <a:gd name="connsiteY5" fmla="*/ 594360 h 115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109" h="1159225">
                <a:moveTo>
                  <a:pt x="160" y="594360"/>
                </a:moveTo>
                <a:cubicBezTo>
                  <a:pt x="-8650" y="232806"/>
                  <a:pt x="346436" y="0"/>
                  <a:pt x="773590" y="0"/>
                </a:cubicBezTo>
                <a:cubicBezTo>
                  <a:pt x="1200744" y="0"/>
                  <a:pt x="1570832" y="254198"/>
                  <a:pt x="1547020" y="594360"/>
                </a:cubicBezTo>
                <a:cubicBezTo>
                  <a:pt x="1513683" y="1205984"/>
                  <a:pt x="919879" y="1159587"/>
                  <a:pt x="785497" y="1157763"/>
                </a:cubicBezTo>
                <a:cubicBezTo>
                  <a:pt x="651115" y="1155939"/>
                  <a:pt x="431483" y="1161098"/>
                  <a:pt x="226378" y="1054894"/>
                </a:cubicBezTo>
                <a:cubicBezTo>
                  <a:pt x="226060" y="1036797"/>
                  <a:pt x="8970" y="955914"/>
                  <a:pt x="160" y="594360"/>
                </a:cubicBezTo>
                <a:close/>
              </a:path>
            </a:pathLst>
          </a:cu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19"/>
          <p:cNvSpPr/>
          <p:nvPr/>
        </p:nvSpPr>
        <p:spPr>
          <a:xfrm rot="2113753" flipH="1">
            <a:off x="2255034" y="609458"/>
            <a:ext cx="448192" cy="342270"/>
          </a:xfrm>
          <a:custGeom>
            <a:avLst/>
            <a:gdLst>
              <a:gd name="connsiteX0" fmla="*/ 0 w 448192"/>
              <a:gd name="connsiteY0" fmla="*/ 354170 h 354170"/>
              <a:gd name="connsiteX1" fmla="*/ 224096 w 448192"/>
              <a:gd name="connsiteY1" fmla="*/ 0 h 354170"/>
              <a:gd name="connsiteX2" fmla="*/ 448192 w 448192"/>
              <a:gd name="connsiteY2" fmla="*/ 354170 h 354170"/>
              <a:gd name="connsiteX3" fmla="*/ 0 w 448192"/>
              <a:gd name="connsiteY3" fmla="*/ 354170 h 354170"/>
              <a:gd name="connsiteX0" fmla="*/ 0 w 448192"/>
              <a:gd name="connsiteY0" fmla="*/ 354170 h 354170"/>
              <a:gd name="connsiteX1" fmla="*/ 113603 w 448192"/>
              <a:gd name="connsiteY1" fmla="*/ 174298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18332 w 448192"/>
              <a:gd name="connsiteY3" fmla="*/ 15271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12487 w 448192"/>
              <a:gd name="connsiteY3" fmla="*/ 198140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7873 w 448192"/>
              <a:gd name="connsiteY3" fmla="*/ 20227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7873 w 448192"/>
              <a:gd name="connsiteY3" fmla="*/ 20227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35631 h 335631"/>
              <a:gd name="connsiteX1" fmla="*/ 73096 w 448192"/>
              <a:gd name="connsiteY1" fmla="*/ 138815 h 335631"/>
              <a:gd name="connsiteX2" fmla="*/ 225580 w 448192"/>
              <a:gd name="connsiteY2" fmla="*/ 0 h 335631"/>
              <a:gd name="connsiteX3" fmla="*/ 377258 w 448192"/>
              <a:gd name="connsiteY3" fmla="*/ 178699 h 335631"/>
              <a:gd name="connsiteX4" fmla="*/ 448192 w 448192"/>
              <a:gd name="connsiteY4" fmla="*/ 335631 h 335631"/>
              <a:gd name="connsiteX5" fmla="*/ 0 w 448192"/>
              <a:gd name="connsiteY5" fmla="*/ 335631 h 335631"/>
              <a:gd name="connsiteX0" fmla="*/ 0 w 448192"/>
              <a:gd name="connsiteY0" fmla="*/ 326478 h 326478"/>
              <a:gd name="connsiteX1" fmla="*/ 73096 w 448192"/>
              <a:gd name="connsiteY1" fmla="*/ 129662 h 326478"/>
              <a:gd name="connsiteX2" fmla="*/ 222030 w 448192"/>
              <a:gd name="connsiteY2" fmla="*/ 0 h 326478"/>
              <a:gd name="connsiteX3" fmla="*/ 377258 w 448192"/>
              <a:gd name="connsiteY3" fmla="*/ 169546 h 326478"/>
              <a:gd name="connsiteX4" fmla="*/ 448192 w 448192"/>
              <a:gd name="connsiteY4" fmla="*/ 326478 h 326478"/>
              <a:gd name="connsiteX5" fmla="*/ 0 w 448192"/>
              <a:gd name="connsiteY5" fmla="*/ 326478 h 326478"/>
              <a:gd name="connsiteX0" fmla="*/ 0 w 448192"/>
              <a:gd name="connsiteY0" fmla="*/ 342270 h 342270"/>
              <a:gd name="connsiteX1" fmla="*/ 73096 w 448192"/>
              <a:gd name="connsiteY1" fmla="*/ 145454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73096 w 448192"/>
              <a:gd name="connsiteY1" fmla="*/ 145454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99296 w 448192"/>
              <a:gd name="connsiteY1" fmla="*/ 178532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68405 w 448192"/>
              <a:gd name="connsiteY1" fmla="*/ 147972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92" h="342270">
                <a:moveTo>
                  <a:pt x="0" y="342270"/>
                </a:moveTo>
                <a:cubicBezTo>
                  <a:pt x="24365" y="276665"/>
                  <a:pt x="29963" y="221128"/>
                  <a:pt x="68405" y="147972"/>
                </a:cubicBezTo>
                <a:cubicBezTo>
                  <a:pt x="168419" y="16914"/>
                  <a:pt x="211761" y="3251"/>
                  <a:pt x="224436" y="0"/>
                </a:cubicBezTo>
                <a:cubicBezTo>
                  <a:pt x="265313" y="26494"/>
                  <a:pt x="331930" y="103229"/>
                  <a:pt x="377258" y="185338"/>
                </a:cubicBezTo>
                <a:lnTo>
                  <a:pt x="448192" y="342270"/>
                </a:lnTo>
                <a:lnTo>
                  <a:pt x="0" y="342270"/>
                </a:lnTo>
                <a:close/>
              </a:path>
            </a:pathLst>
          </a:cu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19"/>
          <p:cNvSpPr/>
          <p:nvPr/>
        </p:nvSpPr>
        <p:spPr>
          <a:xfrm rot="19486247">
            <a:off x="1194022" y="607077"/>
            <a:ext cx="448192" cy="342270"/>
          </a:xfrm>
          <a:custGeom>
            <a:avLst/>
            <a:gdLst>
              <a:gd name="connsiteX0" fmla="*/ 0 w 448192"/>
              <a:gd name="connsiteY0" fmla="*/ 354170 h 354170"/>
              <a:gd name="connsiteX1" fmla="*/ 224096 w 448192"/>
              <a:gd name="connsiteY1" fmla="*/ 0 h 354170"/>
              <a:gd name="connsiteX2" fmla="*/ 448192 w 448192"/>
              <a:gd name="connsiteY2" fmla="*/ 354170 h 354170"/>
              <a:gd name="connsiteX3" fmla="*/ 0 w 448192"/>
              <a:gd name="connsiteY3" fmla="*/ 354170 h 354170"/>
              <a:gd name="connsiteX0" fmla="*/ 0 w 448192"/>
              <a:gd name="connsiteY0" fmla="*/ 354170 h 354170"/>
              <a:gd name="connsiteX1" fmla="*/ 113603 w 448192"/>
              <a:gd name="connsiteY1" fmla="*/ 174298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448192 w 448192"/>
              <a:gd name="connsiteY3" fmla="*/ 354170 h 354170"/>
              <a:gd name="connsiteX4" fmla="*/ 0 w 448192"/>
              <a:gd name="connsiteY4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18332 w 448192"/>
              <a:gd name="connsiteY3" fmla="*/ 15271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6279 w 448192"/>
              <a:gd name="connsiteY3" fmla="*/ 163249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12487 w 448192"/>
              <a:gd name="connsiteY3" fmla="*/ 198140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7873 w 448192"/>
              <a:gd name="connsiteY3" fmla="*/ 20227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67873 w 448192"/>
              <a:gd name="connsiteY3" fmla="*/ 202271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54170 h 354170"/>
              <a:gd name="connsiteX1" fmla="*/ 73096 w 448192"/>
              <a:gd name="connsiteY1" fmla="*/ 157354 h 354170"/>
              <a:gd name="connsiteX2" fmla="*/ 224096 w 448192"/>
              <a:gd name="connsiteY2" fmla="*/ 0 h 354170"/>
              <a:gd name="connsiteX3" fmla="*/ 377258 w 448192"/>
              <a:gd name="connsiteY3" fmla="*/ 197238 h 354170"/>
              <a:gd name="connsiteX4" fmla="*/ 448192 w 448192"/>
              <a:gd name="connsiteY4" fmla="*/ 354170 h 354170"/>
              <a:gd name="connsiteX5" fmla="*/ 0 w 448192"/>
              <a:gd name="connsiteY5" fmla="*/ 354170 h 354170"/>
              <a:gd name="connsiteX0" fmla="*/ 0 w 448192"/>
              <a:gd name="connsiteY0" fmla="*/ 335631 h 335631"/>
              <a:gd name="connsiteX1" fmla="*/ 73096 w 448192"/>
              <a:gd name="connsiteY1" fmla="*/ 138815 h 335631"/>
              <a:gd name="connsiteX2" fmla="*/ 225580 w 448192"/>
              <a:gd name="connsiteY2" fmla="*/ 0 h 335631"/>
              <a:gd name="connsiteX3" fmla="*/ 377258 w 448192"/>
              <a:gd name="connsiteY3" fmla="*/ 178699 h 335631"/>
              <a:gd name="connsiteX4" fmla="*/ 448192 w 448192"/>
              <a:gd name="connsiteY4" fmla="*/ 335631 h 335631"/>
              <a:gd name="connsiteX5" fmla="*/ 0 w 448192"/>
              <a:gd name="connsiteY5" fmla="*/ 335631 h 335631"/>
              <a:gd name="connsiteX0" fmla="*/ 0 w 448192"/>
              <a:gd name="connsiteY0" fmla="*/ 326478 h 326478"/>
              <a:gd name="connsiteX1" fmla="*/ 73096 w 448192"/>
              <a:gd name="connsiteY1" fmla="*/ 129662 h 326478"/>
              <a:gd name="connsiteX2" fmla="*/ 222030 w 448192"/>
              <a:gd name="connsiteY2" fmla="*/ 0 h 326478"/>
              <a:gd name="connsiteX3" fmla="*/ 377258 w 448192"/>
              <a:gd name="connsiteY3" fmla="*/ 169546 h 326478"/>
              <a:gd name="connsiteX4" fmla="*/ 448192 w 448192"/>
              <a:gd name="connsiteY4" fmla="*/ 326478 h 326478"/>
              <a:gd name="connsiteX5" fmla="*/ 0 w 448192"/>
              <a:gd name="connsiteY5" fmla="*/ 326478 h 326478"/>
              <a:gd name="connsiteX0" fmla="*/ 0 w 448192"/>
              <a:gd name="connsiteY0" fmla="*/ 342270 h 342270"/>
              <a:gd name="connsiteX1" fmla="*/ 73096 w 448192"/>
              <a:gd name="connsiteY1" fmla="*/ 145454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73096 w 448192"/>
              <a:gd name="connsiteY1" fmla="*/ 145454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99296 w 448192"/>
              <a:gd name="connsiteY1" fmla="*/ 178532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  <a:gd name="connsiteX0" fmla="*/ 0 w 448192"/>
              <a:gd name="connsiteY0" fmla="*/ 342270 h 342270"/>
              <a:gd name="connsiteX1" fmla="*/ 68405 w 448192"/>
              <a:gd name="connsiteY1" fmla="*/ 147972 h 342270"/>
              <a:gd name="connsiteX2" fmla="*/ 224436 w 448192"/>
              <a:gd name="connsiteY2" fmla="*/ 0 h 342270"/>
              <a:gd name="connsiteX3" fmla="*/ 377258 w 448192"/>
              <a:gd name="connsiteY3" fmla="*/ 185338 h 342270"/>
              <a:gd name="connsiteX4" fmla="*/ 448192 w 448192"/>
              <a:gd name="connsiteY4" fmla="*/ 342270 h 342270"/>
              <a:gd name="connsiteX5" fmla="*/ 0 w 448192"/>
              <a:gd name="connsiteY5" fmla="*/ 342270 h 34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92" h="342270">
                <a:moveTo>
                  <a:pt x="0" y="342270"/>
                </a:moveTo>
                <a:cubicBezTo>
                  <a:pt x="24365" y="276665"/>
                  <a:pt x="29963" y="221128"/>
                  <a:pt x="68405" y="147972"/>
                </a:cubicBezTo>
                <a:cubicBezTo>
                  <a:pt x="168419" y="16914"/>
                  <a:pt x="211761" y="3251"/>
                  <a:pt x="224436" y="0"/>
                </a:cubicBezTo>
                <a:cubicBezTo>
                  <a:pt x="265313" y="26494"/>
                  <a:pt x="331930" y="103229"/>
                  <a:pt x="377258" y="185338"/>
                </a:cubicBezTo>
                <a:lnTo>
                  <a:pt x="448192" y="342270"/>
                </a:lnTo>
                <a:lnTo>
                  <a:pt x="0" y="342270"/>
                </a:lnTo>
                <a:close/>
              </a:path>
            </a:pathLst>
          </a:cu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643528" y="1823663"/>
            <a:ext cx="609600" cy="647700"/>
          </a:xfrm>
          <a:prstGeom prst="roundRect">
            <a:avLst>
              <a:gd name="adj" fmla="val 36588"/>
            </a:avLst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弦形 24"/>
          <p:cNvSpPr/>
          <p:nvPr/>
        </p:nvSpPr>
        <p:spPr>
          <a:xfrm rot="19029172">
            <a:off x="1594582" y="2039764"/>
            <a:ext cx="683157" cy="670877"/>
          </a:xfrm>
          <a:custGeom>
            <a:avLst/>
            <a:gdLst>
              <a:gd name="connsiteX0" fmla="*/ 414253 w 847079"/>
              <a:gd name="connsiteY0" fmla="*/ 401155 h 1047008"/>
              <a:gd name="connsiteX1" fmla="*/ 847079 w 847079"/>
              <a:gd name="connsiteY1" fmla="*/ 830927 h 1047008"/>
              <a:gd name="connsiteX2" fmla="*/ 646657 w 847079"/>
              <a:gd name="connsiteY2" fmla="*/ 1047008 h 1047008"/>
              <a:gd name="connsiteX3" fmla="*/ 199599 w 847079"/>
              <a:gd name="connsiteY3" fmla="*/ 632578 h 1047008"/>
              <a:gd name="connsiteX4" fmla="*/ 414253 w 847079"/>
              <a:gd name="connsiteY4" fmla="*/ 401155 h 1047008"/>
              <a:gd name="connsiteX5" fmla="*/ 0 w 847079"/>
              <a:gd name="connsiteY5" fmla="*/ 0 h 1047008"/>
              <a:gd name="connsiteX6" fmla="*/ 17230 w 847079"/>
              <a:gd name="connsiteY6" fmla="*/ 6934 h 1047008"/>
              <a:gd name="connsiteX7" fmla="*/ 7767 w 847079"/>
              <a:gd name="connsiteY7" fmla="*/ 17136 h 1047008"/>
              <a:gd name="connsiteX8" fmla="*/ 0 w 847079"/>
              <a:gd name="connsiteY8" fmla="*/ 0 h 1047008"/>
              <a:gd name="connsiteX0" fmla="*/ 414253 w 847079"/>
              <a:gd name="connsiteY0" fmla="*/ 401155 h 1047008"/>
              <a:gd name="connsiteX1" fmla="*/ 847079 w 847079"/>
              <a:gd name="connsiteY1" fmla="*/ 830927 h 1047008"/>
              <a:gd name="connsiteX2" fmla="*/ 646657 w 847079"/>
              <a:gd name="connsiteY2" fmla="*/ 1047008 h 1047008"/>
              <a:gd name="connsiteX3" fmla="*/ 199599 w 847079"/>
              <a:gd name="connsiteY3" fmla="*/ 632578 h 1047008"/>
              <a:gd name="connsiteX4" fmla="*/ 414253 w 847079"/>
              <a:gd name="connsiteY4" fmla="*/ 401155 h 1047008"/>
              <a:gd name="connsiteX5" fmla="*/ 0 w 847079"/>
              <a:gd name="connsiteY5" fmla="*/ 0 h 1047008"/>
              <a:gd name="connsiteX6" fmla="*/ 7767 w 847079"/>
              <a:gd name="connsiteY6" fmla="*/ 17136 h 1047008"/>
              <a:gd name="connsiteX7" fmla="*/ 0 w 847079"/>
              <a:gd name="connsiteY7" fmla="*/ 0 h 1047008"/>
              <a:gd name="connsiteX0" fmla="*/ 214654 w 647480"/>
              <a:gd name="connsiteY0" fmla="*/ 0 h 645853"/>
              <a:gd name="connsiteX1" fmla="*/ 647480 w 647480"/>
              <a:gd name="connsiteY1" fmla="*/ 429772 h 645853"/>
              <a:gd name="connsiteX2" fmla="*/ 447058 w 647480"/>
              <a:gd name="connsiteY2" fmla="*/ 645853 h 645853"/>
              <a:gd name="connsiteX3" fmla="*/ 0 w 647480"/>
              <a:gd name="connsiteY3" fmla="*/ 231423 h 645853"/>
              <a:gd name="connsiteX4" fmla="*/ 214654 w 647480"/>
              <a:gd name="connsiteY4" fmla="*/ 0 h 645853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14654 w 647480"/>
              <a:gd name="connsiteY0" fmla="*/ 0 h 670877"/>
              <a:gd name="connsiteX1" fmla="*/ 647480 w 647480"/>
              <a:gd name="connsiteY1" fmla="*/ 429772 h 670877"/>
              <a:gd name="connsiteX2" fmla="*/ 498549 w 647480"/>
              <a:gd name="connsiteY2" fmla="*/ 670877 h 670877"/>
              <a:gd name="connsiteX3" fmla="*/ 0 w 647480"/>
              <a:gd name="connsiteY3" fmla="*/ 231423 h 670877"/>
              <a:gd name="connsiteX4" fmla="*/ 214654 w 647480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  <a:gd name="connsiteX0" fmla="*/ 250331 w 683157"/>
              <a:gd name="connsiteY0" fmla="*/ 0 h 670877"/>
              <a:gd name="connsiteX1" fmla="*/ 683157 w 683157"/>
              <a:gd name="connsiteY1" fmla="*/ 429772 h 670877"/>
              <a:gd name="connsiteX2" fmla="*/ 534226 w 683157"/>
              <a:gd name="connsiteY2" fmla="*/ 670877 h 670877"/>
              <a:gd name="connsiteX3" fmla="*/ 0 w 683157"/>
              <a:gd name="connsiteY3" fmla="*/ 178844 h 670877"/>
              <a:gd name="connsiteX4" fmla="*/ 250331 w 683157"/>
              <a:gd name="connsiteY4" fmla="*/ 0 h 67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157" h="670877">
                <a:moveTo>
                  <a:pt x="250331" y="0"/>
                </a:moveTo>
                <a:lnTo>
                  <a:pt x="683157" y="429772"/>
                </a:lnTo>
                <a:cubicBezTo>
                  <a:pt x="546676" y="575751"/>
                  <a:pt x="476817" y="611381"/>
                  <a:pt x="534226" y="670877"/>
                </a:cubicBezTo>
                <a:cubicBezTo>
                  <a:pt x="352962" y="572596"/>
                  <a:pt x="111379" y="351443"/>
                  <a:pt x="0" y="178844"/>
                </a:cubicBezTo>
                <a:cubicBezTo>
                  <a:pt x="91237" y="236887"/>
                  <a:pt x="85437" y="178940"/>
                  <a:pt x="250331" y="0"/>
                </a:cubicBezTo>
                <a:close/>
              </a:path>
            </a:pathLst>
          </a:cu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同心圆 28"/>
          <p:cNvSpPr/>
          <p:nvPr/>
        </p:nvSpPr>
        <p:spPr>
          <a:xfrm>
            <a:off x="1061782" y="1807029"/>
            <a:ext cx="620613" cy="406247"/>
          </a:xfrm>
          <a:custGeom>
            <a:avLst/>
            <a:gdLst>
              <a:gd name="connsiteX0" fmla="*/ 550068 w 821768"/>
              <a:gd name="connsiteY0" fmla="*/ 0 h 457200"/>
              <a:gd name="connsiteX1" fmla="*/ 817006 w 821768"/>
              <a:gd name="connsiteY1" fmla="*/ 29881 h 457200"/>
              <a:gd name="connsiteX2" fmla="*/ 817006 w 821768"/>
              <a:gd name="connsiteY2" fmla="*/ 181471 h 457200"/>
              <a:gd name="connsiteX3" fmla="*/ 550068 w 821768"/>
              <a:gd name="connsiteY3" fmla="*/ 163248 h 457200"/>
              <a:gd name="connsiteX4" fmla="*/ 163248 w 821768"/>
              <a:gd name="connsiteY4" fmla="*/ 228600 h 457200"/>
              <a:gd name="connsiteX5" fmla="*/ 550068 w 821768"/>
              <a:gd name="connsiteY5" fmla="*/ 293952 h 457200"/>
              <a:gd name="connsiteX6" fmla="*/ 821768 w 821768"/>
              <a:gd name="connsiteY6" fmla="*/ 270967 h 457200"/>
              <a:gd name="connsiteX7" fmla="*/ 817006 w 821768"/>
              <a:gd name="connsiteY7" fmla="*/ 427319 h 457200"/>
              <a:gd name="connsiteX8" fmla="*/ 550068 w 821768"/>
              <a:gd name="connsiteY8" fmla="*/ 457200 h 457200"/>
              <a:gd name="connsiteX9" fmla="*/ 0 w 821768"/>
              <a:gd name="connsiteY9" fmla="*/ 228600 h 457200"/>
              <a:gd name="connsiteX10" fmla="*/ 550068 w 821768"/>
              <a:gd name="connsiteY10" fmla="*/ 0 h 457200"/>
              <a:gd name="connsiteX0" fmla="*/ 550068 w 831293"/>
              <a:gd name="connsiteY0" fmla="*/ 0 h 457200"/>
              <a:gd name="connsiteX1" fmla="*/ 817006 w 831293"/>
              <a:gd name="connsiteY1" fmla="*/ 29881 h 457200"/>
              <a:gd name="connsiteX2" fmla="*/ 817006 w 831293"/>
              <a:gd name="connsiteY2" fmla="*/ 181471 h 457200"/>
              <a:gd name="connsiteX3" fmla="*/ 550068 w 831293"/>
              <a:gd name="connsiteY3" fmla="*/ 163248 h 457200"/>
              <a:gd name="connsiteX4" fmla="*/ 163248 w 831293"/>
              <a:gd name="connsiteY4" fmla="*/ 228600 h 457200"/>
              <a:gd name="connsiteX5" fmla="*/ 550068 w 831293"/>
              <a:gd name="connsiteY5" fmla="*/ 293952 h 457200"/>
              <a:gd name="connsiteX6" fmla="*/ 831293 w 831293"/>
              <a:gd name="connsiteY6" fmla="*/ 266204 h 457200"/>
              <a:gd name="connsiteX7" fmla="*/ 817006 w 831293"/>
              <a:gd name="connsiteY7" fmla="*/ 427319 h 457200"/>
              <a:gd name="connsiteX8" fmla="*/ 550068 w 831293"/>
              <a:gd name="connsiteY8" fmla="*/ 457200 h 457200"/>
              <a:gd name="connsiteX9" fmla="*/ 0 w 831293"/>
              <a:gd name="connsiteY9" fmla="*/ 228600 h 457200"/>
              <a:gd name="connsiteX10" fmla="*/ 550068 w 831293"/>
              <a:gd name="connsiteY10" fmla="*/ 0 h 457200"/>
              <a:gd name="connsiteX0" fmla="*/ 550068 w 831293"/>
              <a:gd name="connsiteY0" fmla="*/ 0 h 457200"/>
              <a:gd name="connsiteX1" fmla="*/ 817006 w 831293"/>
              <a:gd name="connsiteY1" fmla="*/ 29881 h 457200"/>
              <a:gd name="connsiteX2" fmla="*/ 817006 w 831293"/>
              <a:gd name="connsiteY2" fmla="*/ 181471 h 457200"/>
              <a:gd name="connsiteX3" fmla="*/ 550068 w 831293"/>
              <a:gd name="connsiteY3" fmla="*/ 163248 h 457200"/>
              <a:gd name="connsiteX4" fmla="*/ 163248 w 831293"/>
              <a:gd name="connsiteY4" fmla="*/ 228600 h 457200"/>
              <a:gd name="connsiteX5" fmla="*/ 550068 w 831293"/>
              <a:gd name="connsiteY5" fmla="*/ 293952 h 457200"/>
              <a:gd name="connsiteX6" fmla="*/ 831293 w 831293"/>
              <a:gd name="connsiteY6" fmla="*/ 266204 h 457200"/>
              <a:gd name="connsiteX7" fmla="*/ 817006 w 831293"/>
              <a:gd name="connsiteY7" fmla="*/ 427319 h 457200"/>
              <a:gd name="connsiteX8" fmla="*/ 550068 w 831293"/>
              <a:gd name="connsiteY8" fmla="*/ 457200 h 457200"/>
              <a:gd name="connsiteX9" fmla="*/ 0 w 831293"/>
              <a:gd name="connsiteY9" fmla="*/ 228600 h 457200"/>
              <a:gd name="connsiteX10" fmla="*/ 550068 w 831293"/>
              <a:gd name="connsiteY10" fmla="*/ 0 h 457200"/>
              <a:gd name="connsiteX0" fmla="*/ 550068 w 845581"/>
              <a:gd name="connsiteY0" fmla="*/ 0 h 457200"/>
              <a:gd name="connsiteX1" fmla="*/ 817006 w 845581"/>
              <a:gd name="connsiteY1" fmla="*/ 29881 h 457200"/>
              <a:gd name="connsiteX2" fmla="*/ 817006 w 845581"/>
              <a:gd name="connsiteY2" fmla="*/ 181471 h 457200"/>
              <a:gd name="connsiteX3" fmla="*/ 550068 w 845581"/>
              <a:gd name="connsiteY3" fmla="*/ 163248 h 457200"/>
              <a:gd name="connsiteX4" fmla="*/ 163248 w 845581"/>
              <a:gd name="connsiteY4" fmla="*/ 228600 h 457200"/>
              <a:gd name="connsiteX5" fmla="*/ 550068 w 845581"/>
              <a:gd name="connsiteY5" fmla="*/ 293952 h 457200"/>
              <a:gd name="connsiteX6" fmla="*/ 831293 w 845581"/>
              <a:gd name="connsiteY6" fmla="*/ 266204 h 457200"/>
              <a:gd name="connsiteX7" fmla="*/ 845581 w 845581"/>
              <a:gd name="connsiteY7" fmla="*/ 422556 h 457200"/>
              <a:gd name="connsiteX8" fmla="*/ 550068 w 845581"/>
              <a:gd name="connsiteY8" fmla="*/ 457200 h 457200"/>
              <a:gd name="connsiteX9" fmla="*/ 0 w 845581"/>
              <a:gd name="connsiteY9" fmla="*/ 228600 h 457200"/>
              <a:gd name="connsiteX10" fmla="*/ 550068 w 845581"/>
              <a:gd name="connsiteY10" fmla="*/ 0 h 457200"/>
              <a:gd name="connsiteX0" fmla="*/ 550068 w 864298"/>
              <a:gd name="connsiteY0" fmla="*/ 0 h 457200"/>
              <a:gd name="connsiteX1" fmla="*/ 817006 w 864298"/>
              <a:gd name="connsiteY1" fmla="*/ 29881 h 457200"/>
              <a:gd name="connsiteX2" fmla="*/ 817006 w 864298"/>
              <a:gd name="connsiteY2" fmla="*/ 181471 h 457200"/>
              <a:gd name="connsiteX3" fmla="*/ 550068 w 864298"/>
              <a:gd name="connsiteY3" fmla="*/ 163248 h 457200"/>
              <a:gd name="connsiteX4" fmla="*/ 163248 w 864298"/>
              <a:gd name="connsiteY4" fmla="*/ 228600 h 457200"/>
              <a:gd name="connsiteX5" fmla="*/ 550068 w 864298"/>
              <a:gd name="connsiteY5" fmla="*/ 293952 h 457200"/>
              <a:gd name="connsiteX6" fmla="*/ 864298 w 864298"/>
              <a:gd name="connsiteY6" fmla="*/ 247154 h 457200"/>
              <a:gd name="connsiteX7" fmla="*/ 845581 w 864298"/>
              <a:gd name="connsiteY7" fmla="*/ 422556 h 457200"/>
              <a:gd name="connsiteX8" fmla="*/ 550068 w 864298"/>
              <a:gd name="connsiteY8" fmla="*/ 457200 h 457200"/>
              <a:gd name="connsiteX9" fmla="*/ 0 w 864298"/>
              <a:gd name="connsiteY9" fmla="*/ 228600 h 457200"/>
              <a:gd name="connsiteX10" fmla="*/ 550068 w 864298"/>
              <a:gd name="connsiteY10" fmla="*/ 0 h 457200"/>
              <a:gd name="connsiteX0" fmla="*/ 550068 w 864298"/>
              <a:gd name="connsiteY0" fmla="*/ 0 h 457200"/>
              <a:gd name="connsiteX1" fmla="*/ 817006 w 864298"/>
              <a:gd name="connsiteY1" fmla="*/ 29881 h 457200"/>
              <a:gd name="connsiteX2" fmla="*/ 817006 w 864298"/>
              <a:gd name="connsiteY2" fmla="*/ 181471 h 457200"/>
              <a:gd name="connsiteX3" fmla="*/ 550068 w 864298"/>
              <a:gd name="connsiteY3" fmla="*/ 163248 h 457200"/>
              <a:gd name="connsiteX4" fmla="*/ 281119 w 864298"/>
              <a:gd name="connsiteY4" fmla="*/ 285750 h 457200"/>
              <a:gd name="connsiteX5" fmla="*/ 550068 w 864298"/>
              <a:gd name="connsiteY5" fmla="*/ 293952 h 457200"/>
              <a:gd name="connsiteX6" fmla="*/ 864298 w 864298"/>
              <a:gd name="connsiteY6" fmla="*/ 247154 h 457200"/>
              <a:gd name="connsiteX7" fmla="*/ 845581 w 864298"/>
              <a:gd name="connsiteY7" fmla="*/ 422556 h 457200"/>
              <a:gd name="connsiteX8" fmla="*/ 550068 w 864298"/>
              <a:gd name="connsiteY8" fmla="*/ 457200 h 457200"/>
              <a:gd name="connsiteX9" fmla="*/ 0 w 864298"/>
              <a:gd name="connsiteY9" fmla="*/ 228600 h 457200"/>
              <a:gd name="connsiteX10" fmla="*/ 550068 w 864298"/>
              <a:gd name="connsiteY10" fmla="*/ 0 h 457200"/>
              <a:gd name="connsiteX0" fmla="*/ 550068 w 864298"/>
              <a:gd name="connsiteY0" fmla="*/ 0 h 457200"/>
              <a:gd name="connsiteX1" fmla="*/ 817006 w 864298"/>
              <a:gd name="connsiteY1" fmla="*/ 29881 h 457200"/>
              <a:gd name="connsiteX2" fmla="*/ 817006 w 864298"/>
              <a:gd name="connsiteY2" fmla="*/ 181471 h 457200"/>
              <a:gd name="connsiteX3" fmla="*/ 550068 w 864298"/>
              <a:gd name="connsiteY3" fmla="*/ 163248 h 457200"/>
              <a:gd name="connsiteX4" fmla="*/ 332983 w 864298"/>
              <a:gd name="connsiteY4" fmla="*/ 259556 h 457200"/>
              <a:gd name="connsiteX5" fmla="*/ 550068 w 864298"/>
              <a:gd name="connsiteY5" fmla="*/ 293952 h 457200"/>
              <a:gd name="connsiteX6" fmla="*/ 864298 w 864298"/>
              <a:gd name="connsiteY6" fmla="*/ 247154 h 457200"/>
              <a:gd name="connsiteX7" fmla="*/ 845581 w 864298"/>
              <a:gd name="connsiteY7" fmla="*/ 422556 h 457200"/>
              <a:gd name="connsiteX8" fmla="*/ 550068 w 864298"/>
              <a:gd name="connsiteY8" fmla="*/ 457200 h 457200"/>
              <a:gd name="connsiteX9" fmla="*/ 0 w 864298"/>
              <a:gd name="connsiteY9" fmla="*/ 228600 h 457200"/>
              <a:gd name="connsiteX10" fmla="*/ 550068 w 864298"/>
              <a:gd name="connsiteY10" fmla="*/ 0 h 457200"/>
              <a:gd name="connsiteX0" fmla="*/ 106408 w 1231594"/>
              <a:gd name="connsiteY0" fmla="*/ 21271 h 433227"/>
              <a:gd name="connsiteX1" fmla="*/ 1184302 w 1231594"/>
              <a:gd name="connsiteY1" fmla="*/ 5908 h 433227"/>
              <a:gd name="connsiteX2" fmla="*/ 1184302 w 1231594"/>
              <a:gd name="connsiteY2" fmla="*/ 157498 h 433227"/>
              <a:gd name="connsiteX3" fmla="*/ 917364 w 1231594"/>
              <a:gd name="connsiteY3" fmla="*/ 139275 h 433227"/>
              <a:gd name="connsiteX4" fmla="*/ 700279 w 1231594"/>
              <a:gd name="connsiteY4" fmla="*/ 235583 h 433227"/>
              <a:gd name="connsiteX5" fmla="*/ 917364 w 1231594"/>
              <a:gd name="connsiteY5" fmla="*/ 269979 h 433227"/>
              <a:gd name="connsiteX6" fmla="*/ 1231594 w 1231594"/>
              <a:gd name="connsiteY6" fmla="*/ 223181 h 433227"/>
              <a:gd name="connsiteX7" fmla="*/ 1212877 w 1231594"/>
              <a:gd name="connsiteY7" fmla="*/ 398583 h 433227"/>
              <a:gd name="connsiteX8" fmla="*/ 917364 w 1231594"/>
              <a:gd name="connsiteY8" fmla="*/ 433227 h 433227"/>
              <a:gd name="connsiteX9" fmla="*/ 367296 w 1231594"/>
              <a:gd name="connsiteY9" fmla="*/ 204627 h 433227"/>
              <a:gd name="connsiteX10" fmla="*/ 106408 w 1231594"/>
              <a:gd name="connsiteY10" fmla="*/ 21271 h 433227"/>
              <a:gd name="connsiteX0" fmla="*/ 106410 w 1231596"/>
              <a:gd name="connsiteY0" fmla="*/ 0 h 411956"/>
              <a:gd name="connsiteX1" fmla="*/ 312057 w 1231596"/>
              <a:gd name="connsiteY1" fmla="*/ 27499 h 411956"/>
              <a:gd name="connsiteX2" fmla="*/ 1184304 w 1231596"/>
              <a:gd name="connsiteY2" fmla="*/ 136227 h 411956"/>
              <a:gd name="connsiteX3" fmla="*/ 917366 w 1231596"/>
              <a:gd name="connsiteY3" fmla="*/ 118004 h 411956"/>
              <a:gd name="connsiteX4" fmla="*/ 700281 w 1231596"/>
              <a:gd name="connsiteY4" fmla="*/ 214312 h 411956"/>
              <a:gd name="connsiteX5" fmla="*/ 917366 w 1231596"/>
              <a:gd name="connsiteY5" fmla="*/ 248708 h 411956"/>
              <a:gd name="connsiteX6" fmla="*/ 1231596 w 1231596"/>
              <a:gd name="connsiteY6" fmla="*/ 201910 h 411956"/>
              <a:gd name="connsiteX7" fmla="*/ 1212879 w 1231596"/>
              <a:gd name="connsiteY7" fmla="*/ 377312 h 411956"/>
              <a:gd name="connsiteX8" fmla="*/ 917366 w 1231596"/>
              <a:gd name="connsiteY8" fmla="*/ 411956 h 411956"/>
              <a:gd name="connsiteX9" fmla="*/ 367298 w 1231596"/>
              <a:gd name="connsiteY9" fmla="*/ 183356 h 411956"/>
              <a:gd name="connsiteX10" fmla="*/ 106410 w 1231596"/>
              <a:gd name="connsiteY10" fmla="*/ 0 h 411956"/>
              <a:gd name="connsiteX0" fmla="*/ 106410 w 1231596"/>
              <a:gd name="connsiteY0" fmla="*/ 0 h 411956"/>
              <a:gd name="connsiteX1" fmla="*/ 312057 w 1231596"/>
              <a:gd name="connsiteY1" fmla="*/ 27499 h 411956"/>
              <a:gd name="connsiteX2" fmla="*/ 917366 w 1231596"/>
              <a:gd name="connsiteY2" fmla="*/ 118004 h 411956"/>
              <a:gd name="connsiteX3" fmla="*/ 700281 w 1231596"/>
              <a:gd name="connsiteY3" fmla="*/ 214312 h 411956"/>
              <a:gd name="connsiteX4" fmla="*/ 917366 w 1231596"/>
              <a:gd name="connsiteY4" fmla="*/ 248708 h 411956"/>
              <a:gd name="connsiteX5" fmla="*/ 1231596 w 1231596"/>
              <a:gd name="connsiteY5" fmla="*/ 201910 h 411956"/>
              <a:gd name="connsiteX6" fmla="*/ 1212879 w 1231596"/>
              <a:gd name="connsiteY6" fmla="*/ 377312 h 411956"/>
              <a:gd name="connsiteX7" fmla="*/ 917366 w 1231596"/>
              <a:gd name="connsiteY7" fmla="*/ 411956 h 411956"/>
              <a:gd name="connsiteX8" fmla="*/ 367298 w 1231596"/>
              <a:gd name="connsiteY8" fmla="*/ 183356 h 411956"/>
              <a:gd name="connsiteX9" fmla="*/ 106410 w 1231596"/>
              <a:gd name="connsiteY9" fmla="*/ 0 h 411956"/>
              <a:gd name="connsiteX0" fmla="*/ 106410 w 1231596"/>
              <a:gd name="connsiteY0" fmla="*/ 0 h 411956"/>
              <a:gd name="connsiteX1" fmla="*/ 312057 w 1231596"/>
              <a:gd name="connsiteY1" fmla="*/ 27499 h 411956"/>
              <a:gd name="connsiteX2" fmla="*/ 700281 w 1231596"/>
              <a:gd name="connsiteY2" fmla="*/ 214312 h 411956"/>
              <a:gd name="connsiteX3" fmla="*/ 917366 w 1231596"/>
              <a:gd name="connsiteY3" fmla="*/ 248708 h 411956"/>
              <a:gd name="connsiteX4" fmla="*/ 1231596 w 1231596"/>
              <a:gd name="connsiteY4" fmla="*/ 201910 h 411956"/>
              <a:gd name="connsiteX5" fmla="*/ 1212879 w 1231596"/>
              <a:gd name="connsiteY5" fmla="*/ 377312 h 411956"/>
              <a:gd name="connsiteX6" fmla="*/ 917366 w 1231596"/>
              <a:gd name="connsiteY6" fmla="*/ 411956 h 411956"/>
              <a:gd name="connsiteX7" fmla="*/ 367298 w 1231596"/>
              <a:gd name="connsiteY7" fmla="*/ 183356 h 411956"/>
              <a:gd name="connsiteX8" fmla="*/ 106410 w 1231596"/>
              <a:gd name="connsiteY8" fmla="*/ 0 h 411956"/>
              <a:gd name="connsiteX0" fmla="*/ 101432 w 1226618"/>
              <a:gd name="connsiteY0" fmla="*/ 0 h 411956"/>
              <a:gd name="connsiteX1" fmla="*/ 307079 w 1226618"/>
              <a:gd name="connsiteY1" fmla="*/ 27499 h 411956"/>
              <a:gd name="connsiteX2" fmla="*/ 695303 w 1226618"/>
              <a:gd name="connsiteY2" fmla="*/ 214312 h 411956"/>
              <a:gd name="connsiteX3" fmla="*/ 912388 w 1226618"/>
              <a:gd name="connsiteY3" fmla="*/ 248708 h 411956"/>
              <a:gd name="connsiteX4" fmla="*/ 1226618 w 1226618"/>
              <a:gd name="connsiteY4" fmla="*/ 201910 h 411956"/>
              <a:gd name="connsiteX5" fmla="*/ 1207901 w 1226618"/>
              <a:gd name="connsiteY5" fmla="*/ 377312 h 411956"/>
              <a:gd name="connsiteX6" fmla="*/ 912388 w 1226618"/>
              <a:gd name="connsiteY6" fmla="*/ 411956 h 411956"/>
              <a:gd name="connsiteX7" fmla="*/ 395325 w 1226618"/>
              <a:gd name="connsiteY7" fmla="*/ 195262 h 411956"/>
              <a:gd name="connsiteX8" fmla="*/ 101432 w 1226618"/>
              <a:gd name="connsiteY8" fmla="*/ 0 h 411956"/>
              <a:gd name="connsiteX0" fmla="*/ 103941 w 1229127"/>
              <a:gd name="connsiteY0" fmla="*/ 0 h 411956"/>
              <a:gd name="connsiteX1" fmla="*/ 309588 w 1229127"/>
              <a:gd name="connsiteY1" fmla="*/ 27499 h 411956"/>
              <a:gd name="connsiteX2" fmla="*/ 697812 w 1229127"/>
              <a:gd name="connsiteY2" fmla="*/ 214312 h 411956"/>
              <a:gd name="connsiteX3" fmla="*/ 914897 w 1229127"/>
              <a:gd name="connsiteY3" fmla="*/ 248708 h 411956"/>
              <a:gd name="connsiteX4" fmla="*/ 1229127 w 1229127"/>
              <a:gd name="connsiteY4" fmla="*/ 201910 h 411956"/>
              <a:gd name="connsiteX5" fmla="*/ 1210410 w 1229127"/>
              <a:gd name="connsiteY5" fmla="*/ 377312 h 411956"/>
              <a:gd name="connsiteX6" fmla="*/ 914897 w 1229127"/>
              <a:gd name="connsiteY6" fmla="*/ 411956 h 411956"/>
              <a:gd name="connsiteX7" fmla="*/ 397834 w 1229127"/>
              <a:gd name="connsiteY7" fmla="*/ 195262 h 411956"/>
              <a:gd name="connsiteX8" fmla="*/ 103941 w 1229127"/>
              <a:gd name="connsiteY8" fmla="*/ 0 h 411956"/>
              <a:gd name="connsiteX0" fmla="*/ 103941 w 1229127"/>
              <a:gd name="connsiteY0" fmla="*/ 0 h 411956"/>
              <a:gd name="connsiteX1" fmla="*/ 309588 w 1229127"/>
              <a:gd name="connsiteY1" fmla="*/ 27499 h 411956"/>
              <a:gd name="connsiteX2" fmla="*/ 697812 w 1229127"/>
              <a:gd name="connsiteY2" fmla="*/ 214312 h 411956"/>
              <a:gd name="connsiteX3" fmla="*/ 914897 w 1229127"/>
              <a:gd name="connsiteY3" fmla="*/ 248708 h 411956"/>
              <a:gd name="connsiteX4" fmla="*/ 1229127 w 1229127"/>
              <a:gd name="connsiteY4" fmla="*/ 201910 h 411956"/>
              <a:gd name="connsiteX5" fmla="*/ 1210410 w 1229127"/>
              <a:gd name="connsiteY5" fmla="*/ 377312 h 411956"/>
              <a:gd name="connsiteX6" fmla="*/ 914897 w 1229127"/>
              <a:gd name="connsiteY6" fmla="*/ 411956 h 411956"/>
              <a:gd name="connsiteX7" fmla="*/ 397834 w 1229127"/>
              <a:gd name="connsiteY7" fmla="*/ 195262 h 411956"/>
              <a:gd name="connsiteX8" fmla="*/ 103941 w 1229127"/>
              <a:gd name="connsiteY8" fmla="*/ 0 h 411956"/>
              <a:gd name="connsiteX0" fmla="*/ 103941 w 1229127"/>
              <a:gd name="connsiteY0" fmla="*/ 0 h 411956"/>
              <a:gd name="connsiteX1" fmla="*/ 309588 w 1229127"/>
              <a:gd name="connsiteY1" fmla="*/ 27499 h 411956"/>
              <a:gd name="connsiteX2" fmla="*/ 697812 w 1229127"/>
              <a:gd name="connsiteY2" fmla="*/ 214312 h 411956"/>
              <a:gd name="connsiteX3" fmla="*/ 914897 w 1229127"/>
              <a:gd name="connsiteY3" fmla="*/ 248708 h 411956"/>
              <a:gd name="connsiteX4" fmla="*/ 1229127 w 1229127"/>
              <a:gd name="connsiteY4" fmla="*/ 201910 h 411956"/>
              <a:gd name="connsiteX5" fmla="*/ 1210410 w 1229127"/>
              <a:gd name="connsiteY5" fmla="*/ 377312 h 411956"/>
              <a:gd name="connsiteX6" fmla="*/ 914897 w 1229127"/>
              <a:gd name="connsiteY6" fmla="*/ 411956 h 411956"/>
              <a:gd name="connsiteX7" fmla="*/ 397834 w 1229127"/>
              <a:gd name="connsiteY7" fmla="*/ 195262 h 411956"/>
              <a:gd name="connsiteX8" fmla="*/ 103941 w 1229127"/>
              <a:gd name="connsiteY8" fmla="*/ 0 h 411956"/>
              <a:gd name="connsiteX0" fmla="*/ 102541 w 1227727"/>
              <a:gd name="connsiteY0" fmla="*/ 0 h 411956"/>
              <a:gd name="connsiteX1" fmla="*/ 308188 w 1227727"/>
              <a:gd name="connsiteY1" fmla="*/ 27499 h 411956"/>
              <a:gd name="connsiteX2" fmla="*/ 696412 w 1227727"/>
              <a:gd name="connsiteY2" fmla="*/ 214312 h 411956"/>
              <a:gd name="connsiteX3" fmla="*/ 913497 w 1227727"/>
              <a:gd name="connsiteY3" fmla="*/ 248708 h 411956"/>
              <a:gd name="connsiteX4" fmla="*/ 1227727 w 1227727"/>
              <a:gd name="connsiteY4" fmla="*/ 201910 h 411956"/>
              <a:gd name="connsiteX5" fmla="*/ 1209010 w 1227727"/>
              <a:gd name="connsiteY5" fmla="*/ 377312 h 411956"/>
              <a:gd name="connsiteX6" fmla="*/ 913497 w 1227727"/>
              <a:gd name="connsiteY6" fmla="*/ 411956 h 411956"/>
              <a:gd name="connsiteX7" fmla="*/ 405862 w 1227727"/>
              <a:gd name="connsiteY7" fmla="*/ 295275 h 411956"/>
              <a:gd name="connsiteX8" fmla="*/ 102541 w 1227727"/>
              <a:gd name="connsiteY8" fmla="*/ 0 h 411956"/>
              <a:gd name="connsiteX0" fmla="*/ 92774 w 1217960"/>
              <a:gd name="connsiteY0" fmla="*/ 0 h 411956"/>
              <a:gd name="connsiteX1" fmla="*/ 298421 w 1217960"/>
              <a:gd name="connsiteY1" fmla="*/ 27499 h 411956"/>
              <a:gd name="connsiteX2" fmla="*/ 686645 w 1217960"/>
              <a:gd name="connsiteY2" fmla="*/ 214312 h 411956"/>
              <a:gd name="connsiteX3" fmla="*/ 903730 w 1217960"/>
              <a:gd name="connsiteY3" fmla="*/ 248708 h 411956"/>
              <a:gd name="connsiteX4" fmla="*/ 1217960 w 1217960"/>
              <a:gd name="connsiteY4" fmla="*/ 201910 h 411956"/>
              <a:gd name="connsiteX5" fmla="*/ 1199243 w 1217960"/>
              <a:gd name="connsiteY5" fmla="*/ 377312 h 411956"/>
              <a:gd name="connsiteX6" fmla="*/ 903730 w 1217960"/>
              <a:gd name="connsiteY6" fmla="*/ 411956 h 411956"/>
              <a:gd name="connsiteX7" fmla="*/ 396095 w 1217960"/>
              <a:gd name="connsiteY7" fmla="*/ 295275 h 411956"/>
              <a:gd name="connsiteX8" fmla="*/ 92774 w 1217960"/>
              <a:gd name="connsiteY8" fmla="*/ 0 h 411956"/>
              <a:gd name="connsiteX0" fmla="*/ 102541 w 1227727"/>
              <a:gd name="connsiteY0" fmla="*/ 0 h 411956"/>
              <a:gd name="connsiteX1" fmla="*/ 308188 w 1227727"/>
              <a:gd name="connsiteY1" fmla="*/ 27499 h 411956"/>
              <a:gd name="connsiteX2" fmla="*/ 696412 w 1227727"/>
              <a:gd name="connsiteY2" fmla="*/ 214312 h 411956"/>
              <a:gd name="connsiteX3" fmla="*/ 913497 w 1227727"/>
              <a:gd name="connsiteY3" fmla="*/ 248708 h 411956"/>
              <a:gd name="connsiteX4" fmla="*/ 1227727 w 1227727"/>
              <a:gd name="connsiteY4" fmla="*/ 201910 h 411956"/>
              <a:gd name="connsiteX5" fmla="*/ 1209010 w 1227727"/>
              <a:gd name="connsiteY5" fmla="*/ 377312 h 411956"/>
              <a:gd name="connsiteX6" fmla="*/ 913497 w 1227727"/>
              <a:gd name="connsiteY6" fmla="*/ 411956 h 411956"/>
              <a:gd name="connsiteX7" fmla="*/ 405862 w 1227727"/>
              <a:gd name="connsiteY7" fmla="*/ 295275 h 411956"/>
              <a:gd name="connsiteX8" fmla="*/ 102541 w 1227727"/>
              <a:gd name="connsiteY8" fmla="*/ 0 h 411956"/>
              <a:gd name="connsiteX0" fmla="*/ 23151 w 1148337"/>
              <a:gd name="connsiteY0" fmla="*/ 0 h 411956"/>
              <a:gd name="connsiteX1" fmla="*/ 228798 w 1148337"/>
              <a:gd name="connsiteY1" fmla="*/ 27499 h 411956"/>
              <a:gd name="connsiteX2" fmla="*/ 617022 w 1148337"/>
              <a:gd name="connsiteY2" fmla="*/ 214312 h 411956"/>
              <a:gd name="connsiteX3" fmla="*/ 834107 w 1148337"/>
              <a:gd name="connsiteY3" fmla="*/ 248708 h 411956"/>
              <a:gd name="connsiteX4" fmla="*/ 1148337 w 1148337"/>
              <a:gd name="connsiteY4" fmla="*/ 201910 h 411956"/>
              <a:gd name="connsiteX5" fmla="*/ 1129620 w 1148337"/>
              <a:gd name="connsiteY5" fmla="*/ 377312 h 411956"/>
              <a:gd name="connsiteX6" fmla="*/ 834107 w 1148337"/>
              <a:gd name="connsiteY6" fmla="*/ 411956 h 411956"/>
              <a:gd name="connsiteX7" fmla="*/ 326472 w 1148337"/>
              <a:gd name="connsiteY7" fmla="*/ 295275 h 411956"/>
              <a:gd name="connsiteX8" fmla="*/ 38867 w 1148337"/>
              <a:gd name="connsiteY8" fmla="*/ 134261 h 411956"/>
              <a:gd name="connsiteX9" fmla="*/ 23151 w 1148337"/>
              <a:gd name="connsiteY9" fmla="*/ 0 h 411956"/>
              <a:gd name="connsiteX0" fmla="*/ 31916 w 1157102"/>
              <a:gd name="connsiteY0" fmla="*/ 0 h 411956"/>
              <a:gd name="connsiteX1" fmla="*/ 237563 w 1157102"/>
              <a:gd name="connsiteY1" fmla="*/ 27499 h 411956"/>
              <a:gd name="connsiteX2" fmla="*/ 625787 w 1157102"/>
              <a:gd name="connsiteY2" fmla="*/ 214312 h 411956"/>
              <a:gd name="connsiteX3" fmla="*/ 842872 w 1157102"/>
              <a:gd name="connsiteY3" fmla="*/ 248708 h 411956"/>
              <a:gd name="connsiteX4" fmla="*/ 1157102 w 1157102"/>
              <a:gd name="connsiteY4" fmla="*/ 201910 h 411956"/>
              <a:gd name="connsiteX5" fmla="*/ 1138385 w 1157102"/>
              <a:gd name="connsiteY5" fmla="*/ 377312 h 411956"/>
              <a:gd name="connsiteX6" fmla="*/ 842872 w 1157102"/>
              <a:gd name="connsiteY6" fmla="*/ 411956 h 411956"/>
              <a:gd name="connsiteX7" fmla="*/ 335237 w 1157102"/>
              <a:gd name="connsiteY7" fmla="*/ 295275 h 411956"/>
              <a:gd name="connsiteX8" fmla="*/ 47632 w 1157102"/>
              <a:gd name="connsiteY8" fmla="*/ 134261 h 411956"/>
              <a:gd name="connsiteX9" fmla="*/ 31916 w 1157102"/>
              <a:gd name="connsiteY9" fmla="*/ 0 h 411956"/>
              <a:gd name="connsiteX0" fmla="*/ 8395 w 1223164"/>
              <a:gd name="connsiteY0" fmla="*/ 0 h 416719"/>
              <a:gd name="connsiteX1" fmla="*/ 303625 w 1223164"/>
              <a:gd name="connsiteY1" fmla="*/ 32262 h 416719"/>
              <a:gd name="connsiteX2" fmla="*/ 691849 w 1223164"/>
              <a:gd name="connsiteY2" fmla="*/ 219075 h 416719"/>
              <a:gd name="connsiteX3" fmla="*/ 908934 w 1223164"/>
              <a:gd name="connsiteY3" fmla="*/ 253471 h 416719"/>
              <a:gd name="connsiteX4" fmla="*/ 1223164 w 1223164"/>
              <a:gd name="connsiteY4" fmla="*/ 206673 h 416719"/>
              <a:gd name="connsiteX5" fmla="*/ 1204447 w 1223164"/>
              <a:gd name="connsiteY5" fmla="*/ 382075 h 416719"/>
              <a:gd name="connsiteX6" fmla="*/ 908934 w 1223164"/>
              <a:gd name="connsiteY6" fmla="*/ 416719 h 416719"/>
              <a:gd name="connsiteX7" fmla="*/ 401299 w 1223164"/>
              <a:gd name="connsiteY7" fmla="*/ 300038 h 416719"/>
              <a:gd name="connsiteX8" fmla="*/ 113694 w 1223164"/>
              <a:gd name="connsiteY8" fmla="*/ 139024 h 416719"/>
              <a:gd name="connsiteX9" fmla="*/ 8395 w 1223164"/>
              <a:gd name="connsiteY9" fmla="*/ 0 h 416719"/>
              <a:gd name="connsiteX0" fmla="*/ 5067 w 1219836"/>
              <a:gd name="connsiteY0" fmla="*/ 0 h 416719"/>
              <a:gd name="connsiteX1" fmla="*/ 300297 w 1219836"/>
              <a:gd name="connsiteY1" fmla="*/ 32262 h 416719"/>
              <a:gd name="connsiteX2" fmla="*/ 688521 w 1219836"/>
              <a:gd name="connsiteY2" fmla="*/ 219075 h 416719"/>
              <a:gd name="connsiteX3" fmla="*/ 905606 w 1219836"/>
              <a:gd name="connsiteY3" fmla="*/ 253471 h 416719"/>
              <a:gd name="connsiteX4" fmla="*/ 1219836 w 1219836"/>
              <a:gd name="connsiteY4" fmla="*/ 206673 h 416719"/>
              <a:gd name="connsiteX5" fmla="*/ 1201119 w 1219836"/>
              <a:gd name="connsiteY5" fmla="*/ 382075 h 416719"/>
              <a:gd name="connsiteX6" fmla="*/ 905606 w 1219836"/>
              <a:gd name="connsiteY6" fmla="*/ 416719 h 416719"/>
              <a:gd name="connsiteX7" fmla="*/ 397971 w 1219836"/>
              <a:gd name="connsiteY7" fmla="*/ 300038 h 416719"/>
              <a:gd name="connsiteX8" fmla="*/ 171659 w 1219836"/>
              <a:gd name="connsiteY8" fmla="*/ 136643 h 416719"/>
              <a:gd name="connsiteX9" fmla="*/ 5067 w 1219836"/>
              <a:gd name="connsiteY9" fmla="*/ 0 h 416719"/>
              <a:gd name="connsiteX0" fmla="*/ 4768 w 1228966"/>
              <a:gd name="connsiteY0" fmla="*/ 26 h 402458"/>
              <a:gd name="connsiteX1" fmla="*/ 309427 w 1228966"/>
              <a:gd name="connsiteY1" fmla="*/ 18001 h 402458"/>
              <a:gd name="connsiteX2" fmla="*/ 697651 w 1228966"/>
              <a:gd name="connsiteY2" fmla="*/ 204814 h 402458"/>
              <a:gd name="connsiteX3" fmla="*/ 914736 w 1228966"/>
              <a:gd name="connsiteY3" fmla="*/ 239210 h 402458"/>
              <a:gd name="connsiteX4" fmla="*/ 1228966 w 1228966"/>
              <a:gd name="connsiteY4" fmla="*/ 192412 h 402458"/>
              <a:gd name="connsiteX5" fmla="*/ 1210249 w 1228966"/>
              <a:gd name="connsiteY5" fmla="*/ 367814 h 402458"/>
              <a:gd name="connsiteX6" fmla="*/ 914736 w 1228966"/>
              <a:gd name="connsiteY6" fmla="*/ 402458 h 402458"/>
              <a:gd name="connsiteX7" fmla="*/ 407101 w 1228966"/>
              <a:gd name="connsiteY7" fmla="*/ 285777 h 402458"/>
              <a:gd name="connsiteX8" fmla="*/ 180789 w 1228966"/>
              <a:gd name="connsiteY8" fmla="*/ 122382 h 402458"/>
              <a:gd name="connsiteX9" fmla="*/ 4768 w 1228966"/>
              <a:gd name="connsiteY9" fmla="*/ 26 h 402458"/>
              <a:gd name="connsiteX0" fmla="*/ 4768 w 1228966"/>
              <a:gd name="connsiteY0" fmla="*/ 9248 h 411680"/>
              <a:gd name="connsiteX1" fmla="*/ 309427 w 1228966"/>
              <a:gd name="connsiteY1" fmla="*/ 27223 h 411680"/>
              <a:gd name="connsiteX2" fmla="*/ 697651 w 1228966"/>
              <a:gd name="connsiteY2" fmla="*/ 214036 h 411680"/>
              <a:gd name="connsiteX3" fmla="*/ 914736 w 1228966"/>
              <a:gd name="connsiteY3" fmla="*/ 248432 h 411680"/>
              <a:gd name="connsiteX4" fmla="*/ 1228966 w 1228966"/>
              <a:gd name="connsiteY4" fmla="*/ 201634 h 411680"/>
              <a:gd name="connsiteX5" fmla="*/ 1210249 w 1228966"/>
              <a:gd name="connsiteY5" fmla="*/ 377036 h 411680"/>
              <a:gd name="connsiteX6" fmla="*/ 914736 w 1228966"/>
              <a:gd name="connsiteY6" fmla="*/ 411680 h 411680"/>
              <a:gd name="connsiteX7" fmla="*/ 407101 w 1228966"/>
              <a:gd name="connsiteY7" fmla="*/ 294999 h 411680"/>
              <a:gd name="connsiteX8" fmla="*/ 180789 w 1228966"/>
              <a:gd name="connsiteY8" fmla="*/ 131604 h 411680"/>
              <a:gd name="connsiteX9" fmla="*/ 4768 w 1228966"/>
              <a:gd name="connsiteY9" fmla="*/ 9248 h 411680"/>
              <a:gd name="connsiteX0" fmla="*/ 4768 w 1228966"/>
              <a:gd name="connsiteY0" fmla="*/ 12410 h 414842"/>
              <a:gd name="connsiteX1" fmla="*/ 309427 w 1228966"/>
              <a:gd name="connsiteY1" fmla="*/ 30385 h 414842"/>
              <a:gd name="connsiteX2" fmla="*/ 697651 w 1228966"/>
              <a:gd name="connsiteY2" fmla="*/ 217198 h 414842"/>
              <a:gd name="connsiteX3" fmla="*/ 914736 w 1228966"/>
              <a:gd name="connsiteY3" fmla="*/ 251594 h 414842"/>
              <a:gd name="connsiteX4" fmla="*/ 1228966 w 1228966"/>
              <a:gd name="connsiteY4" fmla="*/ 204796 h 414842"/>
              <a:gd name="connsiteX5" fmla="*/ 1210249 w 1228966"/>
              <a:gd name="connsiteY5" fmla="*/ 380198 h 414842"/>
              <a:gd name="connsiteX6" fmla="*/ 914736 w 1228966"/>
              <a:gd name="connsiteY6" fmla="*/ 414842 h 414842"/>
              <a:gd name="connsiteX7" fmla="*/ 407101 w 1228966"/>
              <a:gd name="connsiteY7" fmla="*/ 298161 h 414842"/>
              <a:gd name="connsiteX8" fmla="*/ 180789 w 1228966"/>
              <a:gd name="connsiteY8" fmla="*/ 134766 h 414842"/>
              <a:gd name="connsiteX9" fmla="*/ 4768 w 1228966"/>
              <a:gd name="connsiteY9" fmla="*/ 12410 h 414842"/>
              <a:gd name="connsiteX0" fmla="*/ 4768 w 1228966"/>
              <a:gd name="connsiteY0" fmla="*/ 13606 h 411276"/>
              <a:gd name="connsiteX1" fmla="*/ 309427 w 1228966"/>
              <a:gd name="connsiteY1" fmla="*/ 26819 h 411276"/>
              <a:gd name="connsiteX2" fmla="*/ 697651 w 1228966"/>
              <a:gd name="connsiteY2" fmla="*/ 213632 h 411276"/>
              <a:gd name="connsiteX3" fmla="*/ 914736 w 1228966"/>
              <a:gd name="connsiteY3" fmla="*/ 248028 h 411276"/>
              <a:gd name="connsiteX4" fmla="*/ 1228966 w 1228966"/>
              <a:gd name="connsiteY4" fmla="*/ 201230 h 411276"/>
              <a:gd name="connsiteX5" fmla="*/ 1210249 w 1228966"/>
              <a:gd name="connsiteY5" fmla="*/ 376632 h 411276"/>
              <a:gd name="connsiteX6" fmla="*/ 914736 w 1228966"/>
              <a:gd name="connsiteY6" fmla="*/ 411276 h 411276"/>
              <a:gd name="connsiteX7" fmla="*/ 407101 w 1228966"/>
              <a:gd name="connsiteY7" fmla="*/ 294595 h 411276"/>
              <a:gd name="connsiteX8" fmla="*/ 180789 w 1228966"/>
              <a:gd name="connsiteY8" fmla="*/ 131200 h 411276"/>
              <a:gd name="connsiteX9" fmla="*/ 4768 w 1228966"/>
              <a:gd name="connsiteY9" fmla="*/ 13606 h 411276"/>
              <a:gd name="connsiteX0" fmla="*/ 4768 w 1228966"/>
              <a:gd name="connsiteY0" fmla="*/ 15721 h 413391"/>
              <a:gd name="connsiteX1" fmla="*/ 309427 w 1228966"/>
              <a:gd name="connsiteY1" fmla="*/ 28934 h 413391"/>
              <a:gd name="connsiteX2" fmla="*/ 697651 w 1228966"/>
              <a:gd name="connsiteY2" fmla="*/ 215747 h 413391"/>
              <a:gd name="connsiteX3" fmla="*/ 914736 w 1228966"/>
              <a:gd name="connsiteY3" fmla="*/ 250143 h 413391"/>
              <a:gd name="connsiteX4" fmla="*/ 1228966 w 1228966"/>
              <a:gd name="connsiteY4" fmla="*/ 203345 h 413391"/>
              <a:gd name="connsiteX5" fmla="*/ 1210249 w 1228966"/>
              <a:gd name="connsiteY5" fmla="*/ 378747 h 413391"/>
              <a:gd name="connsiteX6" fmla="*/ 914736 w 1228966"/>
              <a:gd name="connsiteY6" fmla="*/ 413391 h 413391"/>
              <a:gd name="connsiteX7" fmla="*/ 407101 w 1228966"/>
              <a:gd name="connsiteY7" fmla="*/ 296710 h 413391"/>
              <a:gd name="connsiteX8" fmla="*/ 180789 w 1228966"/>
              <a:gd name="connsiteY8" fmla="*/ 133315 h 413391"/>
              <a:gd name="connsiteX9" fmla="*/ 4768 w 1228966"/>
              <a:gd name="connsiteY9" fmla="*/ 15721 h 413391"/>
              <a:gd name="connsiteX0" fmla="*/ 4768 w 1228966"/>
              <a:gd name="connsiteY0" fmla="*/ 15721 h 413391"/>
              <a:gd name="connsiteX1" fmla="*/ 309427 w 1228966"/>
              <a:gd name="connsiteY1" fmla="*/ 28934 h 413391"/>
              <a:gd name="connsiteX2" fmla="*/ 697651 w 1228966"/>
              <a:gd name="connsiteY2" fmla="*/ 215747 h 413391"/>
              <a:gd name="connsiteX3" fmla="*/ 914736 w 1228966"/>
              <a:gd name="connsiteY3" fmla="*/ 250143 h 413391"/>
              <a:gd name="connsiteX4" fmla="*/ 1228966 w 1228966"/>
              <a:gd name="connsiteY4" fmla="*/ 203345 h 413391"/>
              <a:gd name="connsiteX5" fmla="*/ 1210249 w 1228966"/>
              <a:gd name="connsiteY5" fmla="*/ 378747 h 413391"/>
              <a:gd name="connsiteX6" fmla="*/ 914736 w 1228966"/>
              <a:gd name="connsiteY6" fmla="*/ 413391 h 413391"/>
              <a:gd name="connsiteX7" fmla="*/ 477825 w 1228966"/>
              <a:gd name="connsiteY7" fmla="*/ 282423 h 413391"/>
              <a:gd name="connsiteX8" fmla="*/ 180789 w 1228966"/>
              <a:gd name="connsiteY8" fmla="*/ 133315 h 413391"/>
              <a:gd name="connsiteX9" fmla="*/ 4768 w 1228966"/>
              <a:gd name="connsiteY9" fmla="*/ 15721 h 413391"/>
              <a:gd name="connsiteX0" fmla="*/ 4768 w 1228966"/>
              <a:gd name="connsiteY0" fmla="*/ 15721 h 413391"/>
              <a:gd name="connsiteX1" fmla="*/ 309427 w 1228966"/>
              <a:gd name="connsiteY1" fmla="*/ 28934 h 413391"/>
              <a:gd name="connsiteX2" fmla="*/ 697651 w 1228966"/>
              <a:gd name="connsiteY2" fmla="*/ 215747 h 413391"/>
              <a:gd name="connsiteX3" fmla="*/ 914736 w 1228966"/>
              <a:gd name="connsiteY3" fmla="*/ 250143 h 413391"/>
              <a:gd name="connsiteX4" fmla="*/ 1228966 w 1228966"/>
              <a:gd name="connsiteY4" fmla="*/ 203345 h 413391"/>
              <a:gd name="connsiteX5" fmla="*/ 1210249 w 1228966"/>
              <a:gd name="connsiteY5" fmla="*/ 378747 h 413391"/>
              <a:gd name="connsiteX6" fmla="*/ 914736 w 1228966"/>
              <a:gd name="connsiteY6" fmla="*/ 413391 h 413391"/>
              <a:gd name="connsiteX7" fmla="*/ 468394 w 1228966"/>
              <a:gd name="connsiteY7" fmla="*/ 322904 h 413391"/>
              <a:gd name="connsiteX8" fmla="*/ 180789 w 1228966"/>
              <a:gd name="connsiteY8" fmla="*/ 133315 h 413391"/>
              <a:gd name="connsiteX9" fmla="*/ 4768 w 1228966"/>
              <a:gd name="connsiteY9" fmla="*/ 15721 h 413391"/>
              <a:gd name="connsiteX0" fmla="*/ 4768 w 1228966"/>
              <a:gd name="connsiteY0" fmla="*/ 15721 h 413391"/>
              <a:gd name="connsiteX1" fmla="*/ 309427 w 1228966"/>
              <a:gd name="connsiteY1" fmla="*/ 28934 h 413391"/>
              <a:gd name="connsiteX2" fmla="*/ 697651 w 1228966"/>
              <a:gd name="connsiteY2" fmla="*/ 215747 h 413391"/>
              <a:gd name="connsiteX3" fmla="*/ 914736 w 1228966"/>
              <a:gd name="connsiteY3" fmla="*/ 250143 h 413391"/>
              <a:gd name="connsiteX4" fmla="*/ 1228966 w 1228966"/>
              <a:gd name="connsiteY4" fmla="*/ 203345 h 413391"/>
              <a:gd name="connsiteX5" fmla="*/ 1210249 w 1228966"/>
              <a:gd name="connsiteY5" fmla="*/ 378747 h 413391"/>
              <a:gd name="connsiteX6" fmla="*/ 914736 w 1228966"/>
              <a:gd name="connsiteY6" fmla="*/ 413391 h 413391"/>
              <a:gd name="connsiteX7" fmla="*/ 468394 w 1228966"/>
              <a:gd name="connsiteY7" fmla="*/ 322904 h 413391"/>
              <a:gd name="connsiteX8" fmla="*/ 180789 w 1228966"/>
              <a:gd name="connsiteY8" fmla="*/ 133315 h 413391"/>
              <a:gd name="connsiteX9" fmla="*/ 4768 w 1228966"/>
              <a:gd name="connsiteY9" fmla="*/ 15721 h 413391"/>
              <a:gd name="connsiteX0" fmla="*/ 5400 w 1229598"/>
              <a:gd name="connsiteY0" fmla="*/ 15721 h 413391"/>
              <a:gd name="connsiteX1" fmla="*/ 310059 w 1229598"/>
              <a:gd name="connsiteY1" fmla="*/ 28934 h 413391"/>
              <a:gd name="connsiteX2" fmla="*/ 698283 w 1229598"/>
              <a:gd name="connsiteY2" fmla="*/ 215747 h 413391"/>
              <a:gd name="connsiteX3" fmla="*/ 915368 w 1229598"/>
              <a:gd name="connsiteY3" fmla="*/ 250143 h 413391"/>
              <a:gd name="connsiteX4" fmla="*/ 1229598 w 1229598"/>
              <a:gd name="connsiteY4" fmla="*/ 203345 h 413391"/>
              <a:gd name="connsiteX5" fmla="*/ 1210881 w 1229598"/>
              <a:gd name="connsiteY5" fmla="*/ 378747 h 413391"/>
              <a:gd name="connsiteX6" fmla="*/ 915368 w 1229598"/>
              <a:gd name="connsiteY6" fmla="*/ 413391 h 413391"/>
              <a:gd name="connsiteX7" fmla="*/ 469026 w 1229598"/>
              <a:gd name="connsiteY7" fmla="*/ 322904 h 413391"/>
              <a:gd name="connsiteX8" fmla="*/ 162562 w 1229598"/>
              <a:gd name="connsiteY8" fmla="*/ 119028 h 413391"/>
              <a:gd name="connsiteX9" fmla="*/ 5400 w 1229598"/>
              <a:gd name="connsiteY9" fmla="*/ 15721 h 413391"/>
              <a:gd name="connsiteX0" fmla="*/ 6396 w 1230594"/>
              <a:gd name="connsiteY0" fmla="*/ 15721 h 413391"/>
              <a:gd name="connsiteX1" fmla="*/ 311055 w 1230594"/>
              <a:gd name="connsiteY1" fmla="*/ 28934 h 413391"/>
              <a:gd name="connsiteX2" fmla="*/ 699279 w 1230594"/>
              <a:gd name="connsiteY2" fmla="*/ 215747 h 413391"/>
              <a:gd name="connsiteX3" fmla="*/ 916364 w 1230594"/>
              <a:gd name="connsiteY3" fmla="*/ 250143 h 413391"/>
              <a:gd name="connsiteX4" fmla="*/ 1230594 w 1230594"/>
              <a:gd name="connsiteY4" fmla="*/ 203345 h 413391"/>
              <a:gd name="connsiteX5" fmla="*/ 1211877 w 1230594"/>
              <a:gd name="connsiteY5" fmla="*/ 378747 h 413391"/>
              <a:gd name="connsiteX6" fmla="*/ 916364 w 1230594"/>
              <a:gd name="connsiteY6" fmla="*/ 413391 h 413391"/>
              <a:gd name="connsiteX7" fmla="*/ 470022 w 1230594"/>
              <a:gd name="connsiteY7" fmla="*/ 322904 h 413391"/>
              <a:gd name="connsiteX8" fmla="*/ 163558 w 1230594"/>
              <a:gd name="connsiteY8" fmla="*/ 119028 h 413391"/>
              <a:gd name="connsiteX9" fmla="*/ 6396 w 1230594"/>
              <a:gd name="connsiteY9" fmla="*/ 15721 h 413391"/>
              <a:gd name="connsiteX0" fmla="*/ 6396 w 1230594"/>
              <a:gd name="connsiteY0" fmla="*/ 15721 h 413391"/>
              <a:gd name="connsiteX1" fmla="*/ 311055 w 1230594"/>
              <a:gd name="connsiteY1" fmla="*/ 28934 h 413391"/>
              <a:gd name="connsiteX2" fmla="*/ 699279 w 1230594"/>
              <a:gd name="connsiteY2" fmla="*/ 215747 h 413391"/>
              <a:gd name="connsiteX3" fmla="*/ 916364 w 1230594"/>
              <a:gd name="connsiteY3" fmla="*/ 250143 h 413391"/>
              <a:gd name="connsiteX4" fmla="*/ 1230594 w 1230594"/>
              <a:gd name="connsiteY4" fmla="*/ 203345 h 413391"/>
              <a:gd name="connsiteX5" fmla="*/ 1211877 w 1230594"/>
              <a:gd name="connsiteY5" fmla="*/ 378747 h 413391"/>
              <a:gd name="connsiteX6" fmla="*/ 916364 w 1230594"/>
              <a:gd name="connsiteY6" fmla="*/ 413391 h 413391"/>
              <a:gd name="connsiteX7" fmla="*/ 470022 w 1230594"/>
              <a:gd name="connsiteY7" fmla="*/ 322904 h 413391"/>
              <a:gd name="connsiteX8" fmla="*/ 163558 w 1230594"/>
              <a:gd name="connsiteY8" fmla="*/ 119028 h 413391"/>
              <a:gd name="connsiteX9" fmla="*/ 6396 w 1230594"/>
              <a:gd name="connsiteY9" fmla="*/ 15721 h 413391"/>
              <a:gd name="connsiteX0" fmla="*/ 6396 w 1230594"/>
              <a:gd name="connsiteY0" fmla="*/ 15721 h 413391"/>
              <a:gd name="connsiteX1" fmla="*/ 311055 w 1230594"/>
              <a:gd name="connsiteY1" fmla="*/ 28934 h 413391"/>
              <a:gd name="connsiteX2" fmla="*/ 699279 w 1230594"/>
              <a:gd name="connsiteY2" fmla="*/ 215747 h 413391"/>
              <a:gd name="connsiteX3" fmla="*/ 916364 w 1230594"/>
              <a:gd name="connsiteY3" fmla="*/ 250143 h 413391"/>
              <a:gd name="connsiteX4" fmla="*/ 1230594 w 1230594"/>
              <a:gd name="connsiteY4" fmla="*/ 203345 h 413391"/>
              <a:gd name="connsiteX5" fmla="*/ 1211877 w 1230594"/>
              <a:gd name="connsiteY5" fmla="*/ 378747 h 413391"/>
              <a:gd name="connsiteX6" fmla="*/ 916364 w 1230594"/>
              <a:gd name="connsiteY6" fmla="*/ 413391 h 413391"/>
              <a:gd name="connsiteX7" fmla="*/ 470022 w 1230594"/>
              <a:gd name="connsiteY7" fmla="*/ 322904 h 413391"/>
              <a:gd name="connsiteX8" fmla="*/ 163558 w 1230594"/>
              <a:gd name="connsiteY8" fmla="*/ 119028 h 413391"/>
              <a:gd name="connsiteX9" fmla="*/ 6396 w 1230594"/>
              <a:gd name="connsiteY9" fmla="*/ 15721 h 413391"/>
              <a:gd name="connsiteX0" fmla="*/ 5364 w 1229562"/>
              <a:gd name="connsiteY0" fmla="*/ 15721 h 413391"/>
              <a:gd name="connsiteX1" fmla="*/ 310023 w 1229562"/>
              <a:gd name="connsiteY1" fmla="*/ 28934 h 413391"/>
              <a:gd name="connsiteX2" fmla="*/ 698247 w 1229562"/>
              <a:gd name="connsiteY2" fmla="*/ 215747 h 413391"/>
              <a:gd name="connsiteX3" fmla="*/ 915332 w 1229562"/>
              <a:gd name="connsiteY3" fmla="*/ 250143 h 413391"/>
              <a:gd name="connsiteX4" fmla="*/ 1229562 w 1229562"/>
              <a:gd name="connsiteY4" fmla="*/ 203345 h 413391"/>
              <a:gd name="connsiteX5" fmla="*/ 1210845 w 1229562"/>
              <a:gd name="connsiteY5" fmla="*/ 378747 h 413391"/>
              <a:gd name="connsiteX6" fmla="*/ 915332 w 1229562"/>
              <a:gd name="connsiteY6" fmla="*/ 413391 h 413391"/>
              <a:gd name="connsiteX7" fmla="*/ 468990 w 1229562"/>
              <a:gd name="connsiteY7" fmla="*/ 322904 h 413391"/>
              <a:gd name="connsiteX8" fmla="*/ 186099 w 1229562"/>
              <a:gd name="connsiteY8" fmla="*/ 114265 h 413391"/>
              <a:gd name="connsiteX9" fmla="*/ 5364 w 1229562"/>
              <a:gd name="connsiteY9" fmla="*/ 15721 h 413391"/>
              <a:gd name="connsiteX0" fmla="*/ 4249 w 1228447"/>
              <a:gd name="connsiteY0" fmla="*/ 15721 h 413391"/>
              <a:gd name="connsiteX1" fmla="*/ 308908 w 1228447"/>
              <a:gd name="connsiteY1" fmla="*/ 28934 h 413391"/>
              <a:gd name="connsiteX2" fmla="*/ 697132 w 1228447"/>
              <a:gd name="connsiteY2" fmla="*/ 215747 h 413391"/>
              <a:gd name="connsiteX3" fmla="*/ 914217 w 1228447"/>
              <a:gd name="connsiteY3" fmla="*/ 250143 h 413391"/>
              <a:gd name="connsiteX4" fmla="*/ 1228447 w 1228447"/>
              <a:gd name="connsiteY4" fmla="*/ 203345 h 413391"/>
              <a:gd name="connsiteX5" fmla="*/ 1209730 w 1228447"/>
              <a:gd name="connsiteY5" fmla="*/ 378747 h 413391"/>
              <a:gd name="connsiteX6" fmla="*/ 914217 w 1228447"/>
              <a:gd name="connsiteY6" fmla="*/ 413391 h 413391"/>
              <a:gd name="connsiteX7" fmla="*/ 467875 w 1228447"/>
              <a:gd name="connsiteY7" fmla="*/ 322904 h 413391"/>
              <a:gd name="connsiteX8" fmla="*/ 222703 w 1228447"/>
              <a:gd name="connsiteY8" fmla="*/ 107121 h 413391"/>
              <a:gd name="connsiteX9" fmla="*/ 4249 w 1228447"/>
              <a:gd name="connsiteY9" fmla="*/ 15721 h 413391"/>
              <a:gd name="connsiteX0" fmla="*/ 4609 w 1228807"/>
              <a:gd name="connsiteY0" fmla="*/ 15721 h 413391"/>
              <a:gd name="connsiteX1" fmla="*/ 309268 w 1228807"/>
              <a:gd name="connsiteY1" fmla="*/ 28934 h 413391"/>
              <a:gd name="connsiteX2" fmla="*/ 697492 w 1228807"/>
              <a:gd name="connsiteY2" fmla="*/ 215747 h 413391"/>
              <a:gd name="connsiteX3" fmla="*/ 914577 w 1228807"/>
              <a:gd name="connsiteY3" fmla="*/ 250143 h 413391"/>
              <a:gd name="connsiteX4" fmla="*/ 1228807 w 1228807"/>
              <a:gd name="connsiteY4" fmla="*/ 203345 h 413391"/>
              <a:gd name="connsiteX5" fmla="*/ 1210090 w 1228807"/>
              <a:gd name="connsiteY5" fmla="*/ 378747 h 413391"/>
              <a:gd name="connsiteX6" fmla="*/ 914577 w 1228807"/>
              <a:gd name="connsiteY6" fmla="*/ 413391 h 413391"/>
              <a:gd name="connsiteX7" fmla="*/ 468235 w 1228807"/>
              <a:gd name="connsiteY7" fmla="*/ 322904 h 413391"/>
              <a:gd name="connsiteX8" fmla="*/ 208918 w 1228807"/>
              <a:gd name="connsiteY8" fmla="*/ 121408 h 413391"/>
              <a:gd name="connsiteX9" fmla="*/ 4609 w 1228807"/>
              <a:gd name="connsiteY9" fmla="*/ 15721 h 413391"/>
              <a:gd name="connsiteX0" fmla="*/ 4609 w 1228807"/>
              <a:gd name="connsiteY0" fmla="*/ 15721 h 413391"/>
              <a:gd name="connsiteX1" fmla="*/ 309268 w 1228807"/>
              <a:gd name="connsiteY1" fmla="*/ 28934 h 413391"/>
              <a:gd name="connsiteX2" fmla="*/ 697492 w 1228807"/>
              <a:gd name="connsiteY2" fmla="*/ 215747 h 413391"/>
              <a:gd name="connsiteX3" fmla="*/ 914577 w 1228807"/>
              <a:gd name="connsiteY3" fmla="*/ 250143 h 413391"/>
              <a:gd name="connsiteX4" fmla="*/ 1228807 w 1228807"/>
              <a:gd name="connsiteY4" fmla="*/ 203345 h 413391"/>
              <a:gd name="connsiteX5" fmla="*/ 1210090 w 1228807"/>
              <a:gd name="connsiteY5" fmla="*/ 378747 h 413391"/>
              <a:gd name="connsiteX6" fmla="*/ 914577 w 1228807"/>
              <a:gd name="connsiteY6" fmla="*/ 413391 h 413391"/>
              <a:gd name="connsiteX7" fmla="*/ 468235 w 1228807"/>
              <a:gd name="connsiteY7" fmla="*/ 322904 h 413391"/>
              <a:gd name="connsiteX8" fmla="*/ 208918 w 1228807"/>
              <a:gd name="connsiteY8" fmla="*/ 121408 h 413391"/>
              <a:gd name="connsiteX9" fmla="*/ 4609 w 1228807"/>
              <a:gd name="connsiteY9" fmla="*/ 15721 h 413391"/>
              <a:gd name="connsiteX0" fmla="*/ 4609 w 1228807"/>
              <a:gd name="connsiteY0" fmla="*/ 15721 h 413391"/>
              <a:gd name="connsiteX1" fmla="*/ 309268 w 1228807"/>
              <a:gd name="connsiteY1" fmla="*/ 28934 h 413391"/>
              <a:gd name="connsiteX2" fmla="*/ 697492 w 1228807"/>
              <a:gd name="connsiteY2" fmla="*/ 215747 h 413391"/>
              <a:gd name="connsiteX3" fmla="*/ 914577 w 1228807"/>
              <a:gd name="connsiteY3" fmla="*/ 250143 h 413391"/>
              <a:gd name="connsiteX4" fmla="*/ 1228807 w 1228807"/>
              <a:gd name="connsiteY4" fmla="*/ 203345 h 413391"/>
              <a:gd name="connsiteX5" fmla="*/ 1210090 w 1228807"/>
              <a:gd name="connsiteY5" fmla="*/ 378747 h 413391"/>
              <a:gd name="connsiteX6" fmla="*/ 914577 w 1228807"/>
              <a:gd name="connsiteY6" fmla="*/ 413391 h 413391"/>
              <a:gd name="connsiteX7" fmla="*/ 468235 w 1228807"/>
              <a:gd name="connsiteY7" fmla="*/ 322904 h 413391"/>
              <a:gd name="connsiteX8" fmla="*/ 208918 w 1228807"/>
              <a:gd name="connsiteY8" fmla="*/ 121408 h 413391"/>
              <a:gd name="connsiteX9" fmla="*/ 4609 w 1228807"/>
              <a:gd name="connsiteY9" fmla="*/ 15721 h 413391"/>
              <a:gd name="connsiteX0" fmla="*/ 4609 w 1228807"/>
              <a:gd name="connsiteY0" fmla="*/ 15721 h 413391"/>
              <a:gd name="connsiteX1" fmla="*/ 309268 w 1228807"/>
              <a:gd name="connsiteY1" fmla="*/ 28934 h 413391"/>
              <a:gd name="connsiteX2" fmla="*/ 697492 w 1228807"/>
              <a:gd name="connsiteY2" fmla="*/ 215747 h 413391"/>
              <a:gd name="connsiteX3" fmla="*/ 914577 w 1228807"/>
              <a:gd name="connsiteY3" fmla="*/ 250143 h 413391"/>
              <a:gd name="connsiteX4" fmla="*/ 1228807 w 1228807"/>
              <a:gd name="connsiteY4" fmla="*/ 203345 h 413391"/>
              <a:gd name="connsiteX5" fmla="*/ 1210090 w 1228807"/>
              <a:gd name="connsiteY5" fmla="*/ 378747 h 413391"/>
              <a:gd name="connsiteX6" fmla="*/ 914577 w 1228807"/>
              <a:gd name="connsiteY6" fmla="*/ 413391 h 413391"/>
              <a:gd name="connsiteX7" fmla="*/ 468235 w 1228807"/>
              <a:gd name="connsiteY7" fmla="*/ 322904 h 413391"/>
              <a:gd name="connsiteX8" fmla="*/ 208918 w 1228807"/>
              <a:gd name="connsiteY8" fmla="*/ 121408 h 413391"/>
              <a:gd name="connsiteX9" fmla="*/ 4609 w 1228807"/>
              <a:gd name="connsiteY9" fmla="*/ 15721 h 413391"/>
              <a:gd name="connsiteX0" fmla="*/ 4609 w 1228807"/>
              <a:gd name="connsiteY0" fmla="*/ 15721 h 413391"/>
              <a:gd name="connsiteX1" fmla="*/ 309268 w 1228807"/>
              <a:gd name="connsiteY1" fmla="*/ 28934 h 413391"/>
              <a:gd name="connsiteX2" fmla="*/ 697492 w 1228807"/>
              <a:gd name="connsiteY2" fmla="*/ 215747 h 413391"/>
              <a:gd name="connsiteX3" fmla="*/ 914577 w 1228807"/>
              <a:gd name="connsiteY3" fmla="*/ 250143 h 413391"/>
              <a:gd name="connsiteX4" fmla="*/ 1228807 w 1228807"/>
              <a:gd name="connsiteY4" fmla="*/ 203345 h 413391"/>
              <a:gd name="connsiteX5" fmla="*/ 1210090 w 1228807"/>
              <a:gd name="connsiteY5" fmla="*/ 378747 h 413391"/>
              <a:gd name="connsiteX6" fmla="*/ 914577 w 1228807"/>
              <a:gd name="connsiteY6" fmla="*/ 413391 h 413391"/>
              <a:gd name="connsiteX7" fmla="*/ 468235 w 1228807"/>
              <a:gd name="connsiteY7" fmla="*/ 322904 h 413391"/>
              <a:gd name="connsiteX8" fmla="*/ 208918 w 1228807"/>
              <a:gd name="connsiteY8" fmla="*/ 121408 h 413391"/>
              <a:gd name="connsiteX9" fmla="*/ 4609 w 1228807"/>
              <a:gd name="connsiteY9" fmla="*/ 15721 h 413391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  <a:gd name="connsiteX0" fmla="*/ 4609 w 1228807"/>
              <a:gd name="connsiteY0" fmla="*/ 15721 h 406247"/>
              <a:gd name="connsiteX1" fmla="*/ 309268 w 1228807"/>
              <a:gd name="connsiteY1" fmla="*/ 28934 h 406247"/>
              <a:gd name="connsiteX2" fmla="*/ 697492 w 1228807"/>
              <a:gd name="connsiteY2" fmla="*/ 215747 h 406247"/>
              <a:gd name="connsiteX3" fmla="*/ 914577 w 1228807"/>
              <a:gd name="connsiteY3" fmla="*/ 250143 h 406247"/>
              <a:gd name="connsiteX4" fmla="*/ 1228807 w 1228807"/>
              <a:gd name="connsiteY4" fmla="*/ 203345 h 406247"/>
              <a:gd name="connsiteX5" fmla="*/ 1210090 w 1228807"/>
              <a:gd name="connsiteY5" fmla="*/ 378747 h 406247"/>
              <a:gd name="connsiteX6" fmla="*/ 914577 w 1228807"/>
              <a:gd name="connsiteY6" fmla="*/ 406247 h 406247"/>
              <a:gd name="connsiteX7" fmla="*/ 468235 w 1228807"/>
              <a:gd name="connsiteY7" fmla="*/ 322904 h 406247"/>
              <a:gd name="connsiteX8" fmla="*/ 208918 w 1228807"/>
              <a:gd name="connsiteY8" fmla="*/ 121408 h 406247"/>
              <a:gd name="connsiteX9" fmla="*/ 4609 w 1228807"/>
              <a:gd name="connsiteY9" fmla="*/ 15721 h 40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807" h="406247">
                <a:moveTo>
                  <a:pt x="4609" y="15721"/>
                </a:moveTo>
                <a:cubicBezTo>
                  <a:pt x="63864" y="-17617"/>
                  <a:pt x="230420" y="9482"/>
                  <a:pt x="309268" y="28934"/>
                </a:cubicBezTo>
                <a:cubicBezTo>
                  <a:pt x="438676" y="91205"/>
                  <a:pt x="570190" y="170129"/>
                  <a:pt x="697492" y="215747"/>
                </a:cubicBezTo>
                <a:cubicBezTo>
                  <a:pt x="824794" y="261365"/>
                  <a:pt x="826025" y="252210"/>
                  <a:pt x="914577" y="250143"/>
                </a:cubicBezTo>
                <a:cubicBezTo>
                  <a:pt x="1003129" y="248076"/>
                  <a:pt x="1168841" y="236129"/>
                  <a:pt x="1228807" y="203345"/>
                </a:cubicBezTo>
                <a:cubicBezTo>
                  <a:pt x="1228807" y="253875"/>
                  <a:pt x="1210090" y="328217"/>
                  <a:pt x="1210090" y="378747"/>
                </a:cubicBezTo>
                <a:cubicBezTo>
                  <a:pt x="1131242" y="398199"/>
                  <a:pt x="997410" y="406247"/>
                  <a:pt x="914577" y="406247"/>
                </a:cubicBezTo>
                <a:cubicBezTo>
                  <a:pt x="662647" y="389579"/>
                  <a:pt x="585845" y="370377"/>
                  <a:pt x="468235" y="322904"/>
                </a:cubicBezTo>
                <a:cubicBezTo>
                  <a:pt x="350625" y="275431"/>
                  <a:pt x="391489" y="227771"/>
                  <a:pt x="208918" y="121408"/>
                </a:cubicBezTo>
                <a:cubicBezTo>
                  <a:pt x="111217" y="67434"/>
                  <a:pt x="-27046" y="33515"/>
                  <a:pt x="4609" y="15721"/>
                </a:cubicBezTo>
                <a:close/>
              </a:path>
            </a:pathLst>
          </a:cu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29200" y="304800"/>
            <a:ext cx="2377440" cy="2334944"/>
          </a:xfrm>
          <a:custGeom>
            <a:avLst/>
            <a:gdLst/>
            <a:ahLst/>
            <a:cxnLst/>
            <a:rect l="l" t="t" r="r" b="b"/>
            <a:pathLst>
              <a:path w="2377440" h="2334944">
                <a:moveTo>
                  <a:pt x="1188720" y="0"/>
                </a:moveTo>
                <a:cubicBezTo>
                  <a:pt x="1845232" y="0"/>
                  <a:pt x="2377440" y="532208"/>
                  <a:pt x="2377440" y="1188720"/>
                </a:cubicBezTo>
                <a:cubicBezTo>
                  <a:pt x="2377440" y="1737528"/>
                  <a:pt x="2005531" y="2199472"/>
                  <a:pt x="1499636" y="2334944"/>
                </a:cubicBezTo>
                <a:cubicBezTo>
                  <a:pt x="1477822" y="2308526"/>
                  <a:pt x="1484038" y="2250874"/>
                  <a:pt x="1487301" y="2149124"/>
                </a:cubicBezTo>
                <a:cubicBezTo>
                  <a:pt x="1490020" y="2136857"/>
                  <a:pt x="1491128" y="2124139"/>
                  <a:pt x="1491128" y="2111163"/>
                </a:cubicBezTo>
                <a:lnTo>
                  <a:pt x="1491128" y="1909543"/>
                </a:lnTo>
                <a:cubicBezTo>
                  <a:pt x="1491128" y="1837861"/>
                  <a:pt x="1457313" y="1774078"/>
                  <a:pt x="1404197" y="1734005"/>
                </a:cubicBezTo>
                <a:cubicBezTo>
                  <a:pt x="1628351" y="1713905"/>
                  <a:pt x="1937882" y="1612664"/>
                  <a:pt x="1961685" y="1175961"/>
                </a:cubicBezTo>
                <a:cubicBezTo>
                  <a:pt x="1970962" y="1043440"/>
                  <a:pt x="1920455" y="923966"/>
                  <a:pt x="1829070" y="828432"/>
                </a:cubicBezTo>
                <a:cubicBezTo>
                  <a:pt x="1840658" y="794651"/>
                  <a:pt x="1851704" y="759571"/>
                  <a:pt x="1857668" y="714323"/>
                </a:cubicBezTo>
                <a:cubicBezTo>
                  <a:pt x="1851572" y="549575"/>
                  <a:pt x="1824050" y="513412"/>
                  <a:pt x="1815572" y="503445"/>
                </a:cubicBezTo>
                <a:cubicBezTo>
                  <a:pt x="1766898" y="501507"/>
                  <a:pt x="1668217" y="525760"/>
                  <a:pt x="1583827" y="566683"/>
                </a:cubicBezTo>
                <a:lnTo>
                  <a:pt x="1484848" y="624864"/>
                </a:lnTo>
                <a:cubicBezTo>
                  <a:pt x="1392705" y="596644"/>
                  <a:pt x="1292169" y="581601"/>
                  <a:pt x="1188255" y="581601"/>
                </a:cubicBezTo>
                <a:cubicBezTo>
                  <a:pt x="1082666" y="581601"/>
                  <a:pt x="981480" y="595827"/>
                  <a:pt x="889173" y="622938"/>
                </a:cubicBezTo>
                <a:lnTo>
                  <a:pt x="789422" y="564302"/>
                </a:lnTo>
                <a:cubicBezTo>
                  <a:pt x="705031" y="523379"/>
                  <a:pt x="606350" y="499126"/>
                  <a:pt x="557677" y="501064"/>
                </a:cubicBezTo>
                <a:cubicBezTo>
                  <a:pt x="549199" y="511031"/>
                  <a:pt x="521676" y="547194"/>
                  <a:pt x="515580" y="711942"/>
                </a:cubicBezTo>
                <a:cubicBezTo>
                  <a:pt x="521632" y="757855"/>
                  <a:pt x="532916" y="793299"/>
                  <a:pt x="544669" y="827547"/>
                </a:cubicBezTo>
                <a:cubicBezTo>
                  <a:pt x="459945" y="921544"/>
                  <a:pt x="411502" y="1039595"/>
                  <a:pt x="414825" y="1175961"/>
                </a:cubicBezTo>
                <a:cubicBezTo>
                  <a:pt x="423635" y="1537515"/>
                  <a:pt x="640725" y="1618398"/>
                  <a:pt x="641043" y="1636495"/>
                </a:cubicBezTo>
                <a:cubicBezTo>
                  <a:pt x="753212" y="1694577"/>
                  <a:pt x="869726" y="1719351"/>
                  <a:pt x="974373" y="1729125"/>
                </a:cubicBezTo>
                <a:cubicBezTo>
                  <a:pt x="921453" y="1766724"/>
                  <a:pt x="886076" y="1827114"/>
                  <a:pt x="883177" y="1896023"/>
                </a:cubicBezTo>
                <a:cubicBezTo>
                  <a:pt x="845346" y="1912033"/>
                  <a:pt x="793601" y="1918537"/>
                  <a:pt x="761692" y="1920012"/>
                </a:cubicBezTo>
                <a:cubicBezTo>
                  <a:pt x="716969" y="1922079"/>
                  <a:pt x="716347" y="1931234"/>
                  <a:pt x="652053" y="1885616"/>
                </a:cubicBezTo>
                <a:cubicBezTo>
                  <a:pt x="587759" y="1839998"/>
                  <a:pt x="521337" y="1761074"/>
                  <a:pt x="455979" y="1698803"/>
                </a:cubicBezTo>
                <a:cubicBezTo>
                  <a:pt x="416157" y="1679351"/>
                  <a:pt x="332037" y="1652252"/>
                  <a:pt x="302110" y="1685590"/>
                </a:cubicBezTo>
                <a:cubicBezTo>
                  <a:pt x="286123" y="1703384"/>
                  <a:pt x="355953" y="1737303"/>
                  <a:pt x="405297" y="1791277"/>
                </a:cubicBezTo>
                <a:cubicBezTo>
                  <a:pt x="497505" y="1897640"/>
                  <a:pt x="476867" y="1945300"/>
                  <a:pt x="536266" y="1992773"/>
                </a:cubicBezTo>
                <a:cubicBezTo>
                  <a:pt x="595665" y="2040246"/>
                  <a:pt x="634454" y="2059448"/>
                  <a:pt x="761692" y="2076116"/>
                </a:cubicBezTo>
                <a:cubicBezTo>
                  <a:pt x="793796" y="2076116"/>
                  <a:pt x="841067" y="2071377"/>
                  <a:pt x="879261" y="2060186"/>
                </a:cubicBezTo>
                <a:cubicBezTo>
                  <a:pt x="880274" y="2236800"/>
                  <a:pt x="903727" y="2303291"/>
                  <a:pt x="872442" y="2333565"/>
                </a:cubicBezTo>
                <a:cubicBezTo>
                  <a:pt x="369289" y="2196211"/>
                  <a:pt x="0" y="1735591"/>
                  <a:pt x="0" y="1188720"/>
                </a:cubicBezTo>
                <a:cubicBezTo>
                  <a:pt x="0" y="532208"/>
                  <a:pt x="532208" y="0"/>
                  <a:pt x="1188720" y="0"/>
                </a:cubicBezTo>
                <a:close/>
              </a:path>
            </a:pathLst>
          </a:cu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2" t="15452" r="25526" b="32446"/>
          <a:stretch/>
        </p:blipFill>
        <p:spPr>
          <a:xfrm>
            <a:off x="7924800" y="254479"/>
            <a:ext cx="2208362" cy="22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1430" y="178384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189963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3999" y="5749483"/>
            <a:ext cx="3329811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algn="just">
              <a:defRPr sz="1000">
                <a:ln w="18415" cmpd="sng">
                  <a:noFill/>
                  <a:prstDash val="solid"/>
                </a:ln>
                <a:solidFill>
                  <a:srgbClr val="3E9C87"/>
                </a:solidFill>
                <a:latin typeface="Comic Sans MS" pitchFamily="66" charset="0"/>
              </a:defRPr>
            </a:lvl1pPr>
          </a:lstStyle>
          <a:p>
            <a:r>
              <a:rPr lang="en-US" altLang="zh-CN" dirty="0" smtClean="0"/>
              <a:t>Through a few trying of career, finally, I find the loving one which I would love to donate my whole life time. With the passion and can do attitude, I'm not afraid to trying and learning anything about that and make it perfect.</a:t>
            </a:r>
            <a:endParaRPr lang="zh-CN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5333999" y="4606483"/>
            <a:ext cx="33010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algn="just">
              <a:defRPr sz="1200">
                <a:ln w="18415" cmpd="sng">
                  <a:noFill/>
                  <a:prstDash val="solid"/>
                </a:ln>
                <a:solidFill>
                  <a:srgbClr val="3E9C87"/>
                </a:solidFill>
                <a:latin typeface="Comic Sans MS" pitchFamily="66" charset="0"/>
              </a:defRPr>
            </a:lvl1pPr>
          </a:lstStyle>
          <a:p>
            <a:r>
              <a:rPr lang="en-US" altLang="zh-CN" sz="1000" dirty="0"/>
              <a:t>I’m a graduate of Computer Science at the University of Canterbury. I have a passion for coding which makes me feel inner peace and like to solve puzzles which makes me exciting. Meanwhile, I also love the design which always makes me don't want to stop.</a:t>
            </a:r>
            <a:endParaRPr lang="zh-CN" altLang="en-US" sz="1000" dirty="0"/>
          </a:p>
        </p:txBody>
      </p:sp>
      <p:grpSp>
        <p:nvGrpSpPr>
          <p:cNvPr id="226" name="组合 225"/>
          <p:cNvGrpSpPr/>
          <p:nvPr/>
        </p:nvGrpSpPr>
        <p:grpSpPr>
          <a:xfrm>
            <a:off x="3089836" y="709859"/>
            <a:ext cx="4161689" cy="3226213"/>
            <a:chOff x="3133004" y="191119"/>
            <a:chExt cx="4161689" cy="3226213"/>
          </a:xfrm>
        </p:grpSpPr>
        <p:sp>
          <p:nvSpPr>
            <p:cNvPr id="3" name="正五边形 2"/>
            <p:cNvSpPr/>
            <p:nvPr/>
          </p:nvSpPr>
          <p:spPr>
            <a:xfrm>
              <a:off x="3962400" y="526549"/>
              <a:ext cx="2514600" cy="2514600"/>
            </a:xfrm>
            <a:prstGeom prst="pent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正五边形 209"/>
            <p:cNvSpPr/>
            <p:nvPr/>
          </p:nvSpPr>
          <p:spPr>
            <a:xfrm>
              <a:off x="4302592" y="846528"/>
              <a:ext cx="1828800" cy="1828800"/>
            </a:xfrm>
            <a:prstGeom prst="pentagon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正五边形 211"/>
            <p:cNvSpPr/>
            <p:nvPr/>
          </p:nvSpPr>
          <p:spPr>
            <a:xfrm>
              <a:off x="4648200" y="1212349"/>
              <a:ext cx="1143000" cy="1143000"/>
            </a:xfrm>
            <a:prstGeom prst="pentagon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3" idx="1"/>
            </p:cNvCxnSpPr>
            <p:nvPr/>
          </p:nvCxnSpPr>
          <p:spPr>
            <a:xfrm>
              <a:off x="3962403" y="1487038"/>
              <a:ext cx="1257297" cy="29681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3" idx="2"/>
            </p:cNvCxnSpPr>
            <p:nvPr/>
          </p:nvCxnSpPr>
          <p:spPr>
            <a:xfrm flipV="1">
              <a:off x="4442648" y="1783849"/>
              <a:ext cx="777052" cy="125729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endCxn id="3" idx="0"/>
            </p:cNvCxnSpPr>
            <p:nvPr/>
          </p:nvCxnSpPr>
          <p:spPr>
            <a:xfrm flipV="1">
              <a:off x="5219700" y="526549"/>
              <a:ext cx="0" cy="125730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3" idx="4"/>
            </p:cNvCxnSpPr>
            <p:nvPr/>
          </p:nvCxnSpPr>
          <p:spPr>
            <a:xfrm flipH="1" flipV="1">
              <a:off x="5219700" y="1783849"/>
              <a:ext cx="777052" cy="125729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3" idx="5"/>
            </p:cNvCxnSpPr>
            <p:nvPr/>
          </p:nvCxnSpPr>
          <p:spPr>
            <a:xfrm flipH="1">
              <a:off x="5219700" y="1487038"/>
              <a:ext cx="1257297" cy="29681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3133004" y="1245528"/>
              <a:ext cx="82586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dirty="0" smtClean="0">
                  <a:ln w="18415" cmpd="sng">
                    <a:noFill/>
                    <a:prstDash val="solid"/>
                  </a:ln>
                  <a:solidFill>
                    <a:srgbClr val="3E9C87"/>
                  </a:solidFill>
                </a:rPr>
                <a:t>Design</a:t>
              </a:r>
              <a:endParaRPr lang="zh-CN" altLang="en-US" sz="2800" b="1" cap="none" spc="0" dirty="0">
                <a:ln w="18415" cmpd="sng">
                  <a:noFill/>
                  <a:prstDash val="solid"/>
                </a:ln>
                <a:solidFill>
                  <a:srgbClr val="3E9C87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4796044" y="191119"/>
              <a:ext cx="8418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dirty="0" smtClean="0">
                  <a:ln w="18415" cmpd="sng">
                    <a:noFill/>
                    <a:prstDash val="solid"/>
                  </a:ln>
                  <a:solidFill>
                    <a:srgbClr val="3E9C87"/>
                  </a:solidFill>
                </a:rPr>
                <a:t>Coding</a:t>
              </a:r>
              <a:endParaRPr lang="zh-CN" altLang="en-US" sz="2800" b="1" cap="none" spc="0" dirty="0">
                <a:ln w="18415" cmpd="sng">
                  <a:noFill/>
                  <a:prstDash val="solid"/>
                </a:ln>
                <a:solidFill>
                  <a:srgbClr val="3E9C87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6391561" y="1287060"/>
              <a:ext cx="9031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dirty="0" smtClean="0">
                  <a:ln w="18415" cmpd="sng">
                    <a:noFill/>
                    <a:prstDash val="solid"/>
                  </a:ln>
                  <a:solidFill>
                    <a:srgbClr val="3E9C87"/>
                  </a:solidFill>
                </a:rPr>
                <a:t>Passion</a:t>
              </a:r>
              <a:endParaRPr lang="zh-CN" altLang="en-US" sz="2800" b="1" cap="none" spc="0" dirty="0">
                <a:ln w="18415" cmpd="sng">
                  <a:noFill/>
                  <a:prstDash val="solid"/>
                </a:ln>
                <a:solidFill>
                  <a:srgbClr val="3E9C87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5695822" y="3047999"/>
              <a:ext cx="100540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dirty="0" smtClean="0">
                  <a:ln w="18415" cmpd="sng">
                    <a:noFill/>
                    <a:prstDash val="solid"/>
                  </a:ln>
                  <a:solidFill>
                    <a:srgbClr val="3E9C87"/>
                  </a:solidFill>
                </a:rPr>
                <a:t>Learning</a:t>
              </a:r>
            </a:p>
          </p:txBody>
        </p:sp>
        <p:sp>
          <p:nvSpPr>
            <p:cNvPr id="225" name="矩形 224"/>
            <p:cNvSpPr/>
            <p:nvPr/>
          </p:nvSpPr>
          <p:spPr>
            <a:xfrm>
              <a:off x="3617525" y="3048000"/>
              <a:ext cx="15165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dirty="0" smtClean="0">
                  <a:ln w="18415" cmpd="sng">
                    <a:noFill/>
                    <a:prstDash val="solid"/>
                  </a:ln>
                  <a:solidFill>
                    <a:srgbClr val="3E9C87"/>
                  </a:solidFill>
                </a:rPr>
                <a:t>Responsibility</a:t>
              </a:r>
            </a:p>
          </p:txBody>
        </p:sp>
        <p:sp>
          <p:nvSpPr>
            <p:cNvPr id="219" name="正五边形 218"/>
            <p:cNvSpPr/>
            <p:nvPr/>
          </p:nvSpPr>
          <p:spPr>
            <a:xfrm>
              <a:off x="4202025" y="846528"/>
              <a:ext cx="2162830" cy="2098923"/>
            </a:xfrm>
            <a:custGeom>
              <a:avLst/>
              <a:gdLst>
                <a:gd name="connsiteX0" fmla="*/ 2 w 1807234"/>
                <a:gd name="connsiteY0" fmla="*/ 716047 h 1874641"/>
                <a:gd name="connsiteX1" fmla="*/ 903617 w 1807234"/>
                <a:gd name="connsiteY1" fmla="*/ 0 h 1874641"/>
                <a:gd name="connsiteX2" fmla="*/ 1807232 w 1807234"/>
                <a:gd name="connsiteY2" fmla="*/ 716047 h 1874641"/>
                <a:gd name="connsiteX3" fmla="*/ 1462082 w 1807234"/>
                <a:gd name="connsiteY3" fmla="*/ 1874636 h 1874641"/>
                <a:gd name="connsiteX4" fmla="*/ 345152 w 1807234"/>
                <a:gd name="connsiteY4" fmla="*/ 1874636 h 1874641"/>
                <a:gd name="connsiteX5" fmla="*/ 2 w 1807234"/>
                <a:gd name="connsiteY5" fmla="*/ 716047 h 1874641"/>
                <a:gd name="connsiteX0" fmla="*/ 0 w 2022890"/>
                <a:gd name="connsiteY0" fmla="*/ 672914 h 1874636"/>
                <a:gd name="connsiteX1" fmla="*/ 1119275 w 2022890"/>
                <a:gd name="connsiteY1" fmla="*/ 0 h 1874636"/>
                <a:gd name="connsiteX2" fmla="*/ 2022890 w 2022890"/>
                <a:gd name="connsiteY2" fmla="*/ 716047 h 1874636"/>
                <a:gd name="connsiteX3" fmla="*/ 1677740 w 2022890"/>
                <a:gd name="connsiteY3" fmla="*/ 1874636 h 1874636"/>
                <a:gd name="connsiteX4" fmla="*/ 560810 w 2022890"/>
                <a:gd name="connsiteY4" fmla="*/ 1874636 h 1874636"/>
                <a:gd name="connsiteX5" fmla="*/ 0 w 2022890"/>
                <a:gd name="connsiteY5" fmla="*/ 672914 h 1874636"/>
                <a:gd name="connsiteX0" fmla="*/ 0 w 2264430"/>
                <a:gd name="connsiteY0" fmla="*/ 672914 h 1874636"/>
                <a:gd name="connsiteX1" fmla="*/ 1119275 w 2264430"/>
                <a:gd name="connsiteY1" fmla="*/ 0 h 1874636"/>
                <a:gd name="connsiteX2" fmla="*/ 2264430 w 2264430"/>
                <a:gd name="connsiteY2" fmla="*/ 647035 h 1874636"/>
                <a:gd name="connsiteX3" fmla="*/ 1677740 w 2264430"/>
                <a:gd name="connsiteY3" fmla="*/ 1874636 h 1874636"/>
                <a:gd name="connsiteX4" fmla="*/ 560810 w 2264430"/>
                <a:gd name="connsiteY4" fmla="*/ 1874636 h 1874636"/>
                <a:gd name="connsiteX5" fmla="*/ 0 w 2264430"/>
                <a:gd name="connsiteY5" fmla="*/ 672914 h 1874636"/>
                <a:gd name="connsiteX0" fmla="*/ 0 w 2264430"/>
                <a:gd name="connsiteY0" fmla="*/ 672914 h 2098923"/>
                <a:gd name="connsiteX1" fmla="*/ 1119275 w 2264430"/>
                <a:gd name="connsiteY1" fmla="*/ 0 h 2098923"/>
                <a:gd name="connsiteX2" fmla="*/ 2264430 w 2264430"/>
                <a:gd name="connsiteY2" fmla="*/ 647035 h 2098923"/>
                <a:gd name="connsiteX3" fmla="*/ 1677740 w 2264430"/>
                <a:gd name="connsiteY3" fmla="*/ 1874636 h 2098923"/>
                <a:gd name="connsiteX4" fmla="*/ 396908 w 2264430"/>
                <a:gd name="connsiteY4" fmla="*/ 2098923 h 2098923"/>
                <a:gd name="connsiteX5" fmla="*/ 0 w 2264430"/>
                <a:gd name="connsiteY5" fmla="*/ 672914 h 2098923"/>
                <a:gd name="connsiteX0" fmla="*/ 0 w 2264430"/>
                <a:gd name="connsiteY0" fmla="*/ 672914 h 2098923"/>
                <a:gd name="connsiteX1" fmla="*/ 1119275 w 2264430"/>
                <a:gd name="connsiteY1" fmla="*/ 0 h 2098923"/>
                <a:gd name="connsiteX2" fmla="*/ 2264430 w 2264430"/>
                <a:gd name="connsiteY2" fmla="*/ 647035 h 2098923"/>
                <a:gd name="connsiteX3" fmla="*/ 1755378 w 2264430"/>
                <a:gd name="connsiteY3" fmla="*/ 1978153 h 2098923"/>
                <a:gd name="connsiteX4" fmla="*/ 396908 w 2264430"/>
                <a:gd name="connsiteY4" fmla="*/ 2098923 h 2098923"/>
                <a:gd name="connsiteX5" fmla="*/ 0 w 2264430"/>
                <a:gd name="connsiteY5" fmla="*/ 672914 h 2098923"/>
                <a:gd name="connsiteX0" fmla="*/ 0 w 2162830"/>
                <a:gd name="connsiteY0" fmla="*/ 707839 h 2098923"/>
                <a:gd name="connsiteX1" fmla="*/ 1017675 w 2162830"/>
                <a:gd name="connsiteY1" fmla="*/ 0 h 2098923"/>
                <a:gd name="connsiteX2" fmla="*/ 2162830 w 2162830"/>
                <a:gd name="connsiteY2" fmla="*/ 647035 h 2098923"/>
                <a:gd name="connsiteX3" fmla="*/ 1653778 w 2162830"/>
                <a:gd name="connsiteY3" fmla="*/ 1978153 h 2098923"/>
                <a:gd name="connsiteX4" fmla="*/ 295308 w 2162830"/>
                <a:gd name="connsiteY4" fmla="*/ 2098923 h 2098923"/>
                <a:gd name="connsiteX5" fmla="*/ 0 w 2162830"/>
                <a:gd name="connsiteY5" fmla="*/ 707839 h 2098923"/>
                <a:gd name="connsiteX0" fmla="*/ 0 w 2162830"/>
                <a:gd name="connsiteY0" fmla="*/ 707839 h 2098923"/>
                <a:gd name="connsiteX1" fmla="*/ 1017675 w 2162830"/>
                <a:gd name="connsiteY1" fmla="*/ 0 h 2098923"/>
                <a:gd name="connsiteX2" fmla="*/ 2162830 w 2162830"/>
                <a:gd name="connsiteY2" fmla="*/ 647035 h 2098923"/>
                <a:gd name="connsiteX3" fmla="*/ 1688703 w 2162830"/>
                <a:gd name="connsiteY3" fmla="*/ 2032128 h 2098923"/>
                <a:gd name="connsiteX4" fmla="*/ 295308 w 2162830"/>
                <a:gd name="connsiteY4" fmla="*/ 2098923 h 2098923"/>
                <a:gd name="connsiteX5" fmla="*/ 0 w 2162830"/>
                <a:gd name="connsiteY5" fmla="*/ 707839 h 209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2830" h="2098923">
                  <a:moveTo>
                    <a:pt x="0" y="707839"/>
                  </a:moveTo>
                  <a:lnTo>
                    <a:pt x="1017675" y="0"/>
                  </a:lnTo>
                  <a:lnTo>
                    <a:pt x="2162830" y="647035"/>
                  </a:lnTo>
                  <a:lnTo>
                    <a:pt x="1688703" y="2032128"/>
                  </a:lnTo>
                  <a:lnTo>
                    <a:pt x="295308" y="2098923"/>
                  </a:lnTo>
                  <a:lnTo>
                    <a:pt x="0" y="707839"/>
                  </a:lnTo>
                  <a:close/>
                </a:path>
              </a:pathLst>
            </a:custGeom>
            <a:solidFill>
              <a:srgbClr val="3E9C8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3" name="组合 472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474" name="椭圆 473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475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弦形 477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弦形 478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弦形 479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弦形 481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弦形 482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空心弧 485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7" name="空心弧 486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8" name="空心弧 487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89" name="组合 488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497" name="椭圆 496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0" name="椭圆 489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66544" y="4784968"/>
            <a:ext cx="3063119" cy="1463040"/>
            <a:chOff x="1866544" y="4784968"/>
            <a:chExt cx="3063119" cy="146304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866544" y="4982929"/>
              <a:ext cx="1037432" cy="1225273"/>
              <a:chOff x="3213105" y="2967921"/>
              <a:chExt cx="1185637" cy="1401636"/>
            </a:xfrm>
          </p:grpSpPr>
          <p:sp>
            <p:nvSpPr>
              <p:cNvPr id="124" name="弦形 101"/>
              <p:cNvSpPr/>
              <p:nvPr/>
            </p:nvSpPr>
            <p:spPr>
              <a:xfrm rot="5853629" flipH="1">
                <a:off x="3797667" y="3695898"/>
                <a:ext cx="435407" cy="634644"/>
              </a:xfrm>
              <a:custGeom>
                <a:avLst/>
                <a:gdLst>
                  <a:gd name="connsiteX0" fmla="*/ 5812 w 971102"/>
                  <a:gd name="connsiteY0" fmla="*/ 612725 h 1061678"/>
                  <a:gd name="connsiteX1" fmla="*/ 331094 w 971102"/>
                  <a:gd name="connsiteY1" fmla="*/ 27574 h 1061678"/>
                  <a:gd name="connsiteX2" fmla="*/ 5812 w 971102"/>
                  <a:gd name="connsiteY2" fmla="*/ 612725 h 1061678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282" h="585151">
                    <a:moveTo>
                      <a:pt x="0" y="585151"/>
                    </a:moveTo>
                    <a:cubicBezTo>
                      <a:pt x="91776" y="394566"/>
                      <a:pt x="92191" y="63166"/>
                      <a:pt x="325282" y="0"/>
                    </a:cubicBezTo>
                    <a:lnTo>
                      <a:pt x="0" y="58515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弦形 101"/>
              <p:cNvSpPr/>
              <p:nvPr/>
            </p:nvSpPr>
            <p:spPr>
              <a:xfrm rot="15746371">
                <a:off x="3383269" y="3703041"/>
                <a:ext cx="435407" cy="634644"/>
              </a:xfrm>
              <a:custGeom>
                <a:avLst/>
                <a:gdLst>
                  <a:gd name="connsiteX0" fmla="*/ 5812 w 971102"/>
                  <a:gd name="connsiteY0" fmla="*/ 612725 h 1061678"/>
                  <a:gd name="connsiteX1" fmla="*/ 331094 w 971102"/>
                  <a:gd name="connsiteY1" fmla="*/ 27574 h 1061678"/>
                  <a:gd name="connsiteX2" fmla="*/ 5812 w 971102"/>
                  <a:gd name="connsiteY2" fmla="*/ 612725 h 1061678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  <a:gd name="connsiteX0" fmla="*/ 0 w 325282"/>
                  <a:gd name="connsiteY0" fmla="*/ 585151 h 585151"/>
                  <a:gd name="connsiteX1" fmla="*/ 325282 w 325282"/>
                  <a:gd name="connsiteY1" fmla="*/ 0 h 585151"/>
                  <a:gd name="connsiteX2" fmla="*/ 0 w 325282"/>
                  <a:gd name="connsiteY2" fmla="*/ 585151 h 585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282" h="585151">
                    <a:moveTo>
                      <a:pt x="0" y="585151"/>
                    </a:moveTo>
                    <a:cubicBezTo>
                      <a:pt x="91776" y="394566"/>
                      <a:pt x="92191" y="63166"/>
                      <a:pt x="325282" y="0"/>
                    </a:cubicBezTo>
                    <a:lnTo>
                      <a:pt x="0" y="58515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弦形 140"/>
              <p:cNvSpPr/>
              <p:nvPr/>
            </p:nvSpPr>
            <p:spPr>
              <a:xfrm rot="5400000">
                <a:off x="3695605" y="3891613"/>
                <a:ext cx="234050" cy="721838"/>
              </a:xfrm>
              <a:custGeom>
                <a:avLst/>
                <a:gdLst>
                  <a:gd name="connsiteX0" fmla="*/ 25 w 212104"/>
                  <a:gd name="connsiteY0" fmla="*/ 334608 h 679663"/>
                  <a:gd name="connsiteX1" fmla="*/ 124488 w 212104"/>
                  <a:gd name="connsiteY1" fmla="*/ 0 h 679663"/>
                  <a:gd name="connsiteX2" fmla="*/ 212057 w 212104"/>
                  <a:gd name="connsiteY2" fmla="*/ 340163 h 679663"/>
                  <a:gd name="connsiteX3" fmla="*/ 124848 w 212104"/>
                  <a:gd name="connsiteY3" fmla="*/ 679663 h 679663"/>
                  <a:gd name="connsiteX4" fmla="*/ 25 w 212104"/>
                  <a:gd name="connsiteY4" fmla="*/ 334608 h 679663"/>
                  <a:gd name="connsiteX0" fmla="*/ 25 w 213722"/>
                  <a:gd name="connsiteY0" fmla="*/ 334638 h 679693"/>
                  <a:gd name="connsiteX1" fmla="*/ 124488 w 213722"/>
                  <a:gd name="connsiteY1" fmla="*/ 30 h 679693"/>
                  <a:gd name="connsiteX2" fmla="*/ 212057 w 213722"/>
                  <a:gd name="connsiteY2" fmla="*/ 340193 h 679693"/>
                  <a:gd name="connsiteX3" fmla="*/ 124848 w 213722"/>
                  <a:gd name="connsiteY3" fmla="*/ 679693 h 679693"/>
                  <a:gd name="connsiteX4" fmla="*/ 25 w 213722"/>
                  <a:gd name="connsiteY4" fmla="*/ 334638 h 679693"/>
                  <a:gd name="connsiteX0" fmla="*/ 25 w 213721"/>
                  <a:gd name="connsiteY0" fmla="*/ 334638 h 679693"/>
                  <a:gd name="connsiteX1" fmla="*/ 124488 w 213721"/>
                  <a:gd name="connsiteY1" fmla="*/ 30 h 679693"/>
                  <a:gd name="connsiteX2" fmla="*/ 212057 w 213721"/>
                  <a:gd name="connsiteY2" fmla="*/ 340193 h 679693"/>
                  <a:gd name="connsiteX3" fmla="*/ 124848 w 213721"/>
                  <a:gd name="connsiteY3" fmla="*/ 679693 h 679693"/>
                  <a:gd name="connsiteX4" fmla="*/ 25 w 213721"/>
                  <a:gd name="connsiteY4" fmla="*/ 334638 h 679693"/>
                  <a:gd name="connsiteX0" fmla="*/ 25 w 213721"/>
                  <a:gd name="connsiteY0" fmla="*/ 334638 h 679693"/>
                  <a:gd name="connsiteX1" fmla="*/ 124488 w 213721"/>
                  <a:gd name="connsiteY1" fmla="*/ 30 h 679693"/>
                  <a:gd name="connsiteX2" fmla="*/ 212057 w 213721"/>
                  <a:gd name="connsiteY2" fmla="*/ 340193 h 679693"/>
                  <a:gd name="connsiteX3" fmla="*/ 124848 w 213721"/>
                  <a:gd name="connsiteY3" fmla="*/ 679693 h 679693"/>
                  <a:gd name="connsiteX4" fmla="*/ 25 w 213721"/>
                  <a:gd name="connsiteY4" fmla="*/ 334638 h 679693"/>
                  <a:gd name="connsiteX0" fmla="*/ 25 w 231472"/>
                  <a:gd name="connsiteY0" fmla="*/ 334638 h 679693"/>
                  <a:gd name="connsiteX1" fmla="*/ 124488 w 231472"/>
                  <a:gd name="connsiteY1" fmla="*/ 30 h 679693"/>
                  <a:gd name="connsiteX2" fmla="*/ 231125 w 231472"/>
                  <a:gd name="connsiteY2" fmla="*/ 342915 h 679693"/>
                  <a:gd name="connsiteX3" fmla="*/ 124848 w 231472"/>
                  <a:gd name="connsiteY3" fmla="*/ 679693 h 679693"/>
                  <a:gd name="connsiteX4" fmla="*/ 25 w 231472"/>
                  <a:gd name="connsiteY4" fmla="*/ 334638 h 679693"/>
                  <a:gd name="connsiteX0" fmla="*/ 25 w 234050"/>
                  <a:gd name="connsiteY0" fmla="*/ 334638 h 702487"/>
                  <a:gd name="connsiteX1" fmla="*/ 124488 w 234050"/>
                  <a:gd name="connsiteY1" fmla="*/ 30 h 702487"/>
                  <a:gd name="connsiteX2" fmla="*/ 231125 w 234050"/>
                  <a:gd name="connsiteY2" fmla="*/ 342915 h 702487"/>
                  <a:gd name="connsiteX3" fmla="*/ 124848 w 234050"/>
                  <a:gd name="connsiteY3" fmla="*/ 679693 h 702487"/>
                  <a:gd name="connsiteX4" fmla="*/ 25 w 234050"/>
                  <a:gd name="connsiteY4" fmla="*/ 334638 h 702487"/>
                  <a:gd name="connsiteX0" fmla="*/ 25 w 234050"/>
                  <a:gd name="connsiteY0" fmla="*/ 353989 h 721838"/>
                  <a:gd name="connsiteX1" fmla="*/ 124488 w 234050"/>
                  <a:gd name="connsiteY1" fmla="*/ 19381 h 721838"/>
                  <a:gd name="connsiteX2" fmla="*/ 231125 w 234050"/>
                  <a:gd name="connsiteY2" fmla="*/ 362266 h 721838"/>
                  <a:gd name="connsiteX3" fmla="*/ 124848 w 234050"/>
                  <a:gd name="connsiteY3" fmla="*/ 699044 h 721838"/>
                  <a:gd name="connsiteX4" fmla="*/ 25 w 234050"/>
                  <a:gd name="connsiteY4" fmla="*/ 353989 h 7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050" h="721838">
                    <a:moveTo>
                      <a:pt x="25" y="353989"/>
                    </a:moveTo>
                    <a:cubicBezTo>
                      <a:pt x="1312" y="212764"/>
                      <a:pt x="50493" y="89326"/>
                      <a:pt x="124488" y="19381"/>
                    </a:cubicBezTo>
                    <a:cubicBezTo>
                      <a:pt x="252306" y="-81592"/>
                      <a:pt x="231125" y="238821"/>
                      <a:pt x="231125" y="362266"/>
                    </a:cubicBezTo>
                    <a:cubicBezTo>
                      <a:pt x="233849" y="479998"/>
                      <a:pt x="255167" y="811055"/>
                      <a:pt x="124848" y="699044"/>
                    </a:cubicBezTo>
                    <a:cubicBezTo>
                      <a:pt x="48113" y="627406"/>
                      <a:pt x="-1294" y="498745"/>
                      <a:pt x="25" y="353989"/>
                    </a:cubicBez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弦形 126"/>
              <p:cNvSpPr/>
              <p:nvPr/>
            </p:nvSpPr>
            <p:spPr>
              <a:xfrm rot="16200000">
                <a:off x="3753874" y="4082872"/>
                <a:ext cx="141103" cy="187276"/>
              </a:xfrm>
              <a:prstGeom prst="chord">
                <a:avLst>
                  <a:gd name="adj1" fmla="val 5400976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弦形 127"/>
              <p:cNvSpPr/>
              <p:nvPr/>
            </p:nvSpPr>
            <p:spPr>
              <a:xfrm rot="16200000">
                <a:off x="3746478" y="4072780"/>
                <a:ext cx="155894" cy="164770"/>
              </a:xfrm>
              <a:prstGeom prst="chord">
                <a:avLst>
                  <a:gd name="adj1" fmla="val 5400976"/>
                  <a:gd name="adj2" fmla="val 16200000"/>
                </a:avLst>
              </a:prstGeom>
              <a:solidFill>
                <a:srgbClr val="F8D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弦形 128"/>
              <p:cNvSpPr/>
              <p:nvPr/>
            </p:nvSpPr>
            <p:spPr>
              <a:xfrm rot="6770390">
                <a:off x="3211564" y="3030435"/>
                <a:ext cx="1188720" cy="1185637"/>
              </a:xfrm>
              <a:prstGeom prst="chord">
                <a:avLst>
                  <a:gd name="adj1" fmla="val 2290223"/>
                  <a:gd name="adj2" fmla="val 16441512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04"/>
              <p:cNvSpPr/>
              <p:nvPr/>
            </p:nvSpPr>
            <p:spPr>
              <a:xfrm>
                <a:off x="3383956" y="3546234"/>
                <a:ext cx="868809" cy="640936"/>
              </a:xfrm>
              <a:custGeom>
                <a:avLst/>
                <a:gdLst>
                  <a:gd name="connsiteX0" fmla="*/ 0 w 868807"/>
                  <a:gd name="connsiteY0" fmla="*/ 320468 h 640936"/>
                  <a:gd name="connsiteX1" fmla="*/ 320468 w 868807"/>
                  <a:gd name="connsiteY1" fmla="*/ 0 h 640936"/>
                  <a:gd name="connsiteX2" fmla="*/ 548339 w 868807"/>
                  <a:gd name="connsiteY2" fmla="*/ 0 h 640936"/>
                  <a:gd name="connsiteX3" fmla="*/ 868807 w 868807"/>
                  <a:gd name="connsiteY3" fmla="*/ 320468 h 640936"/>
                  <a:gd name="connsiteX4" fmla="*/ 868807 w 868807"/>
                  <a:gd name="connsiteY4" fmla="*/ 320468 h 640936"/>
                  <a:gd name="connsiteX5" fmla="*/ 548339 w 868807"/>
                  <a:gd name="connsiteY5" fmla="*/ 640936 h 640936"/>
                  <a:gd name="connsiteX6" fmla="*/ 320468 w 868807"/>
                  <a:gd name="connsiteY6" fmla="*/ 640936 h 640936"/>
                  <a:gd name="connsiteX7" fmla="*/ 0 w 868807"/>
                  <a:gd name="connsiteY7" fmla="*/ 320468 h 640936"/>
                  <a:gd name="connsiteX0" fmla="*/ 2 w 868809"/>
                  <a:gd name="connsiteY0" fmla="*/ 320468 h 640936"/>
                  <a:gd name="connsiteX1" fmla="*/ 320470 w 868809"/>
                  <a:gd name="connsiteY1" fmla="*/ 0 h 640936"/>
                  <a:gd name="connsiteX2" fmla="*/ 548341 w 868809"/>
                  <a:gd name="connsiteY2" fmla="*/ 0 h 640936"/>
                  <a:gd name="connsiteX3" fmla="*/ 868809 w 868809"/>
                  <a:gd name="connsiteY3" fmla="*/ 320468 h 640936"/>
                  <a:gd name="connsiteX4" fmla="*/ 868809 w 868809"/>
                  <a:gd name="connsiteY4" fmla="*/ 320468 h 640936"/>
                  <a:gd name="connsiteX5" fmla="*/ 548341 w 868809"/>
                  <a:gd name="connsiteY5" fmla="*/ 640936 h 640936"/>
                  <a:gd name="connsiteX6" fmla="*/ 320470 w 868809"/>
                  <a:gd name="connsiteY6" fmla="*/ 640936 h 640936"/>
                  <a:gd name="connsiteX7" fmla="*/ 2 w 868809"/>
                  <a:gd name="connsiteY7" fmla="*/ 320468 h 640936"/>
                  <a:gd name="connsiteX0" fmla="*/ 2 w 868809"/>
                  <a:gd name="connsiteY0" fmla="*/ 320468 h 640936"/>
                  <a:gd name="connsiteX1" fmla="*/ 320470 w 868809"/>
                  <a:gd name="connsiteY1" fmla="*/ 0 h 640936"/>
                  <a:gd name="connsiteX2" fmla="*/ 548341 w 868809"/>
                  <a:gd name="connsiteY2" fmla="*/ 0 h 640936"/>
                  <a:gd name="connsiteX3" fmla="*/ 868809 w 868809"/>
                  <a:gd name="connsiteY3" fmla="*/ 320468 h 640936"/>
                  <a:gd name="connsiteX4" fmla="*/ 868809 w 868809"/>
                  <a:gd name="connsiteY4" fmla="*/ 320468 h 640936"/>
                  <a:gd name="connsiteX5" fmla="*/ 548341 w 868809"/>
                  <a:gd name="connsiteY5" fmla="*/ 640936 h 640936"/>
                  <a:gd name="connsiteX6" fmla="*/ 320470 w 868809"/>
                  <a:gd name="connsiteY6" fmla="*/ 640936 h 640936"/>
                  <a:gd name="connsiteX7" fmla="*/ 2 w 868809"/>
                  <a:gd name="connsiteY7" fmla="*/ 320468 h 640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8809" h="640936">
                    <a:moveTo>
                      <a:pt x="2" y="320468"/>
                    </a:moveTo>
                    <a:cubicBezTo>
                      <a:pt x="2" y="143478"/>
                      <a:pt x="-4157" y="16669"/>
                      <a:pt x="320470" y="0"/>
                    </a:cubicBezTo>
                    <a:lnTo>
                      <a:pt x="548341" y="0"/>
                    </a:lnTo>
                    <a:cubicBezTo>
                      <a:pt x="858681" y="11906"/>
                      <a:pt x="868809" y="143478"/>
                      <a:pt x="868809" y="320468"/>
                    </a:cubicBezTo>
                    <a:lnTo>
                      <a:pt x="868809" y="320468"/>
                    </a:lnTo>
                    <a:cubicBezTo>
                      <a:pt x="868809" y="497458"/>
                      <a:pt x="725331" y="640936"/>
                      <a:pt x="548341" y="640936"/>
                    </a:cubicBezTo>
                    <a:lnTo>
                      <a:pt x="320470" y="640936"/>
                    </a:lnTo>
                    <a:cubicBezTo>
                      <a:pt x="143480" y="640936"/>
                      <a:pt x="2" y="497458"/>
                      <a:pt x="2" y="320468"/>
                    </a:cubicBezTo>
                    <a:close/>
                  </a:path>
                </a:pathLst>
              </a:custGeom>
              <a:solidFill>
                <a:srgbClr val="FAD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弦形 130"/>
              <p:cNvSpPr/>
              <p:nvPr/>
            </p:nvSpPr>
            <p:spPr>
              <a:xfrm rot="14009524">
                <a:off x="3385287" y="3352124"/>
                <a:ext cx="284455" cy="452312"/>
              </a:xfrm>
              <a:prstGeom prst="chord">
                <a:avLst>
                  <a:gd name="adj1" fmla="val 4733078"/>
                  <a:gd name="adj2" fmla="val 16453214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弦形 131"/>
              <p:cNvSpPr/>
              <p:nvPr/>
            </p:nvSpPr>
            <p:spPr>
              <a:xfrm rot="17160585">
                <a:off x="3830423" y="3218961"/>
                <a:ext cx="375520" cy="699193"/>
              </a:xfrm>
              <a:prstGeom prst="chord">
                <a:avLst>
                  <a:gd name="adj1" fmla="val 4733078"/>
                  <a:gd name="adj2" fmla="val 16453214"/>
                </a:avLst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489065" y="3799715"/>
                <a:ext cx="54864" cy="548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097191" y="3799715"/>
                <a:ext cx="54864" cy="548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空心弧 134"/>
              <p:cNvSpPr/>
              <p:nvPr/>
            </p:nvSpPr>
            <p:spPr>
              <a:xfrm rot="10800000">
                <a:off x="3660629" y="3869479"/>
                <a:ext cx="327594" cy="248130"/>
              </a:xfrm>
              <a:prstGeom prst="blockArc">
                <a:avLst>
                  <a:gd name="adj1" fmla="val 10800000"/>
                  <a:gd name="adj2" fmla="val 0"/>
                  <a:gd name="adj3" fmla="val 25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空心弧 135"/>
              <p:cNvSpPr/>
              <p:nvPr/>
            </p:nvSpPr>
            <p:spPr>
              <a:xfrm rot="14920775">
                <a:off x="3617160" y="3007653"/>
                <a:ext cx="327594" cy="248130"/>
              </a:xfrm>
              <a:prstGeom prst="blockArc">
                <a:avLst>
                  <a:gd name="adj1" fmla="val 18470353"/>
                  <a:gd name="adj2" fmla="val 0"/>
                  <a:gd name="adj3" fmla="val 2500"/>
                </a:avLst>
              </a:prstGeom>
              <a:solidFill>
                <a:srgbClr val="482400"/>
              </a:solidFill>
              <a:ln w="19050">
                <a:solidFill>
                  <a:srgbClr val="482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空心弧 136"/>
              <p:cNvSpPr/>
              <p:nvPr/>
            </p:nvSpPr>
            <p:spPr>
              <a:xfrm rot="6679225" flipH="1">
                <a:off x="3301930" y="3085292"/>
                <a:ext cx="424317" cy="256779"/>
              </a:xfrm>
              <a:prstGeom prst="blockArc">
                <a:avLst>
                  <a:gd name="adj1" fmla="val 18470353"/>
                  <a:gd name="adj2" fmla="val 0"/>
                  <a:gd name="adj3" fmla="val 2500"/>
                </a:avLst>
              </a:prstGeom>
              <a:solidFill>
                <a:srgbClr val="482400"/>
              </a:solidFill>
              <a:ln w="19050">
                <a:solidFill>
                  <a:srgbClr val="482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 flipH="1">
                <a:off x="4149576" y="3912820"/>
                <a:ext cx="49241" cy="32954"/>
                <a:chOff x="2653094" y="4031457"/>
                <a:chExt cx="49241" cy="32954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2667000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2657856" y="4050893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2686056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2674143" y="4048124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2653094" y="4038600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2667000" y="4031457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2693191" y="4055267"/>
                  <a:ext cx="9144" cy="9144"/>
                </a:xfrm>
                <a:prstGeom prst="ellipse">
                  <a:avLst/>
                </a:prstGeom>
                <a:solidFill>
                  <a:srgbClr val="482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9" name="椭圆 138"/>
              <p:cNvSpPr/>
              <p:nvPr/>
            </p:nvSpPr>
            <p:spPr>
              <a:xfrm>
                <a:off x="3453872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444728" y="393463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3472928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461015" y="3931868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439966" y="392234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453872" y="3915201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3480063" y="3939011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3466623" y="4784968"/>
              <a:ext cx="1463040" cy="1463040"/>
              <a:chOff x="3886200" y="4861662"/>
              <a:chExt cx="1463040" cy="146304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886200" y="4861662"/>
                <a:ext cx="1463040" cy="146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 	</a:t>
                </a:r>
                <a:endParaRPr lang="zh-CN" altLang="en-US" b="1" dirty="0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4008120" y="5208254"/>
                <a:ext cx="1219200" cy="954885"/>
                <a:chOff x="1831971" y="2682251"/>
                <a:chExt cx="1219200" cy="95488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1831971" y="2682251"/>
                  <a:ext cx="1219200" cy="954885"/>
                  <a:chOff x="4008120" y="5159141"/>
                  <a:chExt cx="1219200" cy="954885"/>
                </a:xfrm>
              </p:grpSpPr>
              <p:sp>
                <p:nvSpPr>
                  <p:cNvPr id="160" name="矩形 159"/>
                  <p:cNvSpPr/>
                  <p:nvPr/>
                </p:nvSpPr>
                <p:spPr>
                  <a:xfrm>
                    <a:off x="4161760" y="5159141"/>
                    <a:ext cx="914400" cy="640080"/>
                  </a:xfrm>
                  <a:prstGeom prst="rect">
                    <a:avLst/>
                  </a:prstGeom>
                  <a:noFill/>
                  <a:ln w="19050"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矩形 160"/>
                  <p:cNvSpPr/>
                  <p:nvPr/>
                </p:nvSpPr>
                <p:spPr>
                  <a:xfrm>
                    <a:off x="4187952" y="5180578"/>
                    <a:ext cx="859536" cy="594360"/>
                  </a:xfrm>
                  <a:prstGeom prst="rect">
                    <a:avLst/>
                  </a:prstGeom>
                  <a:noFill/>
                  <a:ln w="12700"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矩形 161"/>
                  <p:cNvSpPr/>
                  <p:nvPr/>
                </p:nvSpPr>
                <p:spPr>
                  <a:xfrm>
                    <a:off x="4545141" y="5809226"/>
                    <a:ext cx="152400" cy="152400"/>
                  </a:xfrm>
                  <a:prstGeom prst="rect">
                    <a:avLst/>
                  </a:prstGeom>
                  <a:solidFill>
                    <a:srgbClr val="86D1CC"/>
                  </a:solidFill>
                  <a:ln>
                    <a:solidFill>
                      <a:srgbClr val="86D1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弧形 162"/>
                  <p:cNvSpPr/>
                  <p:nvPr/>
                </p:nvSpPr>
                <p:spPr>
                  <a:xfrm>
                    <a:off x="4008120" y="5961626"/>
                    <a:ext cx="1219200" cy="152400"/>
                  </a:xfrm>
                  <a:prstGeom prst="arc">
                    <a:avLst>
                      <a:gd name="adj1" fmla="val 11521517"/>
                      <a:gd name="adj2" fmla="val 20914728"/>
                    </a:avLst>
                  </a:prstGeom>
                  <a:noFill/>
                  <a:ln>
                    <a:solidFill>
                      <a:srgbClr val="86D1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矩形 163"/>
                  <p:cNvSpPr/>
                  <p:nvPr/>
                </p:nvSpPr>
                <p:spPr>
                  <a:xfrm>
                    <a:off x="4195097" y="5186258"/>
                    <a:ext cx="850392" cy="583672"/>
                  </a:xfrm>
                  <a:prstGeom prst="rect">
                    <a:avLst/>
                  </a:prstGeom>
                  <a:solidFill>
                    <a:srgbClr val="E0EBE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矩形 164"/>
                  <p:cNvSpPr/>
                  <p:nvPr/>
                </p:nvSpPr>
                <p:spPr>
                  <a:xfrm rot="16200000">
                    <a:off x="3956415" y="5429069"/>
                    <a:ext cx="585216" cy="101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>
                    <a:off x="4454823" y="5398383"/>
                    <a:ext cx="66511" cy="702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4498822" y="5291841"/>
                    <a:ext cx="151833" cy="1684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>
                  <a:xfrm>
                    <a:off x="4627070" y="5342389"/>
                    <a:ext cx="226035" cy="1487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>
                  <a:xfrm>
                    <a:off x="4810781" y="5396008"/>
                    <a:ext cx="114739" cy="2111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>
                    <a:off x="4887752" y="5262357"/>
                    <a:ext cx="131226" cy="2143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>
                  <a:xfrm>
                    <a:off x="4331028" y="5360996"/>
                    <a:ext cx="133022" cy="14056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/>
                  <p:cNvSpPr/>
                  <p:nvPr/>
                </p:nvSpPr>
                <p:spPr>
                  <a:xfrm>
                    <a:off x="4302662" y="5434738"/>
                    <a:ext cx="740664" cy="228600"/>
                  </a:xfrm>
                  <a:prstGeom prst="rect">
                    <a:avLst/>
                  </a:prstGeom>
                  <a:solidFill>
                    <a:srgbClr val="3E9C8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9" name="矩形 158"/>
                <p:cNvSpPr/>
                <p:nvPr/>
              </p:nvSpPr>
              <p:spPr>
                <a:xfrm>
                  <a:off x="2269149" y="3016223"/>
                  <a:ext cx="455639" cy="103985"/>
                </a:xfrm>
                <a:prstGeom prst="rect">
                  <a:avLst/>
                </a:prstGeom>
                <a:solidFill>
                  <a:srgbClr val="D5EFE9">
                    <a:alpha val="69804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2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2600" y="2517577"/>
            <a:ext cx="7010400" cy="4340423"/>
          </a:xfrm>
          <a:prstGeom prst="rect">
            <a:avLst/>
          </a:prstGeom>
          <a:solidFill>
            <a:srgbClr val="F57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0" name="矩形 9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18410" y="373378"/>
            <a:ext cx="1463040" cy="1463040"/>
            <a:chOff x="7118410" y="373378"/>
            <a:chExt cx="1463040" cy="1463040"/>
          </a:xfrm>
        </p:grpSpPr>
        <p:sp>
          <p:nvSpPr>
            <p:cNvPr id="34" name="椭圆 33"/>
            <p:cNvSpPr/>
            <p:nvPr/>
          </p:nvSpPr>
          <p:spPr>
            <a:xfrm>
              <a:off x="7118410" y="373378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239090" y="600070"/>
              <a:ext cx="1219200" cy="1100145"/>
              <a:chOff x="7239090" y="600070"/>
              <a:chExt cx="1219200" cy="110014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392730" y="600070"/>
                <a:ext cx="914400" cy="64008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418922" y="621507"/>
                <a:ext cx="859536" cy="59436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776111" y="1250155"/>
                <a:ext cx="1524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/>
              <p:cNvSpPr/>
              <p:nvPr/>
            </p:nvSpPr>
            <p:spPr>
              <a:xfrm>
                <a:off x="7239090" y="1402555"/>
                <a:ext cx="1219200" cy="152400"/>
              </a:xfrm>
              <a:prstGeom prst="arc">
                <a:avLst>
                  <a:gd name="adj1" fmla="val 11521517"/>
                  <a:gd name="adj2" fmla="val 2091472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7618948" y="707207"/>
                <a:ext cx="461026" cy="457200"/>
                <a:chOff x="4724400" y="4475556"/>
                <a:chExt cx="461026" cy="45720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27508" y="4476282"/>
                  <a:ext cx="437834" cy="428611"/>
                  <a:chOff x="2123721" y="1234549"/>
                  <a:chExt cx="4824537" cy="4750602"/>
                </a:xfrm>
                <a:effectLst/>
              </p:grpSpPr>
              <p:sp>
                <p:nvSpPr>
                  <p:cNvPr id="58" name="椭圆 57"/>
                  <p:cNvSpPr/>
                  <p:nvPr/>
                </p:nvSpPr>
                <p:spPr>
                  <a:xfrm>
                    <a:off x="2123721" y="1234549"/>
                    <a:ext cx="4824537" cy="47506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同心圆 58"/>
                  <p:cNvSpPr/>
                  <p:nvPr/>
                </p:nvSpPr>
                <p:spPr>
                  <a:xfrm>
                    <a:off x="2986431" y="2084538"/>
                    <a:ext cx="3099131" cy="3052601"/>
                  </a:xfrm>
                  <a:prstGeom prst="donut">
                    <a:avLst>
                      <a:gd name="adj" fmla="val 11483"/>
                    </a:avLst>
                  </a:prstGeom>
                  <a:solidFill>
                    <a:srgbClr val="3E9C8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5" name="梯形 44"/>
                <p:cNvSpPr/>
                <p:nvPr/>
              </p:nvSpPr>
              <p:spPr>
                <a:xfrm rot="16369516">
                  <a:off x="4758646" y="4643116"/>
                  <a:ext cx="26630" cy="95122"/>
                </a:xfrm>
                <a:prstGeom prst="trapezoid">
                  <a:avLst/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梯形 45"/>
                <p:cNvSpPr/>
                <p:nvPr/>
              </p:nvSpPr>
              <p:spPr>
                <a:xfrm rot="5230484" flipH="1">
                  <a:off x="5114798" y="4632893"/>
                  <a:ext cx="26630" cy="114627"/>
                </a:xfrm>
                <a:prstGeom prst="trapezoid">
                  <a:avLst/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3"/>
                <p:cNvSpPr/>
                <p:nvPr/>
              </p:nvSpPr>
              <p:spPr>
                <a:xfrm rot="13961695">
                  <a:off x="4783169" y="4733529"/>
                  <a:ext cx="26630" cy="89820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梯形 14"/>
                <p:cNvSpPr/>
                <p:nvPr/>
              </p:nvSpPr>
              <p:spPr>
                <a:xfrm rot="12214141">
                  <a:off x="4849721" y="4795403"/>
                  <a:ext cx="27194" cy="116743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5"/>
                <p:cNvSpPr/>
                <p:nvPr/>
              </p:nvSpPr>
              <p:spPr>
                <a:xfrm rot="10480795">
                  <a:off x="4945728" y="4817370"/>
                  <a:ext cx="27194" cy="115386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梯形 16"/>
                <p:cNvSpPr/>
                <p:nvPr/>
              </p:nvSpPr>
              <p:spPr>
                <a:xfrm rot="8642390">
                  <a:off x="5037949" y="4781923"/>
                  <a:ext cx="27194" cy="12626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梯形 17"/>
                <p:cNvSpPr/>
                <p:nvPr/>
              </p:nvSpPr>
              <p:spPr>
                <a:xfrm rot="7360434">
                  <a:off x="5100142" y="4717692"/>
                  <a:ext cx="26630" cy="119623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 flipV="1">
                  <a:off x="4751012" y="4475556"/>
                  <a:ext cx="402212" cy="146337"/>
                  <a:chOff x="2729122" y="4357706"/>
                  <a:chExt cx="4118640" cy="1530252"/>
                </a:xfrm>
                <a:effectLst/>
              </p:grpSpPr>
              <p:sp>
                <p:nvSpPr>
                  <p:cNvPr id="53" name="梯形 13"/>
                  <p:cNvSpPr/>
                  <p:nvPr/>
                </p:nvSpPr>
                <p:spPr>
                  <a:xfrm rot="13961695">
                    <a:off x="3049765" y="4105322"/>
                    <a:ext cx="278466" cy="919752"/>
                  </a:xfrm>
                  <a:custGeom>
                    <a:avLst/>
                    <a:gdLst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08850 w 278466"/>
                      <a:gd name="connsiteY2" fmla="*/ 0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06503 w 278466"/>
                      <a:gd name="connsiteY2" fmla="*/ 58086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19752 h 919752"/>
                      <a:gd name="connsiteX1" fmla="*/ 70157 w 278466"/>
                      <a:gd name="connsiteY1" fmla="*/ 0 h 919752"/>
                      <a:gd name="connsiteX2" fmla="*/ 206503 w 278466"/>
                      <a:gd name="connsiteY2" fmla="*/ 3787 h 919752"/>
                      <a:gd name="connsiteX3" fmla="*/ 278466 w 278466"/>
                      <a:gd name="connsiteY3" fmla="*/ 919752 h 919752"/>
                      <a:gd name="connsiteX4" fmla="*/ 0 w 278466"/>
                      <a:gd name="connsiteY4" fmla="*/ 919752 h 919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466" h="919752">
                        <a:moveTo>
                          <a:pt x="0" y="919752"/>
                        </a:moveTo>
                        <a:lnTo>
                          <a:pt x="70157" y="0"/>
                        </a:lnTo>
                        <a:lnTo>
                          <a:pt x="206503" y="3787"/>
                        </a:lnTo>
                        <a:lnTo>
                          <a:pt x="278466" y="919752"/>
                        </a:lnTo>
                        <a:lnTo>
                          <a:pt x="0" y="919752"/>
                        </a:lnTo>
                        <a:close/>
                      </a:path>
                    </a:pathLst>
                  </a:custGeom>
                  <a:solidFill>
                    <a:srgbClr val="3E9C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梯形 14"/>
                  <p:cNvSpPr/>
                  <p:nvPr/>
                </p:nvSpPr>
                <p:spPr>
                  <a:xfrm rot="12214141">
                    <a:off x="3788607" y="4753950"/>
                    <a:ext cx="278466" cy="948417"/>
                  </a:xfrm>
                  <a:custGeom>
                    <a:avLst/>
                    <a:gdLst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08850 w 278466"/>
                      <a:gd name="connsiteY2" fmla="*/ 0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18371 w 278466"/>
                      <a:gd name="connsiteY2" fmla="*/ 21826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52225 h 952225"/>
                      <a:gd name="connsiteX1" fmla="*/ 70408 w 278466"/>
                      <a:gd name="connsiteY1" fmla="*/ 3808 h 952225"/>
                      <a:gd name="connsiteX2" fmla="*/ 218371 w 278466"/>
                      <a:gd name="connsiteY2" fmla="*/ 0 h 952225"/>
                      <a:gd name="connsiteX3" fmla="*/ 278466 w 278466"/>
                      <a:gd name="connsiteY3" fmla="*/ 952225 h 952225"/>
                      <a:gd name="connsiteX4" fmla="*/ 0 w 278466"/>
                      <a:gd name="connsiteY4" fmla="*/ 952225 h 952225"/>
                      <a:gd name="connsiteX0" fmla="*/ 0 w 278466"/>
                      <a:gd name="connsiteY0" fmla="*/ 948417 h 948417"/>
                      <a:gd name="connsiteX1" fmla="*/ 70408 w 278466"/>
                      <a:gd name="connsiteY1" fmla="*/ 0 h 948417"/>
                      <a:gd name="connsiteX2" fmla="*/ 216862 w 278466"/>
                      <a:gd name="connsiteY2" fmla="*/ 4645 h 948417"/>
                      <a:gd name="connsiteX3" fmla="*/ 278466 w 278466"/>
                      <a:gd name="connsiteY3" fmla="*/ 948417 h 948417"/>
                      <a:gd name="connsiteX4" fmla="*/ 0 w 278466"/>
                      <a:gd name="connsiteY4" fmla="*/ 948417 h 948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466" h="948417">
                        <a:moveTo>
                          <a:pt x="0" y="948417"/>
                        </a:moveTo>
                        <a:lnTo>
                          <a:pt x="70408" y="0"/>
                        </a:lnTo>
                        <a:lnTo>
                          <a:pt x="216862" y="4645"/>
                        </a:lnTo>
                        <a:lnTo>
                          <a:pt x="278466" y="948417"/>
                        </a:lnTo>
                        <a:lnTo>
                          <a:pt x="0" y="948417"/>
                        </a:lnTo>
                        <a:close/>
                      </a:path>
                    </a:pathLst>
                  </a:custGeom>
                  <a:solidFill>
                    <a:srgbClr val="3E9C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梯形 15"/>
                  <p:cNvSpPr/>
                  <p:nvPr/>
                </p:nvSpPr>
                <p:spPr>
                  <a:xfrm rot="10480795">
                    <a:off x="4703739" y="4972928"/>
                    <a:ext cx="278466" cy="915030"/>
                  </a:xfrm>
                  <a:custGeom>
                    <a:avLst/>
                    <a:gdLst>
                      <a:gd name="connsiteX0" fmla="*/ 0 w 278466"/>
                      <a:gd name="connsiteY0" fmla="*/ 915030 h 915030"/>
                      <a:gd name="connsiteX1" fmla="*/ 69617 w 278466"/>
                      <a:gd name="connsiteY1" fmla="*/ 0 h 915030"/>
                      <a:gd name="connsiteX2" fmla="*/ 208850 w 278466"/>
                      <a:gd name="connsiteY2" fmla="*/ 0 h 915030"/>
                      <a:gd name="connsiteX3" fmla="*/ 278466 w 278466"/>
                      <a:gd name="connsiteY3" fmla="*/ 915030 h 915030"/>
                      <a:gd name="connsiteX4" fmla="*/ 0 w 278466"/>
                      <a:gd name="connsiteY4" fmla="*/ 915030 h 915030"/>
                      <a:gd name="connsiteX0" fmla="*/ 0 w 278466"/>
                      <a:gd name="connsiteY0" fmla="*/ 915030 h 915030"/>
                      <a:gd name="connsiteX1" fmla="*/ 69617 w 278466"/>
                      <a:gd name="connsiteY1" fmla="*/ 0 h 915030"/>
                      <a:gd name="connsiteX2" fmla="*/ 212929 w 278466"/>
                      <a:gd name="connsiteY2" fmla="*/ 7554 h 915030"/>
                      <a:gd name="connsiteX3" fmla="*/ 278466 w 278466"/>
                      <a:gd name="connsiteY3" fmla="*/ 915030 h 915030"/>
                      <a:gd name="connsiteX4" fmla="*/ 0 w 278466"/>
                      <a:gd name="connsiteY4" fmla="*/ 915030 h 915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466" h="915030">
                        <a:moveTo>
                          <a:pt x="0" y="915030"/>
                        </a:moveTo>
                        <a:lnTo>
                          <a:pt x="69617" y="0"/>
                        </a:lnTo>
                        <a:lnTo>
                          <a:pt x="212929" y="7554"/>
                        </a:lnTo>
                        <a:lnTo>
                          <a:pt x="278466" y="915030"/>
                        </a:lnTo>
                        <a:lnTo>
                          <a:pt x="0" y="915030"/>
                        </a:lnTo>
                        <a:close/>
                      </a:path>
                    </a:pathLst>
                  </a:custGeom>
                  <a:solidFill>
                    <a:srgbClr val="3E9C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梯形 16"/>
                  <p:cNvSpPr/>
                  <p:nvPr/>
                </p:nvSpPr>
                <p:spPr>
                  <a:xfrm rot="8642390">
                    <a:off x="5556994" y="4635577"/>
                    <a:ext cx="278466" cy="964074"/>
                  </a:xfrm>
                  <a:custGeom>
                    <a:avLst/>
                    <a:gdLst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08850 w 278466"/>
                      <a:gd name="connsiteY2" fmla="*/ 0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74051 h 974051"/>
                      <a:gd name="connsiteX1" fmla="*/ 69617 w 278466"/>
                      <a:gd name="connsiteY1" fmla="*/ 0 h 974051"/>
                      <a:gd name="connsiteX2" fmla="*/ 210966 w 278466"/>
                      <a:gd name="connsiteY2" fmla="*/ 13304 h 974051"/>
                      <a:gd name="connsiteX3" fmla="*/ 278466 w 278466"/>
                      <a:gd name="connsiteY3" fmla="*/ 974051 h 974051"/>
                      <a:gd name="connsiteX4" fmla="*/ 0 w 278466"/>
                      <a:gd name="connsiteY4" fmla="*/ 974051 h 974051"/>
                      <a:gd name="connsiteX0" fmla="*/ 0 w 278466"/>
                      <a:gd name="connsiteY0" fmla="*/ 964074 h 964074"/>
                      <a:gd name="connsiteX1" fmla="*/ 71203 w 278466"/>
                      <a:gd name="connsiteY1" fmla="*/ 0 h 964074"/>
                      <a:gd name="connsiteX2" fmla="*/ 210966 w 278466"/>
                      <a:gd name="connsiteY2" fmla="*/ 3327 h 964074"/>
                      <a:gd name="connsiteX3" fmla="*/ 278466 w 278466"/>
                      <a:gd name="connsiteY3" fmla="*/ 964074 h 964074"/>
                      <a:gd name="connsiteX4" fmla="*/ 0 w 278466"/>
                      <a:gd name="connsiteY4" fmla="*/ 964074 h 964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466" h="964074">
                        <a:moveTo>
                          <a:pt x="0" y="964074"/>
                        </a:moveTo>
                        <a:lnTo>
                          <a:pt x="71203" y="0"/>
                        </a:lnTo>
                        <a:lnTo>
                          <a:pt x="210966" y="3327"/>
                        </a:lnTo>
                        <a:lnTo>
                          <a:pt x="278466" y="964074"/>
                        </a:lnTo>
                        <a:lnTo>
                          <a:pt x="0" y="964074"/>
                        </a:lnTo>
                        <a:close/>
                      </a:path>
                    </a:pathLst>
                  </a:custGeom>
                  <a:solidFill>
                    <a:srgbClr val="3E9C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梯形 17"/>
                  <p:cNvSpPr/>
                  <p:nvPr/>
                </p:nvSpPr>
                <p:spPr>
                  <a:xfrm rot="7360434">
                    <a:off x="6204386" y="3992795"/>
                    <a:ext cx="278466" cy="1008287"/>
                  </a:xfrm>
                  <a:custGeom>
                    <a:avLst/>
                    <a:gdLst>
                      <a:gd name="connsiteX0" fmla="*/ 0 w 278466"/>
                      <a:gd name="connsiteY0" fmla="*/ 968374 h 968374"/>
                      <a:gd name="connsiteX1" fmla="*/ 69617 w 278466"/>
                      <a:gd name="connsiteY1" fmla="*/ 0 h 968374"/>
                      <a:gd name="connsiteX2" fmla="*/ 208850 w 278466"/>
                      <a:gd name="connsiteY2" fmla="*/ 0 h 968374"/>
                      <a:gd name="connsiteX3" fmla="*/ 278466 w 278466"/>
                      <a:gd name="connsiteY3" fmla="*/ 968374 h 968374"/>
                      <a:gd name="connsiteX4" fmla="*/ 0 w 278466"/>
                      <a:gd name="connsiteY4" fmla="*/ 968374 h 968374"/>
                      <a:gd name="connsiteX0" fmla="*/ 0 w 278466"/>
                      <a:gd name="connsiteY0" fmla="*/ 968374 h 968374"/>
                      <a:gd name="connsiteX1" fmla="*/ 69617 w 278466"/>
                      <a:gd name="connsiteY1" fmla="*/ 0 h 968374"/>
                      <a:gd name="connsiteX2" fmla="*/ 210093 w 278466"/>
                      <a:gd name="connsiteY2" fmla="*/ 41636 h 968374"/>
                      <a:gd name="connsiteX3" fmla="*/ 278466 w 278466"/>
                      <a:gd name="connsiteY3" fmla="*/ 968374 h 968374"/>
                      <a:gd name="connsiteX4" fmla="*/ 0 w 278466"/>
                      <a:gd name="connsiteY4" fmla="*/ 968374 h 968374"/>
                      <a:gd name="connsiteX0" fmla="*/ 0 w 278466"/>
                      <a:gd name="connsiteY0" fmla="*/ 926738 h 926738"/>
                      <a:gd name="connsiteX1" fmla="*/ 66699 w 278466"/>
                      <a:gd name="connsiteY1" fmla="*/ 11155 h 926738"/>
                      <a:gd name="connsiteX2" fmla="*/ 210093 w 278466"/>
                      <a:gd name="connsiteY2" fmla="*/ 0 h 926738"/>
                      <a:gd name="connsiteX3" fmla="*/ 278466 w 278466"/>
                      <a:gd name="connsiteY3" fmla="*/ 926738 h 926738"/>
                      <a:gd name="connsiteX4" fmla="*/ 0 w 278466"/>
                      <a:gd name="connsiteY4" fmla="*/ 926738 h 926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466" h="926738">
                        <a:moveTo>
                          <a:pt x="0" y="926738"/>
                        </a:moveTo>
                        <a:lnTo>
                          <a:pt x="66699" y="11155"/>
                        </a:lnTo>
                        <a:lnTo>
                          <a:pt x="210093" y="0"/>
                        </a:lnTo>
                        <a:lnTo>
                          <a:pt x="278466" y="926738"/>
                        </a:lnTo>
                        <a:lnTo>
                          <a:pt x="0" y="926738"/>
                        </a:lnTo>
                        <a:close/>
                      </a:path>
                    </a:pathLst>
                  </a:custGeom>
                  <a:solidFill>
                    <a:srgbClr val="3E9C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0" name="矩形 39"/>
              <p:cNvSpPr/>
              <p:nvPr/>
            </p:nvSpPr>
            <p:spPr>
              <a:xfrm>
                <a:off x="7643649" y="1503190"/>
                <a:ext cx="45719" cy="166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AB19A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01451" y="1503189"/>
                <a:ext cx="45719" cy="166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AB19A"/>
                  </a:solidFill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flipV="1">
                <a:off x="7622056" y="1469231"/>
                <a:ext cx="457200" cy="2286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618349" y="1471614"/>
                <a:ext cx="457200" cy="2286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59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61" name="椭圆 60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62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弦形 64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弦形 65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弦形 66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弦形 68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弦形 69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空心弧 72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空心弧 73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空心弧 74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#F57F6B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9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2600" y="2517577"/>
            <a:ext cx="7010400" cy="4340423"/>
          </a:xfrm>
          <a:prstGeom prst="rect">
            <a:avLst/>
          </a:prstGeom>
          <a:solidFill>
            <a:srgbClr val="34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4" name="矩形 13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18410" y="373378"/>
            <a:ext cx="1463040" cy="1463040"/>
            <a:chOff x="5057299" y="3992880"/>
            <a:chExt cx="1463040" cy="1463040"/>
          </a:xfrm>
        </p:grpSpPr>
        <p:sp>
          <p:nvSpPr>
            <p:cNvPr id="16" name="椭圆 15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同心圆 48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梯形 34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梯形 35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43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0" name="矩形 29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#34C3C0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52600" y="2517577"/>
            <a:ext cx="7010400" cy="4340423"/>
          </a:xfrm>
          <a:prstGeom prst="rect">
            <a:avLst/>
          </a:prstGeom>
          <a:solidFill>
            <a:srgbClr val="5DA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7" name="矩形 16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18410" y="373378"/>
            <a:ext cx="1463040" cy="1463040"/>
            <a:chOff x="5057299" y="3992880"/>
            <a:chExt cx="1463040" cy="1463040"/>
          </a:xfrm>
        </p:grpSpPr>
        <p:sp>
          <p:nvSpPr>
            <p:cNvPr id="27" name="椭圆 26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同心圆 51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梯形 37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38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46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矩形 32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54" name="椭圆 53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55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弦形 57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弦形 59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弦形 61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弦形 62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空心弧 65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空心弧 67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椭圆 69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#5DA7F4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46885" y="2517576"/>
            <a:ext cx="7010400" cy="4340423"/>
          </a:xfrm>
          <a:prstGeom prst="rect">
            <a:avLst/>
          </a:prstGeom>
          <a:solidFill>
            <a:srgbClr val="E7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7" name="矩形 16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18410" y="373378"/>
            <a:ext cx="1463040" cy="1463040"/>
            <a:chOff x="5057299" y="3992880"/>
            <a:chExt cx="1463040" cy="1463040"/>
          </a:xfrm>
        </p:grpSpPr>
        <p:sp>
          <p:nvSpPr>
            <p:cNvPr id="27" name="椭圆 26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同心圆 51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梯形 37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38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46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矩形 32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54" name="椭圆 53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55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弦形 57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弦形 59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弦形 61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弦形 62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空心弧 65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空心弧 67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椭圆 69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#E7E767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46885" y="2517576"/>
            <a:ext cx="7010400" cy="43404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7" name="矩形 16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18410" y="373378"/>
            <a:ext cx="1463040" cy="1463040"/>
            <a:chOff x="5057299" y="3992880"/>
            <a:chExt cx="1463040" cy="1463040"/>
          </a:xfrm>
        </p:grpSpPr>
        <p:sp>
          <p:nvSpPr>
            <p:cNvPr id="27" name="椭圆 26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同心圆 51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梯形 37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38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46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3" name="矩形 32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54" name="椭圆 53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55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弦形 57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弦形 59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弦形 61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弦形 62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空心弧 65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空心弧 67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椭圆 69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#A6A6A6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2209799"/>
            <a:ext cx="138303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23207" y="2325588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2600" y="2517577"/>
            <a:ext cx="7010400" cy="4340423"/>
          </a:xfrm>
          <a:prstGeom prst="rect">
            <a:avLst/>
          </a:prstGeom>
          <a:solidFill>
            <a:srgbClr val="9C9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28900" y="126387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These are some sections I’ve done. </a:t>
            </a:r>
          </a:p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For more detail works you can visit me on github.</a:t>
            </a:r>
          </a:p>
        </p:txBody>
      </p:sp>
      <p:sp>
        <p:nvSpPr>
          <p:cNvPr id="16" name="矩形 15"/>
          <p:cNvSpPr/>
          <p:nvPr/>
        </p:nvSpPr>
        <p:spPr>
          <a:xfrm>
            <a:off x="3987155" y="270416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Projects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18410" y="373378"/>
            <a:ext cx="1463040" cy="1463040"/>
            <a:chOff x="5057299" y="3992880"/>
            <a:chExt cx="1463040" cy="1463040"/>
          </a:xfrm>
        </p:grpSpPr>
        <p:sp>
          <p:nvSpPr>
            <p:cNvPr id="19" name="椭圆 18"/>
            <p:cNvSpPr/>
            <p:nvPr/>
          </p:nvSpPr>
          <p:spPr>
            <a:xfrm>
              <a:off x="5057299" y="3992880"/>
              <a:ext cx="1463040" cy="1463040"/>
            </a:xfrm>
            <a:prstGeom prst="ellipse">
              <a:avLst/>
            </a:pr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31619" y="4219572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57811" y="4241009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715000" y="4869657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5177979" y="5022057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557837" y="4326709"/>
              <a:ext cx="461026" cy="457200"/>
              <a:chOff x="4724400" y="4475556"/>
              <a:chExt cx="461026" cy="457200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同心圆 50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3E9C8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梯形 36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梯形 37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3E9C8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45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3E9C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矩形 31"/>
            <p:cNvSpPr/>
            <p:nvPr/>
          </p:nvSpPr>
          <p:spPr>
            <a:xfrm>
              <a:off x="5582538" y="5122692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40340" y="5122691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5560945" y="5088733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557238" y="5091116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53" name="椭圆 52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54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弦形 56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弦形 57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弦形 60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弦形 61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空心弧 64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空心弧 65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743200" y="3048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#9C94C6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60170" y="-1"/>
            <a:ext cx="7783830" cy="22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1430" y="1"/>
            <a:ext cx="137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8626" y="2629790"/>
            <a:ext cx="1394460" cy="307777"/>
          </a:xfrm>
          <a:prstGeom prst="rect">
            <a:avLst/>
          </a:prstGeom>
          <a:solidFill>
            <a:srgbClr val="E0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55" y="1371600"/>
            <a:ext cx="623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Home</a:t>
            </a:r>
            <a:endParaRPr lang="zh-CN" altLang="en-US" sz="2000" b="0" cap="none" spc="0" dirty="0">
              <a:ln w="18415" cmpd="sng">
                <a:noFill/>
                <a:prstDash val="solid"/>
              </a:ln>
              <a:solidFill>
                <a:srgbClr val="3E9C8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155" y="1783849"/>
            <a:ext cx="633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About</a:t>
            </a:r>
          </a:p>
        </p:txBody>
      </p:sp>
      <p:sp>
        <p:nvSpPr>
          <p:cNvPr id="22" name="矩形 21"/>
          <p:cNvSpPr/>
          <p:nvPr/>
        </p:nvSpPr>
        <p:spPr>
          <a:xfrm>
            <a:off x="353059" y="2209800"/>
            <a:ext cx="771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Projects</a:t>
            </a:r>
          </a:p>
        </p:txBody>
      </p:sp>
      <p:sp>
        <p:nvSpPr>
          <p:cNvPr id="23" name="矩形 22"/>
          <p:cNvSpPr/>
          <p:nvPr/>
        </p:nvSpPr>
        <p:spPr>
          <a:xfrm>
            <a:off x="415925" y="2629790"/>
            <a:ext cx="703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Gallery</a:t>
            </a:r>
          </a:p>
        </p:txBody>
      </p:sp>
      <p:sp>
        <p:nvSpPr>
          <p:cNvPr id="24" name="矩形 23"/>
          <p:cNvSpPr/>
          <p:nvPr/>
        </p:nvSpPr>
        <p:spPr>
          <a:xfrm>
            <a:off x="386300" y="3048000"/>
            <a:ext cx="7498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18415" cmpd="sng">
                  <a:noFill/>
                  <a:prstDash val="solid"/>
                </a:ln>
                <a:solidFill>
                  <a:srgbClr val="3E9C87"/>
                </a:solidFill>
              </a:rPr>
              <a:t>Contact</a:t>
            </a:r>
          </a:p>
        </p:txBody>
      </p:sp>
      <p:sp>
        <p:nvSpPr>
          <p:cNvPr id="25" name="等腰三角形 24"/>
          <p:cNvSpPr/>
          <p:nvPr/>
        </p:nvSpPr>
        <p:spPr>
          <a:xfrm rot="16200000">
            <a:off x="1105236" y="2745579"/>
            <a:ext cx="115788" cy="76198"/>
          </a:xfrm>
          <a:prstGeom prst="triangle">
            <a:avLst/>
          </a:prstGeom>
          <a:solidFill>
            <a:srgbClr val="3E9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9C8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0" y="228600"/>
            <a:ext cx="894015" cy="10069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1120" y="1902021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rgbClr val="3E9C87"/>
                </a:solidFill>
                <a:latin typeface="Comic Sans MS" pitchFamily="66" charset="0"/>
                <a:ea typeface="微软雅黑" pitchFamily="34" charset="-122"/>
              </a:rPr>
              <a:t>My happy life</a:t>
            </a:r>
          </a:p>
        </p:txBody>
      </p:sp>
      <p:sp>
        <p:nvSpPr>
          <p:cNvPr id="13" name="矩形 12"/>
          <p:cNvSpPr/>
          <p:nvPr/>
        </p:nvSpPr>
        <p:spPr>
          <a:xfrm>
            <a:off x="9677400" y="2841572"/>
            <a:ext cx="2231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3E9C87"/>
                  </a:solidFill>
                  <a:prstDash val="solid"/>
                </a:ln>
                <a:solidFill>
                  <a:srgbClr val="3E9C87"/>
                </a:solidFill>
                <a:latin typeface="Ink Free" pitchFamily="66" charset="0"/>
              </a:rPr>
              <a:t>Gallery</a:t>
            </a:r>
            <a:endParaRPr lang="zh-CN" altLang="en-US" sz="5400" b="0" cap="none" spc="0" dirty="0">
              <a:ln w="18415" cmpd="sng">
                <a:solidFill>
                  <a:srgbClr val="3E9C87"/>
                </a:solidFill>
                <a:prstDash val="solid"/>
              </a:ln>
              <a:solidFill>
                <a:srgbClr val="3E9C87"/>
              </a:solidFill>
              <a:latin typeface="Ink Free" pitchFamily="66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0260" y="5863874"/>
            <a:ext cx="778117" cy="750415"/>
            <a:chOff x="3087296" y="2883144"/>
            <a:chExt cx="1463040" cy="1464421"/>
          </a:xfrm>
        </p:grpSpPr>
        <p:sp>
          <p:nvSpPr>
            <p:cNvPr id="50" name="椭圆 49"/>
            <p:cNvSpPr/>
            <p:nvPr/>
          </p:nvSpPr>
          <p:spPr>
            <a:xfrm>
              <a:off x="3087296" y="2883144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	</a:t>
              </a:r>
              <a:endParaRPr lang="zh-CN" altLang="en-US" dirty="0"/>
            </a:p>
          </p:txBody>
        </p:sp>
        <p:sp>
          <p:nvSpPr>
            <p:cNvPr id="51" name="弦形 101"/>
            <p:cNvSpPr/>
            <p:nvPr/>
          </p:nvSpPr>
          <p:spPr>
            <a:xfrm rot="5853629" flipH="1">
              <a:off x="3797667" y="3695898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弦形 101"/>
            <p:cNvSpPr/>
            <p:nvPr/>
          </p:nvSpPr>
          <p:spPr>
            <a:xfrm rot="15746371">
              <a:off x="3383269" y="3703041"/>
              <a:ext cx="435407" cy="634644"/>
            </a:xfrm>
            <a:custGeom>
              <a:avLst/>
              <a:gdLst>
                <a:gd name="connsiteX0" fmla="*/ 5812 w 971102"/>
                <a:gd name="connsiteY0" fmla="*/ 612725 h 1061678"/>
                <a:gd name="connsiteX1" fmla="*/ 331094 w 971102"/>
                <a:gd name="connsiteY1" fmla="*/ 27574 h 1061678"/>
                <a:gd name="connsiteX2" fmla="*/ 5812 w 971102"/>
                <a:gd name="connsiteY2" fmla="*/ 612725 h 1061678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  <a:gd name="connsiteX0" fmla="*/ 0 w 325282"/>
                <a:gd name="connsiteY0" fmla="*/ 585151 h 585151"/>
                <a:gd name="connsiteX1" fmla="*/ 325282 w 325282"/>
                <a:gd name="connsiteY1" fmla="*/ 0 h 585151"/>
                <a:gd name="connsiteX2" fmla="*/ 0 w 325282"/>
                <a:gd name="connsiteY2" fmla="*/ 585151 h 58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82" h="585151">
                  <a:moveTo>
                    <a:pt x="0" y="585151"/>
                  </a:moveTo>
                  <a:cubicBezTo>
                    <a:pt x="91776" y="394566"/>
                    <a:pt x="92191" y="63166"/>
                    <a:pt x="325282" y="0"/>
                  </a:cubicBezTo>
                  <a:lnTo>
                    <a:pt x="0" y="58515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弦形 140"/>
            <p:cNvSpPr/>
            <p:nvPr/>
          </p:nvSpPr>
          <p:spPr>
            <a:xfrm rot="5400000">
              <a:off x="3708308" y="3901705"/>
              <a:ext cx="212057" cy="679663"/>
            </a:xfrm>
            <a:custGeom>
              <a:avLst/>
              <a:gdLst/>
              <a:ahLst/>
              <a:cxnLst/>
              <a:rect l="l" t="t" r="r" b="b"/>
              <a:pathLst>
                <a:path w="212057" h="679663">
                  <a:moveTo>
                    <a:pt x="25" y="334608"/>
                  </a:moveTo>
                  <a:cubicBezTo>
                    <a:pt x="1312" y="193383"/>
                    <a:pt x="50493" y="69945"/>
                    <a:pt x="124488" y="0"/>
                  </a:cubicBezTo>
                  <a:cubicBezTo>
                    <a:pt x="181480" y="100414"/>
                    <a:pt x="212057" y="216718"/>
                    <a:pt x="212057" y="340163"/>
                  </a:cubicBezTo>
                  <a:cubicBezTo>
                    <a:pt x="212057" y="463338"/>
                    <a:pt x="181613" y="579402"/>
                    <a:pt x="124848" y="679663"/>
                  </a:cubicBezTo>
                  <a:cubicBezTo>
                    <a:pt x="48113" y="608025"/>
                    <a:pt x="-1294" y="479364"/>
                    <a:pt x="25" y="334608"/>
                  </a:cubicBezTo>
                  <a:close/>
                </a:path>
              </a:pathLst>
            </a:custGeom>
            <a:solidFill>
              <a:srgbClr val="3E9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弦形 53"/>
            <p:cNvSpPr/>
            <p:nvPr/>
          </p:nvSpPr>
          <p:spPr>
            <a:xfrm rot="16200000">
              <a:off x="3753874" y="4082872"/>
              <a:ext cx="141103" cy="187276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弦形 54"/>
            <p:cNvSpPr/>
            <p:nvPr/>
          </p:nvSpPr>
          <p:spPr>
            <a:xfrm rot="16200000">
              <a:off x="3746478" y="4072780"/>
              <a:ext cx="155894" cy="164770"/>
            </a:xfrm>
            <a:prstGeom prst="chord">
              <a:avLst>
                <a:gd name="adj1" fmla="val 5400976"/>
                <a:gd name="adj2" fmla="val 16200000"/>
              </a:avLst>
            </a:prstGeom>
            <a:solidFill>
              <a:srgbClr val="F8D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弦形 55"/>
            <p:cNvSpPr/>
            <p:nvPr/>
          </p:nvSpPr>
          <p:spPr>
            <a:xfrm rot="6770390">
              <a:off x="3211564" y="3030435"/>
              <a:ext cx="1188720" cy="1185637"/>
            </a:xfrm>
            <a:prstGeom prst="chord">
              <a:avLst>
                <a:gd name="adj1" fmla="val 2290223"/>
                <a:gd name="adj2" fmla="val 16441512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104"/>
            <p:cNvSpPr/>
            <p:nvPr/>
          </p:nvSpPr>
          <p:spPr>
            <a:xfrm>
              <a:off x="3383956" y="3546234"/>
              <a:ext cx="868809" cy="640936"/>
            </a:xfrm>
            <a:custGeom>
              <a:avLst/>
              <a:gdLst>
                <a:gd name="connsiteX0" fmla="*/ 0 w 868807"/>
                <a:gd name="connsiteY0" fmla="*/ 320468 h 640936"/>
                <a:gd name="connsiteX1" fmla="*/ 320468 w 868807"/>
                <a:gd name="connsiteY1" fmla="*/ 0 h 640936"/>
                <a:gd name="connsiteX2" fmla="*/ 548339 w 868807"/>
                <a:gd name="connsiteY2" fmla="*/ 0 h 640936"/>
                <a:gd name="connsiteX3" fmla="*/ 868807 w 868807"/>
                <a:gd name="connsiteY3" fmla="*/ 320468 h 640936"/>
                <a:gd name="connsiteX4" fmla="*/ 868807 w 868807"/>
                <a:gd name="connsiteY4" fmla="*/ 320468 h 640936"/>
                <a:gd name="connsiteX5" fmla="*/ 548339 w 868807"/>
                <a:gd name="connsiteY5" fmla="*/ 640936 h 640936"/>
                <a:gd name="connsiteX6" fmla="*/ 320468 w 868807"/>
                <a:gd name="connsiteY6" fmla="*/ 640936 h 640936"/>
                <a:gd name="connsiteX7" fmla="*/ 0 w 868807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  <a:gd name="connsiteX0" fmla="*/ 2 w 868809"/>
                <a:gd name="connsiteY0" fmla="*/ 320468 h 640936"/>
                <a:gd name="connsiteX1" fmla="*/ 320470 w 868809"/>
                <a:gd name="connsiteY1" fmla="*/ 0 h 640936"/>
                <a:gd name="connsiteX2" fmla="*/ 548341 w 868809"/>
                <a:gd name="connsiteY2" fmla="*/ 0 h 640936"/>
                <a:gd name="connsiteX3" fmla="*/ 868809 w 868809"/>
                <a:gd name="connsiteY3" fmla="*/ 320468 h 640936"/>
                <a:gd name="connsiteX4" fmla="*/ 868809 w 868809"/>
                <a:gd name="connsiteY4" fmla="*/ 320468 h 640936"/>
                <a:gd name="connsiteX5" fmla="*/ 548341 w 868809"/>
                <a:gd name="connsiteY5" fmla="*/ 640936 h 640936"/>
                <a:gd name="connsiteX6" fmla="*/ 320470 w 868809"/>
                <a:gd name="connsiteY6" fmla="*/ 640936 h 640936"/>
                <a:gd name="connsiteX7" fmla="*/ 2 w 868809"/>
                <a:gd name="connsiteY7" fmla="*/ 320468 h 64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809" h="640936">
                  <a:moveTo>
                    <a:pt x="2" y="320468"/>
                  </a:moveTo>
                  <a:cubicBezTo>
                    <a:pt x="2" y="143478"/>
                    <a:pt x="-4157" y="16669"/>
                    <a:pt x="320470" y="0"/>
                  </a:cubicBezTo>
                  <a:lnTo>
                    <a:pt x="548341" y="0"/>
                  </a:lnTo>
                  <a:cubicBezTo>
                    <a:pt x="858681" y="11906"/>
                    <a:pt x="868809" y="143478"/>
                    <a:pt x="868809" y="320468"/>
                  </a:cubicBezTo>
                  <a:lnTo>
                    <a:pt x="868809" y="320468"/>
                  </a:lnTo>
                  <a:cubicBezTo>
                    <a:pt x="868809" y="497458"/>
                    <a:pt x="725331" y="640936"/>
                    <a:pt x="548341" y="640936"/>
                  </a:cubicBezTo>
                  <a:lnTo>
                    <a:pt x="320470" y="640936"/>
                  </a:lnTo>
                  <a:cubicBezTo>
                    <a:pt x="143480" y="640936"/>
                    <a:pt x="2" y="497458"/>
                    <a:pt x="2" y="320468"/>
                  </a:cubicBezTo>
                  <a:close/>
                </a:path>
              </a:pathLst>
            </a:custGeom>
            <a:solidFill>
              <a:srgbClr val="FA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弦形 57"/>
            <p:cNvSpPr/>
            <p:nvPr/>
          </p:nvSpPr>
          <p:spPr>
            <a:xfrm rot="14009524">
              <a:off x="3385287" y="3352124"/>
              <a:ext cx="284455" cy="452312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弦形 58"/>
            <p:cNvSpPr/>
            <p:nvPr/>
          </p:nvSpPr>
          <p:spPr>
            <a:xfrm rot="17160585">
              <a:off x="3830423" y="3218961"/>
              <a:ext cx="375520" cy="699193"/>
            </a:xfrm>
            <a:prstGeom prst="chord">
              <a:avLst>
                <a:gd name="adj1" fmla="val 4733078"/>
                <a:gd name="adj2" fmla="val 16453214"/>
              </a:avLst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489065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097191" y="379971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空心弧 61"/>
            <p:cNvSpPr/>
            <p:nvPr/>
          </p:nvSpPr>
          <p:spPr>
            <a:xfrm rot="10800000">
              <a:off x="3660629" y="3869479"/>
              <a:ext cx="327594" cy="248130"/>
            </a:xfrm>
            <a:prstGeom prst="blockArc">
              <a:avLst>
                <a:gd name="adj1" fmla="val 10800000"/>
                <a:gd name="adj2" fmla="val 0"/>
                <a:gd name="adj3" fmla="val 2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空心弧 62"/>
            <p:cNvSpPr/>
            <p:nvPr/>
          </p:nvSpPr>
          <p:spPr>
            <a:xfrm rot="14920775">
              <a:off x="3617160" y="3007653"/>
              <a:ext cx="327594" cy="248130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/>
            <p:cNvSpPr/>
            <p:nvPr/>
          </p:nvSpPr>
          <p:spPr>
            <a:xfrm rot="6679225" flipH="1">
              <a:off x="3301930" y="3085292"/>
              <a:ext cx="424317" cy="256779"/>
            </a:xfrm>
            <a:prstGeom prst="blockArc">
              <a:avLst>
                <a:gd name="adj1" fmla="val 18470353"/>
                <a:gd name="adj2" fmla="val 0"/>
                <a:gd name="adj3" fmla="val 2500"/>
              </a:avLst>
            </a:prstGeom>
            <a:solidFill>
              <a:srgbClr val="482400"/>
            </a:solidFill>
            <a:ln w="19050">
              <a:solidFill>
                <a:srgbClr val="482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 flipH="1">
              <a:off x="4149576" y="3912820"/>
              <a:ext cx="49241" cy="32954"/>
              <a:chOff x="2653094" y="4031457"/>
              <a:chExt cx="49241" cy="3295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667000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657856" y="4050893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686056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674143" y="4048124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653094" y="4038600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667000" y="403145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693191" y="4055267"/>
                <a:ext cx="9144" cy="9144"/>
              </a:xfrm>
              <a:prstGeom prst="ellipse">
                <a:avLst/>
              </a:prstGeom>
              <a:solidFill>
                <a:srgbClr val="482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3453872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444728" y="3934637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472928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461015" y="3931868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439966" y="3922344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53872" y="391520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480063" y="3939011"/>
              <a:ext cx="9144" cy="9144"/>
            </a:xfrm>
            <a:prstGeom prst="ellipse">
              <a:avLst/>
            </a:prstGeom>
            <a:solidFill>
              <a:srgbClr val="482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676109" y="589058"/>
            <a:ext cx="876079" cy="1031680"/>
            <a:chOff x="3106844" y="3000063"/>
            <a:chExt cx="876079" cy="1031680"/>
          </a:xfrm>
        </p:grpSpPr>
        <p:sp>
          <p:nvSpPr>
            <p:cNvPr id="81" name="同心圆 52"/>
            <p:cNvSpPr/>
            <p:nvPr/>
          </p:nvSpPr>
          <p:spPr>
            <a:xfrm>
              <a:off x="3106844" y="3000063"/>
              <a:ext cx="873930" cy="1031680"/>
            </a:xfrm>
            <a:custGeom>
              <a:avLst/>
              <a:gdLst/>
              <a:ahLst/>
              <a:cxnLst/>
              <a:rect l="l" t="t" r="r" b="b"/>
              <a:pathLst>
                <a:path w="873930" h="1031680">
                  <a:moveTo>
                    <a:pt x="459627" y="0"/>
                  </a:moveTo>
                  <a:cubicBezTo>
                    <a:pt x="622302" y="0"/>
                    <a:pt x="765238" y="94846"/>
                    <a:pt x="846081" y="238437"/>
                  </a:cubicBezTo>
                  <a:lnTo>
                    <a:pt x="685949" y="238437"/>
                  </a:lnTo>
                  <a:cubicBezTo>
                    <a:pt x="627521" y="171963"/>
                    <a:pt x="547617" y="131408"/>
                    <a:pt x="459626" y="131408"/>
                  </a:cubicBezTo>
                  <a:cubicBezTo>
                    <a:pt x="278356" y="131408"/>
                    <a:pt x="131407" y="303524"/>
                    <a:pt x="131407" y="515840"/>
                  </a:cubicBezTo>
                  <a:cubicBezTo>
                    <a:pt x="131407" y="728156"/>
                    <a:pt x="278356" y="900272"/>
                    <a:pt x="459626" y="900272"/>
                  </a:cubicBezTo>
                  <a:cubicBezTo>
                    <a:pt x="571013" y="900272"/>
                    <a:pt x="669441" y="835283"/>
                    <a:pt x="728353" y="735660"/>
                  </a:cubicBezTo>
                  <a:lnTo>
                    <a:pt x="873930" y="735660"/>
                  </a:lnTo>
                  <a:cubicBezTo>
                    <a:pt x="801663" y="910880"/>
                    <a:pt x="643215" y="1031680"/>
                    <a:pt x="459627" y="1031680"/>
                  </a:cubicBezTo>
                  <a:cubicBezTo>
                    <a:pt x="205782" y="1031680"/>
                    <a:pt x="0" y="800731"/>
                    <a:pt x="0" y="515840"/>
                  </a:cubicBezTo>
                  <a:cubicBezTo>
                    <a:pt x="0" y="230949"/>
                    <a:pt x="205782" y="0"/>
                    <a:pt x="459627" y="0"/>
                  </a:cubicBezTo>
                  <a:close/>
                </a:path>
              </a:pathLst>
            </a:custGeom>
            <a:solidFill>
              <a:srgbClr val="86D1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0800000">
              <a:off x="3847739" y="3696838"/>
              <a:ext cx="135184" cy="286811"/>
            </a:xfrm>
            <a:prstGeom prst="rect">
              <a:avLst/>
            </a:prstGeom>
            <a:solidFill>
              <a:srgbClr val="86D1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同心圆 62"/>
            <p:cNvSpPr/>
            <p:nvPr/>
          </p:nvSpPr>
          <p:spPr>
            <a:xfrm>
              <a:off x="3175436" y="3083358"/>
              <a:ext cx="739895" cy="876928"/>
            </a:xfrm>
            <a:custGeom>
              <a:avLst/>
              <a:gdLst/>
              <a:ahLst/>
              <a:cxnLst/>
              <a:rect l="l" t="t" r="r" b="b"/>
              <a:pathLst>
                <a:path w="739895" h="876928">
                  <a:moveTo>
                    <a:pt x="397515" y="0"/>
                  </a:moveTo>
                  <a:cubicBezTo>
                    <a:pt x="533720" y="0"/>
                    <a:pt x="653925" y="75560"/>
                    <a:pt x="721207" y="193242"/>
                  </a:cubicBezTo>
                  <a:lnTo>
                    <a:pt x="581975" y="193242"/>
                  </a:lnTo>
                  <a:cubicBezTo>
                    <a:pt x="533159" y="143355"/>
                    <a:pt x="468368" y="113650"/>
                    <a:pt x="397514" y="113650"/>
                  </a:cubicBezTo>
                  <a:cubicBezTo>
                    <a:pt x="240740" y="113650"/>
                    <a:pt x="113649" y="259074"/>
                    <a:pt x="113649" y="438464"/>
                  </a:cubicBezTo>
                  <a:cubicBezTo>
                    <a:pt x="113649" y="617854"/>
                    <a:pt x="240740" y="763278"/>
                    <a:pt x="397514" y="763278"/>
                  </a:cubicBezTo>
                  <a:cubicBezTo>
                    <a:pt x="480195" y="763278"/>
                    <a:pt x="554620" y="722830"/>
                    <a:pt x="605770" y="657696"/>
                  </a:cubicBezTo>
                  <a:lnTo>
                    <a:pt x="739895" y="657696"/>
                  </a:lnTo>
                  <a:cubicBezTo>
                    <a:pt x="672590" y="789115"/>
                    <a:pt x="544350" y="876928"/>
                    <a:pt x="397515" y="876928"/>
                  </a:cubicBezTo>
                  <a:cubicBezTo>
                    <a:pt x="177974" y="876928"/>
                    <a:pt x="0" y="680621"/>
                    <a:pt x="0" y="438464"/>
                  </a:cubicBezTo>
                  <a:cubicBezTo>
                    <a:pt x="0" y="196307"/>
                    <a:pt x="177974" y="0"/>
                    <a:pt x="397515" y="0"/>
                  </a:cubicBezTo>
                  <a:close/>
                </a:path>
              </a:pathLst>
            </a:cu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10800000">
              <a:off x="3803595" y="3693749"/>
              <a:ext cx="116916" cy="243788"/>
            </a:xfrm>
            <a:prstGeom prst="rect">
              <a:avLst/>
            </a:pr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 rot="16200000">
              <a:off x="3707464" y="3539156"/>
              <a:ext cx="116064" cy="312070"/>
            </a:xfrm>
            <a:prstGeom prst="rect">
              <a:avLst/>
            </a:pr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58"/>
            <p:cNvSpPr/>
            <p:nvPr/>
          </p:nvSpPr>
          <p:spPr>
            <a:xfrm>
              <a:off x="3247599" y="3151013"/>
              <a:ext cx="631759" cy="747968"/>
            </a:xfrm>
            <a:custGeom>
              <a:avLst/>
              <a:gdLst/>
              <a:ahLst/>
              <a:cxnLst/>
              <a:rect l="l" t="t" r="r" b="b"/>
              <a:pathLst>
                <a:path w="631759" h="747968">
                  <a:moveTo>
                    <a:pt x="332241" y="0"/>
                  </a:moveTo>
                  <a:cubicBezTo>
                    <a:pt x="451697" y="0"/>
                    <a:pt x="556428" y="70963"/>
                    <a:pt x="614059" y="177988"/>
                  </a:cubicBezTo>
                  <a:lnTo>
                    <a:pt x="500905" y="177988"/>
                  </a:lnTo>
                  <a:cubicBezTo>
                    <a:pt x="458001" y="126708"/>
                    <a:pt x="398271" y="94988"/>
                    <a:pt x="332241" y="94988"/>
                  </a:cubicBezTo>
                  <a:cubicBezTo>
                    <a:pt x="201210" y="94988"/>
                    <a:pt x="94988" y="219899"/>
                    <a:pt x="94988" y="373984"/>
                  </a:cubicBezTo>
                  <a:cubicBezTo>
                    <a:pt x="94988" y="528069"/>
                    <a:pt x="201210" y="652980"/>
                    <a:pt x="332241" y="652980"/>
                  </a:cubicBezTo>
                  <a:cubicBezTo>
                    <a:pt x="412852" y="652980"/>
                    <a:pt x="484074" y="605704"/>
                    <a:pt x="526661" y="533272"/>
                  </a:cubicBezTo>
                  <a:lnTo>
                    <a:pt x="631759" y="533272"/>
                  </a:lnTo>
                  <a:cubicBezTo>
                    <a:pt x="579533" y="660349"/>
                    <a:pt x="464978" y="747968"/>
                    <a:pt x="332241" y="747968"/>
                  </a:cubicBezTo>
                  <a:cubicBezTo>
                    <a:pt x="148749" y="747968"/>
                    <a:pt x="0" y="580530"/>
                    <a:pt x="0" y="373984"/>
                  </a:cubicBezTo>
                  <a:cubicBezTo>
                    <a:pt x="0" y="167438"/>
                    <a:pt x="148749" y="0"/>
                    <a:pt x="332241" y="0"/>
                  </a:cubicBezTo>
                  <a:close/>
                </a:path>
              </a:pathLst>
            </a:cu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10800000">
              <a:off x="3781640" y="3678262"/>
              <a:ext cx="97718" cy="207937"/>
            </a:xfrm>
            <a:prstGeom prst="rect">
              <a:avLst/>
            </a:pr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 rot="16200000">
              <a:off x="3682492" y="3486747"/>
              <a:ext cx="96720" cy="297012"/>
            </a:xfrm>
            <a:prstGeom prst="rect">
              <a:avLst/>
            </a:pr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83613" y="555780"/>
            <a:ext cx="914400" cy="1033272"/>
            <a:chOff x="625303" y="473148"/>
            <a:chExt cx="2687008" cy="3098728"/>
          </a:xfrm>
          <a:effectLst/>
        </p:grpSpPr>
        <p:grpSp>
          <p:nvGrpSpPr>
            <p:cNvPr id="90" name="组合 89"/>
            <p:cNvGrpSpPr/>
            <p:nvPr/>
          </p:nvGrpSpPr>
          <p:grpSpPr>
            <a:xfrm>
              <a:off x="1428728" y="473148"/>
              <a:ext cx="1883583" cy="2786781"/>
              <a:chOff x="1428728" y="473148"/>
              <a:chExt cx="1883583" cy="2786781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428728" y="473148"/>
                <a:ext cx="428628" cy="2786082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 rot="5400000">
                <a:off x="2169303" y="2116921"/>
                <a:ext cx="402433" cy="1883583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任意多边形 90"/>
            <p:cNvSpPr/>
            <p:nvPr/>
          </p:nvSpPr>
          <p:spPr>
            <a:xfrm rot="21240000">
              <a:off x="625303" y="509671"/>
              <a:ext cx="968475" cy="3019860"/>
            </a:xfrm>
            <a:custGeom>
              <a:avLst/>
              <a:gdLst>
                <a:gd name="connsiteX0" fmla="*/ 0 w 928183"/>
                <a:gd name="connsiteY0" fmla="*/ 2437879 h 2437879"/>
                <a:gd name="connsiteX1" fmla="*/ 292600 w 928183"/>
                <a:gd name="connsiteY1" fmla="*/ 0 h 2437879"/>
                <a:gd name="connsiteX2" fmla="*/ 928183 w 928183"/>
                <a:gd name="connsiteY2" fmla="*/ 0 h 2437879"/>
                <a:gd name="connsiteX3" fmla="*/ 635583 w 928183"/>
                <a:gd name="connsiteY3" fmla="*/ 2437879 h 2437879"/>
                <a:gd name="connsiteX4" fmla="*/ 0 w 928183"/>
                <a:gd name="connsiteY4" fmla="*/ 2437879 h 2437879"/>
                <a:gd name="connsiteX0" fmla="*/ 0 w 928183"/>
                <a:gd name="connsiteY0" fmla="*/ 2437879 h 2437879"/>
                <a:gd name="connsiteX1" fmla="*/ 258280 w 928183"/>
                <a:gd name="connsiteY1" fmla="*/ 226959 h 2437879"/>
                <a:gd name="connsiteX2" fmla="*/ 928183 w 928183"/>
                <a:gd name="connsiteY2" fmla="*/ 0 h 2437879"/>
                <a:gd name="connsiteX3" fmla="*/ 635583 w 928183"/>
                <a:gd name="connsiteY3" fmla="*/ 2437879 h 2437879"/>
                <a:gd name="connsiteX4" fmla="*/ 0 w 928183"/>
                <a:gd name="connsiteY4" fmla="*/ 2437879 h 2437879"/>
                <a:gd name="connsiteX0" fmla="*/ 0 w 926177"/>
                <a:gd name="connsiteY0" fmla="*/ 2715147 h 2715147"/>
                <a:gd name="connsiteX1" fmla="*/ 256274 w 926177"/>
                <a:gd name="connsiteY1" fmla="*/ 226959 h 2715147"/>
                <a:gd name="connsiteX2" fmla="*/ 926177 w 926177"/>
                <a:gd name="connsiteY2" fmla="*/ 0 h 2715147"/>
                <a:gd name="connsiteX3" fmla="*/ 633577 w 926177"/>
                <a:gd name="connsiteY3" fmla="*/ 2437879 h 2715147"/>
                <a:gd name="connsiteX4" fmla="*/ 0 w 926177"/>
                <a:gd name="connsiteY4" fmla="*/ 2715147 h 2715147"/>
                <a:gd name="connsiteX0" fmla="*/ 0 w 961008"/>
                <a:gd name="connsiteY0" fmla="*/ 2634263 h 2634263"/>
                <a:gd name="connsiteX1" fmla="*/ 291105 w 961008"/>
                <a:gd name="connsiteY1" fmla="*/ 226959 h 2634263"/>
                <a:gd name="connsiteX2" fmla="*/ 961008 w 961008"/>
                <a:gd name="connsiteY2" fmla="*/ 0 h 2634263"/>
                <a:gd name="connsiteX3" fmla="*/ 668408 w 961008"/>
                <a:gd name="connsiteY3" fmla="*/ 2437879 h 2634263"/>
                <a:gd name="connsiteX4" fmla="*/ 0 w 961008"/>
                <a:gd name="connsiteY4" fmla="*/ 2634263 h 2634263"/>
                <a:gd name="connsiteX0" fmla="*/ 0 w 968475"/>
                <a:gd name="connsiteY0" fmla="*/ 2657356 h 2657356"/>
                <a:gd name="connsiteX1" fmla="*/ 298572 w 968475"/>
                <a:gd name="connsiteY1" fmla="*/ 226959 h 2657356"/>
                <a:gd name="connsiteX2" fmla="*/ 968475 w 968475"/>
                <a:gd name="connsiteY2" fmla="*/ 0 h 2657356"/>
                <a:gd name="connsiteX3" fmla="*/ 675875 w 968475"/>
                <a:gd name="connsiteY3" fmla="*/ 2437879 h 2657356"/>
                <a:gd name="connsiteX4" fmla="*/ 0 w 968475"/>
                <a:gd name="connsiteY4" fmla="*/ 2657356 h 26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475" h="2657356">
                  <a:moveTo>
                    <a:pt x="0" y="2657356"/>
                  </a:moveTo>
                  <a:lnTo>
                    <a:pt x="298572" y="226959"/>
                  </a:lnTo>
                  <a:lnTo>
                    <a:pt x="968475" y="0"/>
                  </a:lnTo>
                  <a:lnTo>
                    <a:pt x="675875" y="2437879"/>
                  </a:lnTo>
                  <a:lnTo>
                    <a:pt x="0" y="2657356"/>
                  </a:lnTo>
                  <a:close/>
                </a:path>
              </a:pathLst>
            </a:cu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85786" y="3259230"/>
              <a:ext cx="2513777" cy="312646"/>
            </a:xfrm>
            <a:custGeom>
              <a:avLst/>
              <a:gdLst>
                <a:gd name="connsiteX0" fmla="*/ 0 w 3143272"/>
                <a:gd name="connsiteY0" fmla="*/ 312646 h 312646"/>
                <a:gd name="connsiteX1" fmla="*/ 78162 w 3143272"/>
                <a:gd name="connsiteY1" fmla="*/ 0 h 312646"/>
                <a:gd name="connsiteX2" fmla="*/ 3143272 w 3143272"/>
                <a:gd name="connsiteY2" fmla="*/ 0 h 312646"/>
                <a:gd name="connsiteX3" fmla="*/ 3065111 w 3143272"/>
                <a:gd name="connsiteY3" fmla="*/ 312646 h 312646"/>
                <a:gd name="connsiteX4" fmla="*/ 0 w 3143272"/>
                <a:gd name="connsiteY4" fmla="*/ 312646 h 312646"/>
                <a:gd name="connsiteX0" fmla="*/ 0 w 3768564"/>
                <a:gd name="connsiteY0" fmla="*/ 312646 h 312646"/>
                <a:gd name="connsiteX1" fmla="*/ 703454 w 3768564"/>
                <a:gd name="connsiteY1" fmla="*/ 0 h 312646"/>
                <a:gd name="connsiteX2" fmla="*/ 3768564 w 3768564"/>
                <a:gd name="connsiteY2" fmla="*/ 0 h 312646"/>
                <a:gd name="connsiteX3" fmla="*/ 3690403 w 3768564"/>
                <a:gd name="connsiteY3" fmla="*/ 312646 h 312646"/>
                <a:gd name="connsiteX4" fmla="*/ 0 w 3768564"/>
                <a:gd name="connsiteY4" fmla="*/ 312646 h 312646"/>
                <a:gd name="connsiteX0" fmla="*/ 0 w 3625688"/>
                <a:gd name="connsiteY0" fmla="*/ 312646 h 312646"/>
                <a:gd name="connsiteX1" fmla="*/ 560578 w 3625688"/>
                <a:gd name="connsiteY1" fmla="*/ 0 h 312646"/>
                <a:gd name="connsiteX2" fmla="*/ 3625688 w 3625688"/>
                <a:gd name="connsiteY2" fmla="*/ 0 h 312646"/>
                <a:gd name="connsiteX3" fmla="*/ 3547527 w 3625688"/>
                <a:gd name="connsiteY3" fmla="*/ 312646 h 312646"/>
                <a:gd name="connsiteX4" fmla="*/ 0 w 3625688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618965 w 3697126"/>
                <a:gd name="connsiteY3" fmla="*/ 312646 h 312646"/>
                <a:gd name="connsiteX4" fmla="*/ 0 w 3697126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143272 w 3697126"/>
                <a:gd name="connsiteY3" fmla="*/ 312646 h 312646"/>
                <a:gd name="connsiteX4" fmla="*/ 0 w 3697126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617441 w 4171295"/>
                <a:gd name="connsiteY3" fmla="*/ 312646 h 312646"/>
                <a:gd name="connsiteX4" fmla="*/ 0 w 4171295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200643 w 4171295"/>
                <a:gd name="connsiteY3" fmla="*/ 312646 h 312646"/>
                <a:gd name="connsiteX4" fmla="*/ 0 w 4171295"/>
                <a:gd name="connsiteY4" fmla="*/ 312646 h 31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1295" h="312646">
                  <a:moveTo>
                    <a:pt x="0" y="312646"/>
                  </a:moveTo>
                  <a:lnTo>
                    <a:pt x="1106185" y="0"/>
                  </a:lnTo>
                  <a:lnTo>
                    <a:pt x="4171295" y="0"/>
                  </a:lnTo>
                  <a:lnTo>
                    <a:pt x="3200643" y="312646"/>
                  </a:lnTo>
                  <a:lnTo>
                    <a:pt x="0" y="312646"/>
                  </a:lnTo>
                  <a:close/>
                </a:path>
              </a:pathLst>
            </a:custGeom>
            <a:solidFill>
              <a:srgbClr val="86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37779" y="560294"/>
            <a:ext cx="914400" cy="1033272"/>
            <a:chOff x="625303" y="473148"/>
            <a:chExt cx="2687008" cy="3098728"/>
          </a:xfrm>
          <a:effectLst/>
        </p:grpSpPr>
        <p:grpSp>
          <p:nvGrpSpPr>
            <p:cNvPr id="96" name="组合 95"/>
            <p:cNvGrpSpPr/>
            <p:nvPr/>
          </p:nvGrpSpPr>
          <p:grpSpPr>
            <a:xfrm>
              <a:off x="1428728" y="473148"/>
              <a:ext cx="1883583" cy="2786781"/>
              <a:chOff x="1428728" y="473148"/>
              <a:chExt cx="1883583" cy="2786781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428728" y="473148"/>
                <a:ext cx="428628" cy="2786082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5400000">
                <a:off x="2169303" y="2116921"/>
                <a:ext cx="402433" cy="1883583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任意多边形 96"/>
            <p:cNvSpPr/>
            <p:nvPr/>
          </p:nvSpPr>
          <p:spPr>
            <a:xfrm rot="21240000">
              <a:off x="625303" y="509671"/>
              <a:ext cx="968475" cy="3019860"/>
            </a:xfrm>
            <a:custGeom>
              <a:avLst/>
              <a:gdLst>
                <a:gd name="connsiteX0" fmla="*/ 0 w 928183"/>
                <a:gd name="connsiteY0" fmla="*/ 2437879 h 2437879"/>
                <a:gd name="connsiteX1" fmla="*/ 292600 w 928183"/>
                <a:gd name="connsiteY1" fmla="*/ 0 h 2437879"/>
                <a:gd name="connsiteX2" fmla="*/ 928183 w 928183"/>
                <a:gd name="connsiteY2" fmla="*/ 0 h 2437879"/>
                <a:gd name="connsiteX3" fmla="*/ 635583 w 928183"/>
                <a:gd name="connsiteY3" fmla="*/ 2437879 h 2437879"/>
                <a:gd name="connsiteX4" fmla="*/ 0 w 928183"/>
                <a:gd name="connsiteY4" fmla="*/ 2437879 h 2437879"/>
                <a:gd name="connsiteX0" fmla="*/ 0 w 928183"/>
                <a:gd name="connsiteY0" fmla="*/ 2437879 h 2437879"/>
                <a:gd name="connsiteX1" fmla="*/ 258280 w 928183"/>
                <a:gd name="connsiteY1" fmla="*/ 226959 h 2437879"/>
                <a:gd name="connsiteX2" fmla="*/ 928183 w 928183"/>
                <a:gd name="connsiteY2" fmla="*/ 0 h 2437879"/>
                <a:gd name="connsiteX3" fmla="*/ 635583 w 928183"/>
                <a:gd name="connsiteY3" fmla="*/ 2437879 h 2437879"/>
                <a:gd name="connsiteX4" fmla="*/ 0 w 928183"/>
                <a:gd name="connsiteY4" fmla="*/ 2437879 h 2437879"/>
                <a:gd name="connsiteX0" fmla="*/ 0 w 926177"/>
                <a:gd name="connsiteY0" fmla="*/ 2715147 h 2715147"/>
                <a:gd name="connsiteX1" fmla="*/ 256274 w 926177"/>
                <a:gd name="connsiteY1" fmla="*/ 226959 h 2715147"/>
                <a:gd name="connsiteX2" fmla="*/ 926177 w 926177"/>
                <a:gd name="connsiteY2" fmla="*/ 0 h 2715147"/>
                <a:gd name="connsiteX3" fmla="*/ 633577 w 926177"/>
                <a:gd name="connsiteY3" fmla="*/ 2437879 h 2715147"/>
                <a:gd name="connsiteX4" fmla="*/ 0 w 926177"/>
                <a:gd name="connsiteY4" fmla="*/ 2715147 h 2715147"/>
                <a:gd name="connsiteX0" fmla="*/ 0 w 961008"/>
                <a:gd name="connsiteY0" fmla="*/ 2634263 h 2634263"/>
                <a:gd name="connsiteX1" fmla="*/ 291105 w 961008"/>
                <a:gd name="connsiteY1" fmla="*/ 226959 h 2634263"/>
                <a:gd name="connsiteX2" fmla="*/ 961008 w 961008"/>
                <a:gd name="connsiteY2" fmla="*/ 0 h 2634263"/>
                <a:gd name="connsiteX3" fmla="*/ 668408 w 961008"/>
                <a:gd name="connsiteY3" fmla="*/ 2437879 h 2634263"/>
                <a:gd name="connsiteX4" fmla="*/ 0 w 961008"/>
                <a:gd name="connsiteY4" fmla="*/ 2634263 h 2634263"/>
                <a:gd name="connsiteX0" fmla="*/ 0 w 968475"/>
                <a:gd name="connsiteY0" fmla="*/ 2657356 h 2657356"/>
                <a:gd name="connsiteX1" fmla="*/ 298572 w 968475"/>
                <a:gd name="connsiteY1" fmla="*/ 226959 h 2657356"/>
                <a:gd name="connsiteX2" fmla="*/ 968475 w 968475"/>
                <a:gd name="connsiteY2" fmla="*/ 0 h 2657356"/>
                <a:gd name="connsiteX3" fmla="*/ 675875 w 968475"/>
                <a:gd name="connsiteY3" fmla="*/ 2437879 h 2657356"/>
                <a:gd name="connsiteX4" fmla="*/ 0 w 968475"/>
                <a:gd name="connsiteY4" fmla="*/ 2657356 h 26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475" h="2657356">
                  <a:moveTo>
                    <a:pt x="0" y="2657356"/>
                  </a:moveTo>
                  <a:lnTo>
                    <a:pt x="298572" y="226959"/>
                  </a:lnTo>
                  <a:lnTo>
                    <a:pt x="968475" y="0"/>
                  </a:lnTo>
                  <a:lnTo>
                    <a:pt x="675875" y="2437879"/>
                  </a:lnTo>
                  <a:lnTo>
                    <a:pt x="0" y="2657356"/>
                  </a:lnTo>
                  <a:close/>
                </a:path>
              </a:pathLst>
            </a:cu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785786" y="3259230"/>
              <a:ext cx="2513777" cy="312646"/>
            </a:xfrm>
            <a:custGeom>
              <a:avLst/>
              <a:gdLst>
                <a:gd name="connsiteX0" fmla="*/ 0 w 3143272"/>
                <a:gd name="connsiteY0" fmla="*/ 312646 h 312646"/>
                <a:gd name="connsiteX1" fmla="*/ 78162 w 3143272"/>
                <a:gd name="connsiteY1" fmla="*/ 0 h 312646"/>
                <a:gd name="connsiteX2" fmla="*/ 3143272 w 3143272"/>
                <a:gd name="connsiteY2" fmla="*/ 0 h 312646"/>
                <a:gd name="connsiteX3" fmla="*/ 3065111 w 3143272"/>
                <a:gd name="connsiteY3" fmla="*/ 312646 h 312646"/>
                <a:gd name="connsiteX4" fmla="*/ 0 w 3143272"/>
                <a:gd name="connsiteY4" fmla="*/ 312646 h 312646"/>
                <a:gd name="connsiteX0" fmla="*/ 0 w 3768564"/>
                <a:gd name="connsiteY0" fmla="*/ 312646 h 312646"/>
                <a:gd name="connsiteX1" fmla="*/ 703454 w 3768564"/>
                <a:gd name="connsiteY1" fmla="*/ 0 h 312646"/>
                <a:gd name="connsiteX2" fmla="*/ 3768564 w 3768564"/>
                <a:gd name="connsiteY2" fmla="*/ 0 h 312646"/>
                <a:gd name="connsiteX3" fmla="*/ 3690403 w 3768564"/>
                <a:gd name="connsiteY3" fmla="*/ 312646 h 312646"/>
                <a:gd name="connsiteX4" fmla="*/ 0 w 3768564"/>
                <a:gd name="connsiteY4" fmla="*/ 312646 h 312646"/>
                <a:gd name="connsiteX0" fmla="*/ 0 w 3625688"/>
                <a:gd name="connsiteY0" fmla="*/ 312646 h 312646"/>
                <a:gd name="connsiteX1" fmla="*/ 560578 w 3625688"/>
                <a:gd name="connsiteY1" fmla="*/ 0 h 312646"/>
                <a:gd name="connsiteX2" fmla="*/ 3625688 w 3625688"/>
                <a:gd name="connsiteY2" fmla="*/ 0 h 312646"/>
                <a:gd name="connsiteX3" fmla="*/ 3547527 w 3625688"/>
                <a:gd name="connsiteY3" fmla="*/ 312646 h 312646"/>
                <a:gd name="connsiteX4" fmla="*/ 0 w 3625688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618965 w 3697126"/>
                <a:gd name="connsiteY3" fmla="*/ 312646 h 312646"/>
                <a:gd name="connsiteX4" fmla="*/ 0 w 3697126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143272 w 3697126"/>
                <a:gd name="connsiteY3" fmla="*/ 312646 h 312646"/>
                <a:gd name="connsiteX4" fmla="*/ 0 w 3697126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617441 w 4171295"/>
                <a:gd name="connsiteY3" fmla="*/ 312646 h 312646"/>
                <a:gd name="connsiteX4" fmla="*/ 0 w 4171295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200643 w 4171295"/>
                <a:gd name="connsiteY3" fmla="*/ 312646 h 312646"/>
                <a:gd name="connsiteX4" fmla="*/ 0 w 4171295"/>
                <a:gd name="connsiteY4" fmla="*/ 312646 h 31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1295" h="312646">
                  <a:moveTo>
                    <a:pt x="0" y="312646"/>
                  </a:moveTo>
                  <a:lnTo>
                    <a:pt x="1106185" y="0"/>
                  </a:lnTo>
                  <a:lnTo>
                    <a:pt x="4171295" y="0"/>
                  </a:lnTo>
                  <a:lnTo>
                    <a:pt x="3200643" y="312646"/>
                  </a:lnTo>
                  <a:lnTo>
                    <a:pt x="0" y="312646"/>
                  </a:lnTo>
                  <a:close/>
                </a:path>
              </a:pathLst>
            </a:custGeom>
            <a:solidFill>
              <a:srgbClr val="86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86400" y="570405"/>
            <a:ext cx="795214" cy="1033272"/>
            <a:chOff x="3794654" y="2607879"/>
            <a:chExt cx="795214" cy="1033272"/>
          </a:xfrm>
        </p:grpSpPr>
        <p:sp>
          <p:nvSpPr>
            <p:cNvPr id="130" name="任意多边形 129"/>
            <p:cNvSpPr/>
            <p:nvPr/>
          </p:nvSpPr>
          <p:spPr>
            <a:xfrm flipH="1">
              <a:off x="3796150" y="3364838"/>
              <a:ext cx="793718" cy="104252"/>
            </a:xfrm>
            <a:custGeom>
              <a:avLst/>
              <a:gdLst>
                <a:gd name="connsiteX0" fmla="*/ 0 w 3143272"/>
                <a:gd name="connsiteY0" fmla="*/ 312646 h 312646"/>
                <a:gd name="connsiteX1" fmla="*/ 78162 w 3143272"/>
                <a:gd name="connsiteY1" fmla="*/ 0 h 312646"/>
                <a:gd name="connsiteX2" fmla="*/ 3143272 w 3143272"/>
                <a:gd name="connsiteY2" fmla="*/ 0 h 312646"/>
                <a:gd name="connsiteX3" fmla="*/ 3065111 w 3143272"/>
                <a:gd name="connsiteY3" fmla="*/ 312646 h 312646"/>
                <a:gd name="connsiteX4" fmla="*/ 0 w 3143272"/>
                <a:gd name="connsiteY4" fmla="*/ 312646 h 312646"/>
                <a:gd name="connsiteX0" fmla="*/ 0 w 3768564"/>
                <a:gd name="connsiteY0" fmla="*/ 312646 h 312646"/>
                <a:gd name="connsiteX1" fmla="*/ 703454 w 3768564"/>
                <a:gd name="connsiteY1" fmla="*/ 0 h 312646"/>
                <a:gd name="connsiteX2" fmla="*/ 3768564 w 3768564"/>
                <a:gd name="connsiteY2" fmla="*/ 0 h 312646"/>
                <a:gd name="connsiteX3" fmla="*/ 3690403 w 3768564"/>
                <a:gd name="connsiteY3" fmla="*/ 312646 h 312646"/>
                <a:gd name="connsiteX4" fmla="*/ 0 w 3768564"/>
                <a:gd name="connsiteY4" fmla="*/ 312646 h 312646"/>
                <a:gd name="connsiteX0" fmla="*/ 0 w 3625688"/>
                <a:gd name="connsiteY0" fmla="*/ 312646 h 312646"/>
                <a:gd name="connsiteX1" fmla="*/ 560578 w 3625688"/>
                <a:gd name="connsiteY1" fmla="*/ 0 h 312646"/>
                <a:gd name="connsiteX2" fmla="*/ 3625688 w 3625688"/>
                <a:gd name="connsiteY2" fmla="*/ 0 h 312646"/>
                <a:gd name="connsiteX3" fmla="*/ 3547527 w 3625688"/>
                <a:gd name="connsiteY3" fmla="*/ 312646 h 312646"/>
                <a:gd name="connsiteX4" fmla="*/ 0 w 3625688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618965 w 3697126"/>
                <a:gd name="connsiteY3" fmla="*/ 312646 h 312646"/>
                <a:gd name="connsiteX4" fmla="*/ 0 w 3697126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143272 w 3697126"/>
                <a:gd name="connsiteY3" fmla="*/ 312646 h 312646"/>
                <a:gd name="connsiteX4" fmla="*/ 0 w 3697126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617441 w 4171295"/>
                <a:gd name="connsiteY3" fmla="*/ 312646 h 312646"/>
                <a:gd name="connsiteX4" fmla="*/ 0 w 4171295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200643 w 4171295"/>
                <a:gd name="connsiteY3" fmla="*/ 312646 h 312646"/>
                <a:gd name="connsiteX4" fmla="*/ 0 w 4171295"/>
                <a:gd name="connsiteY4" fmla="*/ 312646 h 31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1295" h="312646">
                  <a:moveTo>
                    <a:pt x="0" y="312646"/>
                  </a:moveTo>
                  <a:lnTo>
                    <a:pt x="1106185" y="0"/>
                  </a:lnTo>
                  <a:lnTo>
                    <a:pt x="4171295" y="0"/>
                  </a:lnTo>
                  <a:lnTo>
                    <a:pt x="3200643" y="312646"/>
                  </a:lnTo>
                  <a:lnTo>
                    <a:pt x="0" y="312646"/>
                  </a:lnTo>
                  <a:close/>
                </a:path>
              </a:pathLst>
            </a:custGeom>
            <a:solidFill>
              <a:srgbClr val="F57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 flipH="1">
              <a:off x="3797739" y="2959404"/>
              <a:ext cx="790909" cy="104252"/>
            </a:xfrm>
            <a:custGeom>
              <a:avLst/>
              <a:gdLst>
                <a:gd name="connsiteX0" fmla="*/ 0 w 3143272"/>
                <a:gd name="connsiteY0" fmla="*/ 312646 h 312646"/>
                <a:gd name="connsiteX1" fmla="*/ 78162 w 3143272"/>
                <a:gd name="connsiteY1" fmla="*/ 0 h 312646"/>
                <a:gd name="connsiteX2" fmla="*/ 3143272 w 3143272"/>
                <a:gd name="connsiteY2" fmla="*/ 0 h 312646"/>
                <a:gd name="connsiteX3" fmla="*/ 3065111 w 3143272"/>
                <a:gd name="connsiteY3" fmla="*/ 312646 h 312646"/>
                <a:gd name="connsiteX4" fmla="*/ 0 w 3143272"/>
                <a:gd name="connsiteY4" fmla="*/ 312646 h 312646"/>
                <a:gd name="connsiteX0" fmla="*/ 0 w 3768564"/>
                <a:gd name="connsiteY0" fmla="*/ 312646 h 312646"/>
                <a:gd name="connsiteX1" fmla="*/ 703454 w 3768564"/>
                <a:gd name="connsiteY1" fmla="*/ 0 h 312646"/>
                <a:gd name="connsiteX2" fmla="*/ 3768564 w 3768564"/>
                <a:gd name="connsiteY2" fmla="*/ 0 h 312646"/>
                <a:gd name="connsiteX3" fmla="*/ 3690403 w 3768564"/>
                <a:gd name="connsiteY3" fmla="*/ 312646 h 312646"/>
                <a:gd name="connsiteX4" fmla="*/ 0 w 3768564"/>
                <a:gd name="connsiteY4" fmla="*/ 312646 h 312646"/>
                <a:gd name="connsiteX0" fmla="*/ 0 w 3625688"/>
                <a:gd name="connsiteY0" fmla="*/ 312646 h 312646"/>
                <a:gd name="connsiteX1" fmla="*/ 560578 w 3625688"/>
                <a:gd name="connsiteY1" fmla="*/ 0 h 312646"/>
                <a:gd name="connsiteX2" fmla="*/ 3625688 w 3625688"/>
                <a:gd name="connsiteY2" fmla="*/ 0 h 312646"/>
                <a:gd name="connsiteX3" fmla="*/ 3547527 w 3625688"/>
                <a:gd name="connsiteY3" fmla="*/ 312646 h 312646"/>
                <a:gd name="connsiteX4" fmla="*/ 0 w 3625688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618965 w 3697126"/>
                <a:gd name="connsiteY3" fmla="*/ 312646 h 312646"/>
                <a:gd name="connsiteX4" fmla="*/ 0 w 3697126"/>
                <a:gd name="connsiteY4" fmla="*/ 312646 h 312646"/>
                <a:gd name="connsiteX0" fmla="*/ 0 w 3697126"/>
                <a:gd name="connsiteY0" fmla="*/ 312646 h 312646"/>
                <a:gd name="connsiteX1" fmla="*/ 632016 w 3697126"/>
                <a:gd name="connsiteY1" fmla="*/ 0 h 312646"/>
                <a:gd name="connsiteX2" fmla="*/ 3697126 w 3697126"/>
                <a:gd name="connsiteY2" fmla="*/ 0 h 312646"/>
                <a:gd name="connsiteX3" fmla="*/ 3143272 w 3697126"/>
                <a:gd name="connsiteY3" fmla="*/ 312646 h 312646"/>
                <a:gd name="connsiteX4" fmla="*/ 0 w 3697126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617441 w 4171295"/>
                <a:gd name="connsiteY3" fmla="*/ 312646 h 312646"/>
                <a:gd name="connsiteX4" fmla="*/ 0 w 4171295"/>
                <a:gd name="connsiteY4" fmla="*/ 312646 h 312646"/>
                <a:gd name="connsiteX0" fmla="*/ 0 w 4171295"/>
                <a:gd name="connsiteY0" fmla="*/ 312646 h 312646"/>
                <a:gd name="connsiteX1" fmla="*/ 1106185 w 4171295"/>
                <a:gd name="connsiteY1" fmla="*/ 0 h 312646"/>
                <a:gd name="connsiteX2" fmla="*/ 4171295 w 4171295"/>
                <a:gd name="connsiteY2" fmla="*/ 0 h 312646"/>
                <a:gd name="connsiteX3" fmla="*/ 3200643 w 4171295"/>
                <a:gd name="connsiteY3" fmla="*/ 312646 h 312646"/>
                <a:gd name="connsiteX4" fmla="*/ 0 w 4171295"/>
                <a:gd name="connsiteY4" fmla="*/ 312646 h 31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1295" h="312646">
                  <a:moveTo>
                    <a:pt x="0" y="312646"/>
                  </a:moveTo>
                  <a:lnTo>
                    <a:pt x="1106185" y="0"/>
                  </a:lnTo>
                  <a:lnTo>
                    <a:pt x="4171295" y="0"/>
                  </a:lnTo>
                  <a:lnTo>
                    <a:pt x="3200643" y="312646"/>
                  </a:lnTo>
                  <a:lnTo>
                    <a:pt x="0" y="312646"/>
                  </a:lnTo>
                  <a:close/>
                </a:path>
              </a:pathLst>
            </a:custGeom>
            <a:solidFill>
              <a:srgbClr val="F2D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94654" y="2607879"/>
              <a:ext cx="795214" cy="1033272"/>
              <a:chOff x="4692587" y="2645715"/>
              <a:chExt cx="950976" cy="1372805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694823" y="3472948"/>
                <a:ext cx="225294" cy="316972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5400000">
                <a:off x="5054163" y="3430578"/>
                <a:ext cx="228600" cy="947284"/>
              </a:xfrm>
              <a:prstGeom prst="rect">
                <a:avLst/>
              </a:prstGeom>
              <a:solidFill>
                <a:srgbClr val="F2D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5400000">
                <a:off x="5054162" y="2286372"/>
                <a:ext cx="228600" cy="947286"/>
              </a:xfrm>
              <a:prstGeom prst="rect">
                <a:avLst/>
              </a:prstGeom>
              <a:solidFill>
                <a:srgbClr val="86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5400000">
                <a:off x="5140076" y="2201389"/>
                <a:ext cx="58396" cy="947284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5400000">
                <a:off x="5054166" y="2885005"/>
                <a:ext cx="228600" cy="947286"/>
              </a:xfrm>
              <a:prstGeom prst="rect">
                <a:avLst/>
              </a:prstGeom>
              <a:solidFill>
                <a:srgbClr val="86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4696279" y="2822522"/>
                <a:ext cx="228600" cy="473643"/>
              </a:xfrm>
              <a:prstGeom prst="rect">
                <a:avLst/>
              </a:prstGeom>
              <a:solidFill>
                <a:srgbClr val="86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5138877" y="2308190"/>
                <a:ext cx="58396" cy="950976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5400000">
                <a:off x="4781381" y="2789213"/>
                <a:ext cx="58396" cy="228599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5400000">
                <a:off x="4779939" y="2904503"/>
                <a:ext cx="58396" cy="228599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5400000">
                <a:off x="4780733" y="3013759"/>
                <a:ext cx="58396" cy="228599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5400000">
                <a:off x="4781380" y="3107763"/>
                <a:ext cx="58396" cy="228599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5400000">
                <a:off x="5140722" y="2859485"/>
                <a:ext cx="58396" cy="947284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 rot="5400000">
                <a:off x="5140076" y="2973283"/>
                <a:ext cx="58396" cy="947284"/>
              </a:xfrm>
              <a:prstGeom prst="rect">
                <a:avLst/>
              </a:prstGeom>
              <a:solidFill>
                <a:srgbClr val="F57F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1752600" y="5953457"/>
            <a:ext cx="952894" cy="793531"/>
            <a:chOff x="7239090" y="600070"/>
            <a:chExt cx="1219200" cy="1100145"/>
          </a:xfrm>
        </p:grpSpPr>
        <p:sp>
          <p:nvSpPr>
            <p:cNvPr id="116" name="矩形 115"/>
            <p:cNvSpPr/>
            <p:nvPr/>
          </p:nvSpPr>
          <p:spPr>
            <a:xfrm>
              <a:off x="7392730" y="600070"/>
              <a:ext cx="914400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418922" y="621507"/>
              <a:ext cx="859536" cy="59436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7776111" y="1250155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/>
            <p:cNvSpPr/>
            <p:nvPr/>
          </p:nvSpPr>
          <p:spPr>
            <a:xfrm>
              <a:off x="7239090" y="1402555"/>
              <a:ext cx="1219200" cy="152400"/>
            </a:xfrm>
            <a:prstGeom prst="arc">
              <a:avLst>
                <a:gd name="adj1" fmla="val 11521517"/>
                <a:gd name="adj2" fmla="val 209147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7618948" y="707207"/>
              <a:ext cx="461026" cy="457200"/>
              <a:chOff x="4724400" y="4475556"/>
              <a:chExt cx="461026" cy="457200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4727508" y="4476282"/>
                <a:ext cx="437834" cy="428611"/>
                <a:chOff x="2123721" y="1234549"/>
                <a:chExt cx="4824537" cy="4750602"/>
              </a:xfrm>
              <a:effectLst/>
            </p:grpSpPr>
            <p:sp>
              <p:nvSpPr>
                <p:cNvPr id="140" name="椭圆 139"/>
                <p:cNvSpPr/>
                <p:nvPr/>
              </p:nvSpPr>
              <p:spPr>
                <a:xfrm>
                  <a:off x="2123721" y="1234549"/>
                  <a:ext cx="4824537" cy="47506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同心圆 140"/>
                <p:cNvSpPr/>
                <p:nvPr/>
              </p:nvSpPr>
              <p:spPr>
                <a:xfrm>
                  <a:off x="2986431" y="2084538"/>
                  <a:ext cx="3099131" cy="3052601"/>
                </a:xfrm>
                <a:prstGeom prst="donut">
                  <a:avLst>
                    <a:gd name="adj" fmla="val 11483"/>
                  </a:avLst>
                </a:prstGeom>
                <a:solidFill>
                  <a:srgbClr val="E0EBE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6" name="梯形 125"/>
              <p:cNvSpPr/>
              <p:nvPr/>
            </p:nvSpPr>
            <p:spPr>
              <a:xfrm rot="16369516">
                <a:off x="4758646" y="4643116"/>
                <a:ext cx="26630" cy="95122"/>
              </a:xfrm>
              <a:prstGeom prst="trapezoid">
                <a:avLst/>
              </a:pr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梯形 126"/>
              <p:cNvSpPr/>
              <p:nvPr/>
            </p:nvSpPr>
            <p:spPr>
              <a:xfrm rot="5230484" flipH="1">
                <a:off x="5114798" y="4632893"/>
                <a:ext cx="26630" cy="114627"/>
              </a:xfrm>
              <a:prstGeom prst="trapezoid">
                <a:avLst/>
              </a:pr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梯形 13"/>
              <p:cNvSpPr/>
              <p:nvPr/>
            </p:nvSpPr>
            <p:spPr>
              <a:xfrm rot="13961695">
                <a:off x="4783169" y="4733529"/>
                <a:ext cx="26630" cy="89820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6503 w 278466"/>
                  <a:gd name="connsiteY2" fmla="*/ 5808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19752 h 919752"/>
                  <a:gd name="connsiteX1" fmla="*/ 70157 w 278466"/>
                  <a:gd name="connsiteY1" fmla="*/ 0 h 919752"/>
                  <a:gd name="connsiteX2" fmla="*/ 206503 w 278466"/>
                  <a:gd name="connsiteY2" fmla="*/ 3787 h 919752"/>
                  <a:gd name="connsiteX3" fmla="*/ 278466 w 278466"/>
                  <a:gd name="connsiteY3" fmla="*/ 919752 h 919752"/>
                  <a:gd name="connsiteX4" fmla="*/ 0 w 278466"/>
                  <a:gd name="connsiteY4" fmla="*/ 919752 h 91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9752">
                    <a:moveTo>
                      <a:pt x="0" y="919752"/>
                    </a:moveTo>
                    <a:lnTo>
                      <a:pt x="70157" y="0"/>
                    </a:lnTo>
                    <a:lnTo>
                      <a:pt x="206503" y="3787"/>
                    </a:lnTo>
                    <a:lnTo>
                      <a:pt x="278466" y="919752"/>
                    </a:lnTo>
                    <a:lnTo>
                      <a:pt x="0" y="919752"/>
                    </a:lnTo>
                    <a:close/>
                  </a:path>
                </a:pathLst>
              </a:cu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梯形 14"/>
              <p:cNvSpPr/>
              <p:nvPr/>
            </p:nvSpPr>
            <p:spPr>
              <a:xfrm rot="12214141">
                <a:off x="4849721" y="4795403"/>
                <a:ext cx="27194" cy="116743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8371 w 278466"/>
                  <a:gd name="connsiteY2" fmla="*/ 21826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52225 h 952225"/>
                  <a:gd name="connsiteX1" fmla="*/ 70408 w 278466"/>
                  <a:gd name="connsiteY1" fmla="*/ 3808 h 952225"/>
                  <a:gd name="connsiteX2" fmla="*/ 218371 w 278466"/>
                  <a:gd name="connsiteY2" fmla="*/ 0 h 952225"/>
                  <a:gd name="connsiteX3" fmla="*/ 278466 w 278466"/>
                  <a:gd name="connsiteY3" fmla="*/ 952225 h 952225"/>
                  <a:gd name="connsiteX4" fmla="*/ 0 w 278466"/>
                  <a:gd name="connsiteY4" fmla="*/ 952225 h 952225"/>
                  <a:gd name="connsiteX0" fmla="*/ 0 w 278466"/>
                  <a:gd name="connsiteY0" fmla="*/ 948417 h 948417"/>
                  <a:gd name="connsiteX1" fmla="*/ 70408 w 278466"/>
                  <a:gd name="connsiteY1" fmla="*/ 0 h 948417"/>
                  <a:gd name="connsiteX2" fmla="*/ 216862 w 278466"/>
                  <a:gd name="connsiteY2" fmla="*/ 4645 h 948417"/>
                  <a:gd name="connsiteX3" fmla="*/ 278466 w 278466"/>
                  <a:gd name="connsiteY3" fmla="*/ 948417 h 948417"/>
                  <a:gd name="connsiteX4" fmla="*/ 0 w 278466"/>
                  <a:gd name="connsiteY4" fmla="*/ 948417 h 94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48417">
                    <a:moveTo>
                      <a:pt x="0" y="948417"/>
                    </a:moveTo>
                    <a:lnTo>
                      <a:pt x="70408" y="0"/>
                    </a:lnTo>
                    <a:lnTo>
                      <a:pt x="216862" y="4645"/>
                    </a:lnTo>
                    <a:lnTo>
                      <a:pt x="278466" y="948417"/>
                    </a:lnTo>
                    <a:lnTo>
                      <a:pt x="0" y="948417"/>
                    </a:lnTo>
                    <a:close/>
                  </a:path>
                </a:pathLst>
              </a:cu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梯形 15"/>
              <p:cNvSpPr/>
              <p:nvPr/>
            </p:nvSpPr>
            <p:spPr>
              <a:xfrm rot="10480795">
                <a:off x="4945728" y="4817370"/>
                <a:ext cx="27194" cy="115386"/>
              </a:xfrm>
              <a:custGeom>
                <a:avLst/>
                <a:gdLst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08850 w 278466"/>
                  <a:gd name="connsiteY2" fmla="*/ 0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  <a:gd name="connsiteX0" fmla="*/ 0 w 278466"/>
                  <a:gd name="connsiteY0" fmla="*/ 915030 h 915030"/>
                  <a:gd name="connsiteX1" fmla="*/ 69617 w 278466"/>
                  <a:gd name="connsiteY1" fmla="*/ 0 h 915030"/>
                  <a:gd name="connsiteX2" fmla="*/ 212929 w 278466"/>
                  <a:gd name="connsiteY2" fmla="*/ 7554 h 915030"/>
                  <a:gd name="connsiteX3" fmla="*/ 278466 w 278466"/>
                  <a:gd name="connsiteY3" fmla="*/ 915030 h 915030"/>
                  <a:gd name="connsiteX4" fmla="*/ 0 w 278466"/>
                  <a:gd name="connsiteY4" fmla="*/ 915030 h 91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15030">
                    <a:moveTo>
                      <a:pt x="0" y="915030"/>
                    </a:moveTo>
                    <a:lnTo>
                      <a:pt x="69617" y="0"/>
                    </a:lnTo>
                    <a:lnTo>
                      <a:pt x="212929" y="7554"/>
                    </a:lnTo>
                    <a:lnTo>
                      <a:pt x="278466" y="915030"/>
                    </a:lnTo>
                    <a:lnTo>
                      <a:pt x="0" y="915030"/>
                    </a:lnTo>
                    <a:close/>
                  </a:path>
                </a:pathLst>
              </a:cu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梯形 16"/>
              <p:cNvSpPr/>
              <p:nvPr/>
            </p:nvSpPr>
            <p:spPr>
              <a:xfrm rot="8642390">
                <a:off x="5037949" y="4781923"/>
                <a:ext cx="27194" cy="126264"/>
              </a:xfrm>
              <a:custGeom>
                <a:avLst/>
                <a:gdLst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08850 w 278466"/>
                  <a:gd name="connsiteY2" fmla="*/ 0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74051 h 974051"/>
                  <a:gd name="connsiteX1" fmla="*/ 69617 w 278466"/>
                  <a:gd name="connsiteY1" fmla="*/ 0 h 974051"/>
                  <a:gd name="connsiteX2" fmla="*/ 210966 w 278466"/>
                  <a:gd name="connsiteY2" fmla="*/ 13304 h 974051"/>
                  <a:gd name="connsiteX3" fmla="*/ 278466 w 278466"/>
                  <a:gd name="connsiteY3" fmla="*/ 974051 h 974051"/>
                  <a:gd name="connsiteX4" fmla="*/ 0 w 278466"/>
                  <a:gd name="connsiteY4" fmla="*/ 974051 h 974051"/>
                  <a:gd name="connsiteX0" fmla="*/ 0 w 278466"/>
                  <a:gd name="connsiteY0" fmla="*/ 964074 h 964074"/>
                  <a:gd name="connsiteX1" fmla="*/ 71203 w 278466"/>
                  <a:gd name="connsiteY1" fmla="*/ 0 h 964074"/>
                  <a:gd name="connsiteX2" fmla="*/ 210966 w 278466"/>
                  <a:gd name="connsiteY2" fmla="*/ 3327 h 964074"/>
                  <a:gd name="connsiteX3" fmla="*/ 278466 w 278466"/>
                  <a:gd name="connsiteY3" fmla="*/ 964074 h 964074"/>
                  <a:gd name="connsiteX4" fmla="*/ 0 w 278466"/>
                  <a:gd name="connsiteY4" fmla="*/ 964074 h 96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64074">
                    <a:moveTo>
                      <a:pt x="0" y="964074"/>
                    </a:moveTo>
                    <a:lnTo>
                      <a:pt x="71203" y="0"/>
                    </a:lnTo>
                    <a:lnTo>
                      <a:pt x="210966" y="3327"/>
                    </a:lnTo>
                    <a:lnTo>
                      <a:pt x="278466" y="964074"/>
                    </a:lnTo>
                    <a:lnTo>
                      <a:pt x="0" y="964074"/>
                    </a:lnTo>
                    <a:close/>
                  </a:path>
                </a:pathLst>
              </a:cu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梯形 17"/>
              <p:cNvSpPr/>
              <p:nvPr/>
            </p:nvSpPr>
            <p:spPr>
              <a:xfrm rot="7360434">
                <a:off x="5100142" y="4717692"/>
                <a:ext cx="26630" cy="119623"/>
              </a:xfrm>
              <a:custGeom>
                <a:avLst/>
                <a:gdLst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08850 w 278466"/>
                  <a:gd name="connsiteY2" fmla="*/ 0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68374 h 968374"/>
                  <a:gd name="connsiteX1" fmla="*/ 69617 w 278466"/>
                  <a:gd name="connsiteY1" fmla="*/ 0 h 968374"/>
                  <a:gd name="connsiteX2" fmla="*/ 210093 w 278466"/>
                  <a:gd name="connsiteY2" fmla="*/ 41636 h 968374"/>
                  <a:gd name="connsiteX3" fmla="*/ 278466 w 278466"/>
                  <a:gd name="connsiteY3" fmla="*/ 968374 h 968374"/>
                  <a:gd name="connsiteX4" fmla="*/ 0 w 278466"/>
                  <a:gd name="connsiteY4" fmla="*/ 968374 h 968374"/>
                  <a:gd name="connsiteX0" fmla="*/ 0 w 278466"/>
                  <a:gd name="connsiteY0" fmla="*/ 926738 h 926738"/>
                  <a:gd name="connsiteX1" fmla="*/ 66699 w 278466"/>
                  <a:gd name="connsiteY1" fmla="*/ 11155 h 926738"/>
                  <a:gd name="connsiteX2" fmla="*/ 210093 w 278466"/>
                  <a:gd name="connsiteY2" fmla="*/ 0 h 926738"/>
                  <a:gd name="connsiteX3" fmla="*/ 278466 w 278466"/>
                  <a:gd name="connsiteY3" fmla="*/ 926738 h 926738"/>
                  <a:gd name="connsiteX4" fmla="*/ 0 w 278466"/>
                  <a:gd name="connsiteY4" fmla="*/ 926738 h 92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66" h="926738">
                    <a:moveTo>
                      <a:pt x="0" y="926738"/>
                    </a:moveTo>
                    <a:lnTo>
                      <a:pt x="66699" y="11155"/>
                    </a:lnTo>
                    <a:lnTo>
                      <a:pt x="210093" y="0"/>
                    </a:lnTo>
                    <a:lnTo>
                      <a:pt x="278466" y="926738"/>
                    </a:lnTo>
                    <a:lnTo>
                      <a:pt x="0" y="926738"/>
                    </a:lnTo>
                    <a:close/>
                  </a:path>
                </a:pathLst>
              </a:custGeom>
              <a:solidFill>
                <a:srgbClr val="E0EB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V="1">
                <a:off x="4751012" y="4475556"/>
                <a:ext cx="402212" cy="146337"/>
                <a:chOff x="2729122" y="4357706"/>
                <a:chExt cx="4118640" cy="1530252"/>
              </a:xfrm>
              <a:effectLst/>
            </p:grpSpPr>
            <p:sp>
              <p:nvSpPr>
                <p:cNvPr id="135" name="梯形 13"/>
                <p:cNvSpPr/>
                <p:nvPr/>
              </p:nvSpPr>
              <p:spPr>
                <a:xfrm rot="13961695">
                  <a:off x="3049765" y="4105322"/>
                  <a:ext cx="278466" cy="919752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6503 w 278466"/>
                    <a:gd name="connsiteY2" fmla="*/ 5808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19752 h 919752"/>
                    <a:gd name="connsiteX1" fmla="*/ 70157 w 278466"/>
                    <a:gd name="connsiteY1" fmla="*/ 0 h 919752"/>
                    <a:gd name="connsiteX2" fmla="*/ 206503 w 278466"/>
                    <a:gd name="connsiteY2" fmla="*/ 3787 h 919752"/>
                    <a:gd name="connsiteX3" fmla="*/ 278466 w 278466"/>
                    <a:gd name="connsiteY3" fmla="*/ 919752 h 919752"/>
                    <a:gd name="connsiteX4" fmla="*/ 0 w 278466"/>
                    <a:gd name="connsiteY4" fmla="*/ 919752 h 91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9752">
                      <a:moveTo>
                        <a:pt x="0" y="919752"/>
                      </a:moveTo>
                      <a:lnTo>
                        <a:pt x="70157" y="0"/>
                      </a:lnTo>
                      <a:lnTo>
                        <a:pt x="206503" y="3787"/>
                      </a:lnTo>
                      <a:lnTo>
                        <a:pt x="278466" y="919752"/>
                      </a:lnTo>
                      <a:lnTo>
                        <a:pt x="0" y="919752"/>
                      </a:lnTo>
                      <a:close/>
                    </a:path>
                  </a:pathLst>
                </a:custGeom>
                <a:solidFill>
                  <a:srgbClr val="E0EB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梯形 14"/>
                <p:cNvSpPr/>
                <p:nvPr/>
              </p:nvSpPr>
              <p:spPr>
                <a:xfrm rot="12214141">
                  <a:off x="3788607" y="4753950"/>
                  <a:ext cx="278466" cy="948417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8371 w 278466"/>
                    <a:gd name="connsiteY2" fmla="*/ 21826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52225 h 952225"/>
                    <a:gd name="connsiteX1" fmla="*/ 70408 w 278466"/>
                    <a:gd name="connsiteY1" fmla="*/ 3808 h 952225"/>
                    <a:gd name="connsiteX2" fmla="*/ 218371 w 278466"/>
                    <a:gd name="connsiteY2" fmla="*/ 0 h 952225"/>
                    <a:gd name="connsiteX3" fmla="*/ 278466 w 278466"/>
                    <a:gd name="connsiteY3" fmla="*/ 952225 h 952225"/>
                    <a:gd name="connsiteX4" fmla="*/ 0 w 278466"/>
                    <a:gd name="connsiteY4" fmla="*/ 952225 h 952225"/>
                    <a:gd name="connsiteX0" fmla="*/ 0 w 278466"/>
                    <a:gd name="connsiteY0" fmla="*/ 948417 h 948417"/>
                    <a:gd name="connsiteX1" fmla="*/ 70408 w 278466"/>
                    <a:gd name="connsiteY1" fmla="*/ 0 h 948417"/>
                    <a:gd name="connsiteX2" fmla="*/ 216862 w 278466"/>
                    <a:gd name="connsiteY2" fmla="*/ 4645 h 948417"/>
                    <a:gd name="connsiteX3" fmla="*/ 278466 w 278466"/>
                    <a:gd name="connsiteY3" fmla="*/ 948417 h 948417"/>
                    <a:gd name="connsiteX4" fmla="*/ 0 w 278466"/>
                    <a:gd name="connsiteY4" fmla="*/ 948417 h 948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48417">
                      <a:moveTo>
                        <a:pt x="0" y="948417"/>
                      </a:moveTo>
                      <a:lnTo>
                        <a:pt x="70408" y="0"/>
                      </a:lnTo>
                      <a:lnTo>
                        <a:pt x="216862" y="4645"/>
                      </a:lnTo>
                      <a:lnTo>
                        <a:pt x="278466" y="948417"/>
                      </a:lnTo>
                      <a:lnTo>
                        <a:pt x="0" y="948417"/>
                      </a:lnTo>
                      <a:close/>
                    </a:path>
                  </a:pathLst>
                </a:custGeom>
                <a:solidFill>
                  <a:srgbClr val="E0EB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梯形 15"/>
                <p:cNvSpPr/>
                <p:nvPr/>
              </p:nvSpPr>
              <p:spPr>
                <a:xfrm rot="10480795">
                  <a:off x="4703739" y="4972928"/>
                  <a:ext cx="278466" cy="915030"/>
                </a:xfrm>
                <a:custGeom>
                  <a:avLst/>
                  <a:gdLst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08850 w 278466"/>
                    <a:gd name="connsiteY2" fmla="*/ 0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  <a:gd name="connsiteX0" fmla="*/ 0 w 278466"/>
                    <a:gd name="connsiteY0" fmla="*/ 915030 h 915030"/>
                    <a:gd name="connsiteX1" fmla="*/ 69617 w 278466"/>
                    <a:gd name="connsiteY1" fmla="*/ 0 h 915030"/>
                    <a:gd name="connsiteX2" fmla="*/ 212929 w 278466"/>
                    <a:gd name="connsiteY2" fmla="*/ 7554 h 915030"/>
                    <a:gd name="connsiteX3" fmla="*/ 278466 w 278466"/>
                    <a:gd name="connsiteY3" fmla="*/ 915030 h 915030"/>
                    <a:gd name="connsiteX4" fmla="*/ 0 w 278466"/>
                    <a:gd name="connsiteY4" fmla="*/ 915030 h 91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15030">
                      <a:moveTo>
                        <a:pt x="0" y="915030"/>
                      </a:moveTo>
                      <a:lnTo>
                        <a:pt x="69617" y="0"/>
                      </a:lnTo>
                      <a:lnTo>
                        <a:pt x="212929" y="7554"/>
                      </a:lnTo>
                      <a:lnTo>
                        <a:pt x="278466" y="915030"/>
                      </a:lnTo>
                      <a:lnTo>
                        <a:pt x="0" y="915030"/>
                      </a:lnTo>
                      <a:close/>
                    </a:path>
                  </a:pathLst>
                </a:custGeom>
                <a:solidFill>
                  <a:srgbClr val="E0EB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梯形 16"/>
                <p:cNvSpPr/>
                <p:nvPr/>
              </p:nvSpPr>
              <p:spPr>
                <a:xfrm rot="8642390">
                  <a:off x="5556994" y="4635577"/>
                  <a:ext cx="278466" cy="964074"/>
                </a:xfrm>
                <a:custGeom>
                  <a:avLst/>
                  <a:gdLst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08850 w 278466"/>
                    <a:gd name="connsiteY2" fmla="*/ 0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74051 h 974051"/>
                    <a:gd name="connsiteX1" fmla="*/ 69617 w 278466"/>
                    <a:gd name="connsiteY1" fmla="*/ 0 h 974051"/>
                    <a:gd name="connsiteX2" fmla="*/ 210966 w 278466"/>
                    <a:gd name="connsiteY2" fmla="*/ 13304 h 974051"/>
                    <a:gd name="connsiteX3" fmla="*/ 278466 w 278466"/>
                    <a:gd name="connsiteY3" fmla="*/ 974051 h 974051"/>
                    <a:gd name="connsiteX4" fmla="*/ 0 w 278466"/>
                    <a:gd name="connsiteY4" fmla="*/ 974051 h 974051"/>
                    <a:gd name="connsiteX0" fmla="*/ 0 w 278466"/>
                    <a:gd name="connsiteY0" fmla="*/ 964074 h 964074"/>
                    <a:gd name="connsiteX1" fmla="*/ 71203 w 278466"/>
                    <a:gd name="connsiteY1" fmla="*/ 0 h 964074"/>
                    <a:gd name="connsiteX2" fmla="*/ 210966 w 278466"/>
                    <a:gd name="connsiteY2" fmla="*/ 3327 h 964074"/>
                    <a:gd name="connsiteX3" fmla="*/ 278466 w 278466"/>
                    <a:gd name="connsiteY3" fmla="*/ 964074 h 964074"/>
                    <a:gd name="connsiteX4" fmla="*/ 0 w 278466"/>
                    <a:gd name="connsiteY4" fmla="*/ 964074 h 96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64074">
                      <a:moveTo>
                        <a:pt x="0" y="964074"/>
                      </a:moveTo>
                      <a:lnTo>
                        <a:pt x="71203" y="0"/>
                      </a:lnTo>
                      <a:lnTo>
                        <a:pt x="210966" y="3327"/>
                      </a:lnTo>
                      <a:lnTo>
                        <a:pt x="278466" y="964074"/>
                      </a:lnTo>
                      <a:lnTo>
                        <a:pt x="0" y="964074"/>
                      </a:lnTo>
                      <a:close/>
                    </a:path>
                  </a:pathLst>
                </a:custGeom>
                <a:solidFill>
                  <a:srgbClr val="E0EB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梯形 17"/>
                <p:cNvSpPr/>
                <p:nvPr/>
              </p:nvSpPr>
              <p:spPr>
                <a:xfrm rot="7360434">
                  <a:off x="6204386" y="3992795"/>
                  <a:ext cx="278466" cy="1008287"/>
                </a:xfrm>
                <a:custGeom>
                  <a:avLst/>
                  <a:gdLst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08850 w 278466"/>
                    <a:gd name="connsiteY2" fmla="*/ 0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68374 h 968374"/>
                    <a:gd name="connsiteX1" fmla="*/ 69617 w 278466"/>
                    <a:gd name="connsiteY1" fmla="*/ 0 h 968374"/>
                    <a:gd name="connsiteX2" fmla="*/ 210093 w 278466"/>
                    <a:gd name="connsiteY2" fmla="*/ 41636 h 968374"/>
                    <a:gd name="connsiteX3" fmla="*/ 278466 w 278466"/>
                    <a:gd name="connsiteY3" fmla="*/ 968374 h 968374"/>
                    <a:gd name="connsiteX4" fmla="*/ 0 w 278466"/>
                    <a:gd name="connsiteY4" fmla="*/ 968374 h 968374"/>
                    <a:gd name="connsiteX0" fmla="*/ 0 w 278466"/>
                    <a:gd name="connsiteY0" fmla="*/ 926738 h 926738"/>
                    <a:gd name="connsiteX1" fmla="*/ 66699 w 278466"/>
                    <a:gd name="connsiteY1" fmla="*/ 11155 h 926738"/>
                    <a:gd name="connsiteX2" fmla="*/ 210093 w 278466"/>
                    <a:gd name="connsiteY2" fmla="*/ 0 h 926738"/>
                    <a:gd name="connsiteX3" fmla="*/ 278466 w 278466"/>
                    <a:gd name="connsiteY3" fmla="*/ 926738 h 926738"/>
                    <a:gd name="connsiteX4" fmla="*/ 0 w 278466"/>
                    <a:gd name="connsiteY4" fmla="*/ 926738 h 92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466" h="926738">
                      <a:moveTo>
                        <a:pt x="0" y="926738"/>
                      </a:moveTo>
                      <a:lnTo>
                        <a:pt x="66699" y="11155"/>
                      </a:lnTo>
                      <a:lnTo>
                        <a:pt x="210093" y="0"/>
                      </a:lnTo>
                      <a:lnTo>
                        <a:pt x="278466" y="926738"/>
                      </a:lnTo>
                      <a:lnTo>
                        <a:pt x="0" y="926738"/>
                      </a:lnTo>
                      <a:close/>
                    </a:path>
                  </a:pathLst>
                </a:custGeom>
                <a:solidFill>
                  <a:srgbClr val="E0EB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1" name="矩形 120"/>
            <p:cNvSpPr/>
            <p:nvPr/>
          </p:nvSpPr>
          <p:spPr>
            <a:xfrm>
              <a:off x="7643649" y="1503190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8001451" y="1503189"/>
              <a:ext cx="45719" cy="16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B19A"/>
                </a:solidFill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 flipV="1">
              <a:off x="7622056" y="1469231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7618349" y="1471614"/>
              <a:ext cx="457200" cy="228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3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325</Words>
  <Application>Microsoft Office PowerPoint</Application>
  <PresentationFormat>全屏显示(4:3)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santochaoya2@gmail.com</dc:creator>
  <cp:lastModifiedBy>santochaoya2@gmail.com</cp:lastModifiedBy>
  <cp:revision>105</cp:revision>
  <dcterms:created xsi:type="dcterms:W3CDTF">2019-01-16T03:24:02Z</dcterms:created>
  <dcterms:modified xsi:type="dcterms:W3CDTF">2019-02-16T09:58:25Z</dcterms:modified>
</cp:coreProperties>
</file>