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46" d="100"/>
          <a:sy n="46" d="100"/>
        </p:scale>
        <p:origin x="181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E748-4E39-51E9-1855-15F201A55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8063C-393F-1572-30E1-0AE02C102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EC17E-E4FD-52B1-E9AD-289C0F0D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BCA37-1419-3144-4826-EADBEE14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BBFB1-F093-B803-A741-9D423E9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9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8274-60E9-32ED-59B6-173512F3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4AC523-5F0A-8B17-1A62-648779FC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53CB7-9DA7-5426-0B5D-33E3ECE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C95C-2C02-1094-635D-B44B7E94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799E6-C4E3-B8EF-477A-A89949F4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7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AFF8A6-2D99-05BC-B517-CC871EE1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1CA9B-0B05-CDAE-4AA0-8DB95C05A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8ED6E-3C8C-9D0C-E298-7E90191F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83DAB-3803-A9D6-62BF-9D201327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874E4-0BE8-C516-3C17-E9AC8029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FF1D8-AADE-8ACF-5874-7927A068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74202-C0DE-93FF-851B-171F39D7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78E07-887C-3F83-59A2-5DEB72EB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43B6F-90BB-07D8-5F4E-EFE06E7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C648D-942C-4CC6-4F25-D36BD11A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2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9590-814E-5602-2601-06E206A1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222BA-3BB7-F85C-187D-E335142B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F2419-BE9E-DDF8-0BFD-DF689E4A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AD156-FA8C-B238-6017-24FBBB6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1A871-57A1-B39A-9F5F-2B54A3E1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4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3AE80-F67F-C677-D717-E8F145D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76182-E71A-897F-C966-70ECF1774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10EA40-9214-617B-A0C9-CEFEEAD0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C552D-4AC1-39C7-DE3C-9B9158F6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782E5-7CEA-2368-0B6D-EC19338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AD6B5-111D-4EB1-F0B6-4656236F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E415-D333-65A3-A242-B3705392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21AC5-4E40-8FCB-F82E-C4326DDE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471BD-EF22-F4AB-3A50-B5A16D5C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038DB-3E74-7BB5-E658-9EFBE49A9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E6DBC-1221-820E-4C67-F15228F1A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238FB4-2C49-108A-1C5F-36A8479A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7C2BFB-5961-5E8A-78BA-BFA60C02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32D33C-E742-22A8-C746-279159EE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2DD6C-01B6-726F-686C-4FD44006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E733B-04CB-DDA5-CC8F-9B1A752B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C7BFC-72C7-303C-E250-EE557743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0EA3E-BED7-B8B1-746C-7E59E21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1B493E-DB4A-7A83-B011-2D539881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E6791-63D4-9AB4-F4AB-1BF6AF98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2811F3-9765-B023-A319-6C36C82B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EDD9-EE17-25D7-2B43-85DD9417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8891E-AA66-66B5-956B-29ACBB62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8B476-3DE3-3C53-5261-244CA9DE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AC31E-444F-BFD4-238B-BBD34809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FB6A4-A90B-BDF5-B980-6834DE4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82492F-BB50-8891-083F-16339B50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D82C-425C-653F-8920-3BF59C29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CDF47B-11B0-320F-DF66-083CD7D8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3575E-0021-00BA-4572-CDC735A0F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971A2-90FA-7D63-DFE7-8086BB05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84D6C-2831-A7D6-BC61-3651D586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E1838-CF0F-D044-643C-F5C892A4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444E42-EB3C-FC4B-183E-E869D319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6CC90-566F-4CFE-A0AF-88B10284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FC382-0A45-6E73-1155-399C0B329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2641F-911C-41F8-BB15-6032ADF2FE06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148E7-ADEB-144C-DC1A-3447CCE74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9E075-1BA1-A7B8-BB15-EB3EF6824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5389C-0329-460F-93A4-60CB2B6F0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0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777CD-741D-F670-64DA-B400136CC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4331"/>
            <a:ext cx="9144000" cy="1231631"/>
          </a:xfrm>
        </p:spPr>
        <p:txBody>
          <a:bodyPr/>
          <a:lstStyle/>
          <a:p>
            <a:r>
              <a:rPr lang="ko-KR" altLang="en-US" dirty="0"/>
              <a:t>무한의 계단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BA07F-2DD1-59A7-3169-F1DE76A1E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202478038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조혜진</a:t>
            </a:r>
          </a:p>
        </p:txBody>
      </p:sp>
    </p:spTree>
    <p:extLst>
      <p:ext uri="{BB962C8B-B14F-4D97-AF65-F5344CB8AC3E}">
        <p14:creationId xmlns:p14="http://schemas.microsoft.com/office/powerpoint/2010/main" val="66051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88E29-0C4F-F52B-A7F6-86B52CA6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소개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텍스트, 만화 영화, 클립아트, 애니메이션이(가) 표시된 사진&#10;&#10;자동 생성된 설명">
            <a:extLst>
              <a:ext uri="{FF2B5EF4-FFF2-40B4-BE49-F238E27FC236}">
                <a16:creationId xmlns:a16="http://schemas.microsoft.com/office/drawing/2014/main" id="{A761FCA2-21F6-EF8A-964B-7474709999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3156" y="2400904"/>
            <a:ext cx="5222844" cy="274620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CA725-E679-8EF9-1A75-9A5CF3768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1918" y="2321168"/>
            <a:ext cx="4567453" cy="382121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하단 방향키를 눌러 계단을 오르는 게임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상단의 체력 게이지가 다 닳거나 잘못 오르면 게임 종료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계단에 랜덤으로 코인 놓여 있음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BONUS</a:t>
            </a:r>
            <a:r>
              <a:rPr lang="ko-KR" altLang="en-US" sz="2000" dirty="0"/>
              <a:t>라는 </a:t>
            </a:r>
            <a:r>
              <a:rPr lang="ko-KR" altLang="en-US" sz="2000" dirty="0" err="1"/>
              <a:t>추가맵이</a:t>
            </a:r>
            <a:r>
              <a:rPr lang="ko-KR" altLang="en-US" sz="2000" dirty="0"/>
              <a:t> 있으며 알파벳 전부 모으면 </a:t>
            </a:r>
            <a:r>
              <a:rPr lang="ko-KR" altLang="en-US" sz="2000" dirty="0" err="1"/>
              <a:t>코인맵</a:t>
            </a:r>
            <a:r>
              <a:rPr lang="ko-KR" altLang="en-US" sz="2000" dirty="0"/>
              <a:t> 플레이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793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6D9C1-5E10-83EA-AFE3-6CA507D4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게임분석</a:t>
            </a:r>
          </a:p>
        </p:txBody>
      </p:sp>
      <p:pic>
        <p:nvPicPr>
          <p:cNvPr id="8" name="내용 개체 틀 7" descr="텍스트, 만화 영화, 스크린샷, 슬롯 머신이(가) 표시된 사진&#10;&#10;자동 생성된 설명">
            <a:extLst>
              <a:ext uri="{FF2B5EF4-FFF2-40B4-BE49-F238E27FC236}">
                <a16:creationId xmlns:a16="http://schemas.microsoft.com/office/drawing/2014/main" id="{BAC42A68-C67D-0FE0-5CBD-FFDF32C4C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573" y="768626"/>
            <a:ext cx="3330535" cy="545989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C298F-3D9C-D2F0-CD55-86D3C8F3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5598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0" latinLnBrk="0"/>
            <a:r>
              <a:rPr lang="ko-KR" altLang="en-US" sz="2000" dirty="0"/>
              <a:t>오른쪽 오르기 버튼 누르면 계단 한 칸 씩 올라가고 </a:t>
            </a:r>
            <a:endParaRPr lang="en-US" altLang="ko-KR" sz="2000" dirty="0"/>
          </a:p>
          <a:p>
            <a:pPr marL="0" latinLnBrk="0"/>
            <a:r>
              <a:rPr lang="ko-KR" altLang="en-US" sz="2000" dirty="0"/>
              <a:t>왼쪽 방향전환 버튼 누르면 방향을 바꿔 한 칸 올라감</a:t>
            </a:r>
            <a:endParaRPr lang="en-US" altLang="ko-KR" sz="2000"/>
          </a:p>
          <a:p>
            <a:pPr marL="0" latinLnBrk="0"/>
            <a:endParaRPr lang="en-US" altLang="ko-KR" sz="2000" dirty="0"/>
          </a:p>
          <a:p>
            <a:pPr marL="0" latinLnBrk="0"/>
            <a:r>
              <a:rPr lang="ko-KR" altLang="en-US" sz="2000" dirty="0"/>
              <a:t>위의 체력 게이지는 올라갈수록 점점 빨리 닳고 </a:t>
            </a:r>
            <a:r>
              <a:rPr lang="en-US" altLang="ko-KR" sz="2000" dirty="0"/>
              <a:t>2000</a:t>
            </a:r>
            <a:r>
              <a:rPr lang="ko-KR" altLang="en-US" sz="2000" dirty="0"/>
              <a:t>계단 이상 가면 닳는 속도 일정해짐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6705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235B3-7B37-0ED8-7D4D-B7BFFF1B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분석</a:t>
            </a:r>
          </a:p>
        </p:txBody>
      </p:sp>
      <p:pic>
        <p:nvPicPr>
          <p:cNvPr id="5" name="내용 개체 틀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46A0D3D0-6321-86AC-770B-B1F1B277AA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2122" y="1315854"/>
            <a:ext cx="4365438" cy="43654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54D82-15A8-CD19-F680-248EEA004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5598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0" latinLnBrk="0"/>
            <a:endParaRPr lang="en-US" altLang="ko-KR" sz="2000" dirty="0"/>
          </a:p>
          <a:p>
            <a:pPr latinLnBrk="0"/>
            <a:r>
              <a:rPr lang="ko-KR" altLang="en-US" sz="2000" dirty="0"/>
              <a:t>신기록을 세웠을 경우 올라간 칸 수 앞에 </a:t>
            </a:r>
            <a:r>
              <a:rPr lang="en-US" altLang="ko-KR" sz="2000" dirty="0"/>
              <a:t>best </a:t>
            </a:r>
            <a:r>
              <a:rPr lang="ko-KR" altLang="en-US" sz="2000" dirty="0"/>
              <a:t>문구가 붙음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방향키를 잘못 눌렀을 경우 즉시 게임 종료됨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게임 종료 후 떨어질 때 걸리는 곳 없이 쭉 떨어짐</a:t>
            </a:r>
            <a:endParaRPr lang="en-US" altLang="ko-KR" sz="2000" dirty="0"/>
          </a:p>
          <a:p>
            <a:pPr marL="0" latinLnBrk="0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2829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58980-81E4-69C0-E45D-2DDD7F62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분석</a:t>
            </a:r>
          </a:p>
        </p:txBody>
      </p:sp>
      <p:pic>
        <p:nvPicPr>
          <p:cNvPr id="5" name="내용 개체 틀 4" descr="텍스트, 만화 영화, 그래픽 디자인, 애니메이션이(가) 표시된 사진&#10;&#10;자동 생성된 설명">
            <a:extLst>
              <a:ext uri="{FF2B5EF4-FFF2-40B4-BE49-F238E27FC236}">
                <a16:creationId xmlns:a16="http://schemas.microsoft.com/office/drawing/2014/main" id="{5D5A4BD5-9E0A-D422-12EA-E385BFFB90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5449" y="768626"/>
            <a:ext cx="3398784" cy="545989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78B16-1671-764F-70A8-1B33B711B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5598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000"/>
              <a:t>Bonus </a:t>
            </a:r>
            <a:r>
              <a:rPr lang="ko-KR" altLang="en-US" sz="2000"/>
              <a:t>알파벳 다 모았을 경우 코인맵</a:t>
            </a:r>
            <a:r>
              <a:rPr lang="en-US" altLang="ko-KR" sz="2000"/>
              <a:t> </a:t>
            </a:r>
            <a:r>
              <a:rPr lang="ko-KR" altLang="en-US" sz="2000"/>
              <a:t>입장 가능</a:t>
            </a:r>
            <a:endParaRPr lang="en-US" altLang="ko-KR" sz="2000"/>
          </a:p>
          <a:p>
            <a:pPr latinLnBrk="0"/>
            <a:r>
              <a:rPr lang="ko-KR" altLang="en-US" sz="2000"/>
              <a:t>코인 돼지 먹었을 경우 </a:t>
            </a:r>
            <a:r>
              <a:rPr lang="en-US" altLang="ko-KR" sz="2000"/>
              <a:t>20</a:t>
            </a:r>
            <a:r>
              <a:rPr lang="ko-KR" altLang="en-US" sz="2000"/>
              <a:t>계단이 코인으로 전환</a:t>
            </a:r>
            <a:endParaRPr lang="en-US" altLang="ko-KR" sz="2000"/>
          </a:p>
          <a:p>
            <a:pPr latinLnBrk="0"/>
            <a:r>
              <a:rPr lang="ko-KR" altLang="en-US" sz="2000"/>
              <a:t>오른쪽 상단에서 코인 수 확인 가능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35996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122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무한의 계단</vt:lpstr>
      <vt:lpstr>게임 소개</vt:lpstr>
      <vt:lpstr>게임분석</vt:lpstr>
      <vt:lpstr>게임 분석</vt:lpstr>
      <vt:lpstr>게임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무한의 계단</dc:title>
  <dc:creator>혜진 조</dc:creator>
  <cp:lastModifiedBy>혜진 조</cp:lastModifiedBy>
  <cp:revision>1</cp:revision>
  <dcterms:created xsi:type="dcterms:W3CDTF">2024-05-16T13:17:33Z</dcterms:created>
  <dcterms:modified xsi:type="dcterms:W3CDTF">2024-05-16T13:56:19Z</dcterms:modified>
</cp:coreProperties>
</file>