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1722426"/>
            <a:ext cx="12191999" cy="363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0" y="1722426"/>
            <a:ext cx="1142965" cy="3635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0" y="0"/>
            <a:ext cx="1142965" cy="1714488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0" y="4143380"/>
            <a:ext cx="1142965" cy="2714621"/>
          </a:xfrm>
          <a:prstGeom prst="rect">
            <a:avLst/>
          </a:prstGeom>
          <a:solidFill>
            <a:schemeClr val="tx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451394" y="2857496"/>
            <a:ext cx="10363199" cy="1100144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365794" y="4000504"/>
            <a:ext cx="8534399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0" y="642918"/>
            <a:ext cx="12191999" cy="3714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"/>
          <p:cNvGrpSpPr/>
          <p:nvPr/>
        </p:nvGrpSpPr>
        <p:grpSpPr>
          <a:xfrm rot="0">
            <a:off x="0" y="-2"/>
            <a:ext cx="12192007" cy="642919"/>
            <a:chOff x="0" y="4156762"/>
            <a:chExt cx="9144006" cy="357159"/>
          </a:xfrm>
        </p:grpSpPr>
        <p:sp>
          <p:nvSpPr>
            <p:cNvPr id="8" name="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609599" y="2643182"/>
            <a:ext cx="10972799" cy="1444652"/>
          </a:xfrm>
        </p:spPr>
        <p:txBody>
          <a:bodyPr>
            <a:noAutofit/>
          </a:bodyPr>
          <a:lstStyle>
            <a:lvl1pPr algn="ctr">
              <a:defRPr sz="48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0"/>
            <a:ext cx="12191999" cy="2143116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" name=""/>
          <p:cNvGrpSpPr/>
          <p:nvPr/>
        </p:nvGrpSpPr>
        <p:grpSpPr>
          <a:xfrm rot="0">
            <a:off x="0" y="0"/>
            <a:ext cx="12192007" cy="176347"/>
            <a:chOff x="0" y="4156762"/>
            <a:chExt cx="9144006" cy="357159"/>
          </a:xfrm>
        </p:grpSpPr>
        <p:sp>
          <p:nvSpPr>
            <p:cNvPr id="9" name="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428717" y="928670"/>
            <a:ext cx="8572559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body" sz="quarter" idx="15" hasCustomPrompt=""/>
          </p:nvPr>
        </p:nvSpPr>
        <p:spPr>
          <a:xfrm>
            <a:off x="1428717" y="2286000"/>
            <a:ext cx="8572499" cy="35718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9620274" y="0"/>
            <a:ext cx="2571725" cy="685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" name=""/>
          <p:cNvGrpSpPr/>
          <p:nvPr/>
        </p:nvGrpSpPr>
        <p:grpSpPr>
          <a:xfrm rot="0">
            <a:off x="0" y="-1"/>
            <a:ext cx="285709" cy="6858001"/>
            <a:chOff x="0" y="-1"/>
            <a:chExt cx="214282" cy="6858001"/>
          </a:xfrm>
        </p:grpSpPr>
        <p:sp>
          <p:nvSpPr>
            <p:cNvPr id="9" name=""/>
            <p:cNvSpPr/>
            <p:nvPr/>
          </p:nvSpPr>
          <p:spPr>
            <a:xfrm>
              <a:off x="0" y="0"/>
              <a:ext cx="214282" cy="6858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5" name=""/>
            <p:cNvGrpSpPr/>
            <p:nvPr/>
          </p:nvGrpSpPr>
          <p:grpSpPr>
            <a:xfrm rot="0">
              <a:off x="0" y="-1"/>
              <a:ext cx="214282" cy="6858001"/>
              <a:chOff x="-714412" y="-1"/>
              <a:chExt cx="214282" cy="6858001"/>
            </a:xfrm>
          </p:grpSpPr>
          <p:sp>
            <p:nvSpPr>
              <p:cNvPr id="11" name=""/>
              <p:cNvSpPr/>
              <p:nvPr/>
            </p:nvSpPr>
            <p:spPr>
              <a:xfrm>
                <a:off x="-714412" y="1722425"/>
                <a:ext cx="214282" cy="36354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-714412" y="-1"/>
                <a:ext cx="214282" cy="17144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714412" y="4143379"/>
                <a:ext cx="214282" cy="2714621"/>
              </a:xfrm>
              <a:prstGeom prst="rect">
                <a:avLst/>
              </a:prstGeom>
              <a:solidFill>
                <a:schemeClr val="tx2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0"/>
            <a:ext cx="12191999" cy="4143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"/>
          <p:cNvGrpSpPr/>
          <p:nvPr/>
        </p:nvGrpSpPr>
        <p:grpSpPr>
          <a:xfrm rot="0">
            <a:off x="0" y="4156762"/>
            <a:ext cx="12192007" cy="700998"/>
            <a:chOff x="0" y="4156762"/>
            <a:chExt cx="9144006" cy="357159"/>
          </a:xfrm>
        </p:grpSpPr>
        <p:sp>
          <p:nvSpPr>
            <p:cNvPr id="9" name="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2158766"/>
            <a:ext cx="10363199" cy="1076323"/>
          </a:xfrm>
        </p:spPr>
        <p:txBody>
          <a:bodyPr anchor="ctr"/>
          <a:lstStyle>
            <a:lvl1pPr algn="ctr">
              <a:defRPr sz="4800" b="0" cap="all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263903"/>
            <a:ext cx="10363199" cy="66516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94723"/>
            <a:ext cx="53847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94723"/>
            <a:ext cx="53847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title" idx="0"/>
          </p:nvPr>
        </p:nvSpPr>
        <p:spPr>
          <a:xfrm>
            <a:off x="609599" y="198438"/>
            <a:ext cx="10972799" cy="77946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300163"/>
            <a:ext cx="10972799" cy="4889622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1"/>
          </p:nvPr>
        </p:nvSpPr>
        <p:spPr>
          <a:xfrm>
            <a:off x="609599" y="1286190"/>
            <a:ext cx="53847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sz="quarter" idx="2"/>
          </p:nvPr>
        </p:nvSpPr>
        <p:spPr>
          <a:xfrm>
            <a:off x="6197599" y="1286190"/>
            <a:ext cx="53847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quarter" idx="3"/>
          </p:nvPr>
        </p:nvSpPr>
        <p:spPr>
          <a:xfrm>
            <a:off x="608037" y="3790019"/>
            <a:ext cx="53847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4"/>
          </p:nvPr>
        </p:nvSpPr>
        <p:spPr>
          <a:xfrm>
            <a:off x="6196037" y="3790019"/>
            <a:ext cx="53847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85737"/>
            <a:ext cx="10991850" cy="804863"/>
          </a:xfrm>
        </p:spPr>
        <p:txBody>
          <a:bodyPr anchor="ctr"/>
          <a:lstStyle>
            <a:lvl1pPr algn="l">
              <a:defRPr sz="36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697567" y="1300163"/>
            <a:ext cx="8699498" cy="39100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697567" y="5367338"/>
            <a:ext cx="8699498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조각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0" y="0"/>
            <a:ext cx="12191999" cy="1000108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2" name="" descr="132"/>
          <p:cNvPicPr>
            <a:picLocks noChangeAspect="1" noChangeArrowheads="1"/>
          </p:cNvPicPr>
          <p:nvPr/>
        </p:nvPicPr>
        <p:blipFill rotWithShape="1">
          <a:blip r:embed="rId14">
            <a:alphaModFix/>
            <a:grayscl/>
            <a:lum/>
          </a:blip>
          <a:srcRect/>
          <a:stretch>
            <a:fillRect/>
          </a:stretch>
        </p:blipFill>
        <p:spPr>
          <a:xfrm>
            <a:off x="0" y="4214818"/>
            <a:ext cx="12191999" cy="2643182"/>
          </a:xfrm>
          <a:prstGeom prst="rect">
            <a:avLst/>
          </a:prstGeom>
          <a:noFill/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7" name=""/>
          <p:cNvGrpSpPr/>
          <p:nvPr/>
        </p:nvGrpSpPr>
        <p:grpSpPr>
          <a:xfrm rot="0">
            <a:off x="0" y="0"/>
            <a:ext cx="285709" cy="1000108"/>
            <a:chOff x="0" y="0"/>
            <a:chExt cx="357158" cy="1000108"/>
          </a:xfrm>
        </p:grpSpPr>
        <p:sp>
          <p:nvSpPr>
            <p:cNvPr id="22" name=""/>
            <p:cNvSpPr/>
            <p:nvPr/>
          </p:nvSpPr>
          <p:spPr>
            <a:xfrm>
              <a:off x="0" y="0"/>
              <a:ext cx="357158" cy="78579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0" y="631373"/>
              <a:ext cx="357158" cy="368735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8800" indent="-1778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Wingdings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87400" indent="-1905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3300" indent="-2032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00" indent="-1905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688" indent="-1825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250" indent="-1651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81188" indent="-1825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73275" indent="-17462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바운스볼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202055067</a:t>
            </a:r>
            <a:r>
              <a:rPr lang="ko-KR" altLang="en-US"/>
              <a:t> 정보통신학부 최영민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선정한 게임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185291"/>
            <a:ext cx="9878950" cy="5550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선정이유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단 두개의 조작키</a:t>
            </a:r>
            <a:r>
              <a:rPr lang="en-US" altLang="ko-KR"/>
              <a:t>,</a:t>
            </a:r>
            <a:r>
              <a:rPr lang="ko-KR" altLang="en-US"/>
              <a:t> 간단한 클리어 조건 </a:t>
            </a:r>
            <a:r>
              <a:rPr lang="en-US" altLang="ko-KR"/>
              <a:t>-&gt;</a:t>
            </a:r>
            <a:r>
              <a:rPr lang="ko-KR" altLang="en-US"/>
              <a:t> 누구나 부담없이 접근 가능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다양한 블록으로 다채로운 플레이 가능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로직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플레이어</a:t>
            </a:r>
            <a:endParaRPr lang="ko-KR" altLang="en-US"/>
          </a:p>
          <a:p>
            <a:pPr>
              <a:defRPr/>
            </a:pPr>
            <a:r>
              <a:rPr lang="ko-KR" altLang="en-US"/>
              <a:t>별</a:t>
            </a:r>
            <a:endParaRPr lang="ko-KR" altLang="en-US"/>
          </a:p>
          <a:p>
            <a:pPr>
              <a:defRPr/>
            </a:pPr>
            <a:r>
              <a:rPr lang="ko-KR" altLang="en-US"/>
              <a:t>기본블록</a:t>
            </a:r>
            <a:endParaRPr lang="ko-KR" altLang="en-US"/>
          </a:p>
          <a:p>
            <a:pPr>
              <a:defRPr/>
            </a:pPr>
            <a:r>
              <a:rPr lang="ko-KR" altLang="en-US"/>
              <a:t>이동블록</a:t>
            </a:r>
            <a:endParaRPr lang="ko-KR" altLang="en-US"/>
          </a:p>
          <a:p>
            <a:pPr>
              <a:defRPr/>
            </a:pPr>
            <a:r>
              <a:rPr lang="ko-KR" altLang="en-US"/>
              <a:t>함정블록</a:t>
            </a:r>
            <a:endParaRPr lang="ko-KR" altLang="en-US"/>
          </a:p>
          <a:p>
            <a:pPr>
              <a:defRPr/>
            </a:pPr>
            <a:r>
              <a:rPr lang="ko-KR" altLang="en-US"/>
              <a:t>아이템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기본로직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플레이어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      단순한 방향키 </a:t>
            </a:r>
            <a:r>
              <a:rPr lang="en-US" altLang="ko-KR"/>
              <a:t>(</a:t>
            </a:r>
            <a:r>
              <a:rPr lang="ko-KR" altLang="en-US"/>
              <a:t>키보드 좌우 방향키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                  목숨 </a:t>
            </a:r>
            <a:r>
              <a:rPr lang="en-US" altLang="ko-KR"/>
              <a:t>(1</a:t>
            </a:r>
            <a:r>
              <a:rPr lang="ko-KR" altLang="en-US"/>
              <a:t>개</a:t>
            </a:r>
            <a:r>
              <a:rPr lang="en-US" altLang="ko-KR"/>
              <a:t>,</a:t>
            </a:r>
            <a:r>
              <a:rPr lang="ko-KR" altLang="en-US"/>
              <a:t> 죽으면 처음부터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                  카메라 </a:t>
            </a:r>
            <a:r>
              <a:rPr lang="en-US" altLang="ko-KR"/>
              <a:t>(</a:t>
            </a:r>
            <a:r>
              <a:rPr lang="ko-KR" altLang="en-US"/>
              <a:t> 맵이 넓으면 주인공을 기준으로 카메라가 이동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스타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                                           이걸 먹어야 클리어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                                           전부먹어야 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772793"/>
            <a:ext cx="1813942" cy="181394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3035" y="4437126"/>
            <a:ext cx="4848901" cy="1592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0" y="980694"/>
            <a:ext cx="12192000" cy="5877306"/>
          </a:xfrm>
        </p:spPr>
        <p:txBody>
          <a:bodyPr/>
          <a:lstStyle/>
          <a:p>
            <a:pPr>
              <a:defRPr/>
            </a:pPr>
            <a:r>
              <a:rPr lang="ko-KR" altLang="en-US"/>
              <a:t> 기본 블록</a:t>
            </a:r>
            <a:endParaRPr lang="ko-KR" altLang="en-US"/>
          </a:p>
          <a:p>
            <a:pPr>
              <a:defRPr/>
            </a:pPr>
            <a:r>
              <a:rPr lang="ko-KR" altLang="en-US"/>
              <a:t>주인공이 이동하기 위해 밟는 그냥 발판</a:t>
            </a:r>
            <a:endParaRPr lang="ko-KR" altLang="en-US"/>
          </a:p>
          <a:p>
            <a:pPr>
              <a:defRPr/>
            </a:pPr>
            <a:r>
              <a:rPr lang="ko-KR" altLang="en-US"/>
              <a:t>함정 블록 </a:t>
            </a:r>
            <a:r>
              <a:rPr lang="en-US" altLang="ko-KR"/>
              <a:t>-&gt;</a:t>
            </a:r>
            <a:r>
              <a:rPr lang="ko-KR" altLang="en-US"/>
              <a:t>         가시 블록</a:t>
            </a:r>
            <a:r>
              <a:rPr lang="en-US" altLang="ko-KR"/>
              <a:t>(</a:t>
            </a:r>
            <a:r>
              <a:rPr lang="ko-KR" altLang="en-US"/>
              <a:t>밟으면 죽음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        전기블록</a:t>
            </a:r>
            <a:r>
              <a:rPr lang="en-US" altLang="ko-KR"/>
              <a:t>(</a:t>
            </a:r>
            <a:r>
              <a:rPr lang="ko-KR" altLang="en-US"/>
              <a:t>전기부분 닿으면 죽음</a:t>
            </a:r>
            <a:r>
              <a:rPr lang="en-US" altLang="ko-KR"/>
              <a:t>)</a:t>
            </a:r>
            <a:r>
              <a:rPr lang="ko-KR" altLang="en-US"/>
              <a:t>            낙석</a:t>
            </a:r>
            <a:r>
              <a:rPr lang="en-US" altLang="ko-KR"/>
              <a:t>(</a:t>
            </a:r>
            <a:r>
              <a:rPr lang="ko-KR" altLang="en-US"/>
              <a:t>닿으면 죽음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이동 블록</a:t>
            </a:r>
            <a:endParaRPr lang="ko-KR" altLang="en-US"/>
          </a:p>
          <a:p>
            <a:pPr>
              <a:defRPr/>
            </a:pPr>
            <a:r>
              <a:rPr lang="ko-KR" altLang="en-US"/>
              <a:t>            밟으면 좌우로 수평이동</a:t>
            </a:r>
            <a:r>
              <a:rPr lang="en-US" altLang="ko-KR"/>
              <a:t>(</a:t>
            </a:r>
            <a:r>
              <a:rPr lang="ko-KR" altLang="en-US"/>
              <a:t>제한 없고 뱡향키 누르면 이동 중단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    밟으면 점프함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아이템</a:t>
            </a:r>
            <a:endParaRPr lang="ko-KR" altLang="en-US"/>
          </a:p>
          <a:p>
            <a:pPr>
              <a:defRPr/>
            </a:pPr>
            <a:r>
              <a:rPr lang="ko-KR" altLang="en-US"/>
              <a:t>      좌우로 더블클릭하면</a:t>
            </a:r>
            <a:r>
              <a:rPr lang="en-US" altLang="ko-KR"/>
              <a:t> </a:t>
            </a:r>
            <a:r>
              <a:rPr lang="ko-KR" altLang="en-US"/>
              <a:t>방향대로 빠르게 직진</a:t>
            </a:r>
            <a:endParaRPr lang="ko-KR" altLang="en-US"/>
          </a:p>
          <a:p>
            <a:pPr>
              <a:defRPr/>
            </a:pPr>
            <a:r>
              <a:rPr lang="ko-KR" altLang="en-US"/>
              <a:t>      더블클릭하면 알정만큼 점프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33865" y="1079326"/>
            <a:ext cx="6106377" cy="333421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7514" y="1700784"/>
            <a:ext cx="504063" cy="516357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9458" y="2652875"/>
            <a:ext cx="712888" cy="576071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490150" y="2436848"/>
            <a:ext cx="821877" cy="792098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42481" y="4109029"/>
            <a:ext cx="1047896" cy="400105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55977" y="4509135"/>
            <a:ext cx="352474" cy="390579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85376" y="5850973"/>
            <a:ext cx="381053" cy="314368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22688" y="6335983"/>
            <a:ext cx="371526" cy="333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/>
              <a:t>세부적인 로직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/>
              <a:t>1회용 블록(밟으면 사라짐, 나중에 1회용 이동블록으로 응용)</a:t>
            </a:r>
            <a:endParaRPr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/>
              <a:t>전기 스위치 ( 전기블록을 끌수도 있고, 기타 전기 속성을 받는 블록을 제어)</a:t>
            </a:r>
            <a:endParaRPr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/>
              <a:t>레이저 (밟으면 죽는 레이저와, 밟고 지나가는 레이저가 존재)</a:t>
            </a:r>
            <a:endParaRPr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/>
              <a:t>블랙홀 화이트홀 (워프 블록)</a:t>
            </a:r>
            <a:endParaRPr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추가 요소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브금 </a:t>
            </a:r>
            <a:r>
              <a:rPr lang="en-US" altLang="ko-KR"/>
              <a:t>(</a:t>
            </a:r>
            <a:r>
              <a:rPr lang="ko-KR" altLang="en-US"/>
              <a:t> 공이 튀어가는 소리</a:t>
            </a:r>
            <a:r>
              <a:rPr lang="en-US" altLang="ko-KR"/>
              <a:t>,</a:t>
            </a:r>
            <a:r>
              <a:rPr lang="ko-KR" altLang="en-US"/>
              <a:t> 블록을 밟는 소리</a:t>
            </a:r>
            <a:r>
              <a:rPr lang="en-US" altLang="ko-KR"/>
              <a:t>,</a:t>
            </a:r>
            <a:r>
              <a:rPr lang="ko-KR" altLang="en-US"/>
              <a:t> 기타 오브젝트에서 나는 소리등등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배경음악 포함</a:t>
            </a:r>
            <a:r>
              <a:rPr lang="en-US" altLang="ko-KR"/>
              <a:t>)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오브젝트가 작동될때 나오는 이펙트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사망 모션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조각">
  <a:themeElements>
    <a:clrScheme name="조각">
      <a:dk1>
        <a:srgbClr val="101f24"/>
      </a:dk1>
      <a:lt1>
        <a:srgbClr val="ffffff"/>
      </a:lt1>
      <a:dk2>
        <a:srgbClr val="3366cc"/>
      </a:dk2>
      <a:lt2>
        <a:srgbClr val="0099cc"/>
      </a:lt2>
      <a:accent1>
        <a:srgbClr val="399aad"/>
      </a:accent1>
      <a:accent2>
        <a:srgbClr val="2b7381"/>
      </a:accent2>
      <a:accent3>
        <a:srgbClr val="003366"/>
      </a:accent3>
      <a:accent4>
        <a:srgbClr val="003399"/>
      </a:accent4>
      <a:accent5>
        <a:srgbClr val="009999"/>
      </a:accent5>
      <a:accent6>
        <a:srgbClr val="83bb71"/>
      </a:accent6>
      <a:hlink>
        <a:srgbClr val="00ffff"/>
      </a:hlink>
      <a:folHlink>
        <a:srgbClr val="333333"/>
      </a:folHlink>
    </a:clrScheme>
    <a:fontScheme name="조각">
      <a:majorFont>
        <a:latin typeface="Verdana"/>
        <a:ea typeface=""/>
        <a:cs typeface=""/>
        <a:font script="Jpan" typeface="MS PGothic"/>
        <a:font script="Hang" typeface="문체부 제목 돋음체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조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163</ep:Words>
  <ep:PresentationFormat/>
  <ep:Paragraphs>46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조각</vt:lpstr>
      <vt:lpstr>바운스볼</vt:lpstr>
      <vt:lpstr>선정한 게임</vt:lpstr>
      <vt:lpstr>선정이유</vt:lpstr>
      <vt:lpstr>로직</vt:lpstr>
      <vt:lpstr>기본로직</vt:lpstr>
      <vt:lpstr>슬라이드 6</vt:lpstr>
      <vt:lpstr>세부적인 로직</vt:lpstr>
      <vt:lpstr>추가 요소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user</cp:lastModifiedBy>
  <dcterms:modified xsi:type="dcterms:W3CDTF">2024-05-14T14:38:06.434</dcterms:modified>
  <cp:revision>12</cp:revision>
  <dc:title>바운스볼</dc:title>
  <cp:version>1000.0000.01</cp:version>
</cp:coreProperties>
</file>