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6A3CC-2D49-D202-E12F-D0A646F42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14E522-98B8-7C66-ECB0-44D25F1D9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4B02C-3E79-9400-FD95-3A78CAE0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C3BF-5137-4C6B-A329-B7BBB43C697A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BA961B-AD25-8F6A-E130-FB7BD418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45BCB-6160-D9A5-8E68-92B51521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DA34-2566-45AA-A48E-FCBBFA21D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76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151A6-1301-EB50-4B0E-9BE56F17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36FE-4480-51F2-617C-57119BBAC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0BA878-B422-BE64-5BA7-58C3482A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C3BF-5137-4C6B-A329-B7BBB43C697A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8B4F0-F279-7F0F-0A4A-0DA11A93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90A443-3494-21FE-5A32-5DE90266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DA34-2566-45AA-A48E-FCBBFA21D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72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B0F7E6-029B-B58A-B270-7B0514A8A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0C9229-234E-D7E8-008F-812D2131B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C22508-2F78-8165-B82D-49EAF364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C3BF-5137-4C6B-A329-B7BBB43C697A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F0FBF4-D153-1F1C-8C44-78BAAB02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22E6C-B035-DC22-D9BA-5D152185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DA34-2566-45AA-A48E-FCBBFA21D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93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C6FDF-0B44-D7F0-3718-EA198F1E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32682F-F595-2D66-4C36-57C73B075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B0FD79-F434-BE63-0DAE-1B359B26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C3BF-5137-4C6B-A329-B7BBB43C697A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2C30B2-9FB7-36F2-B4B0-B3F71EF3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A20EB8-FA91-85DB-503A-95F0E7BE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DA34-2566-45AA-A48E-FCBBFA21D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57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28A3B-498E-727C-4737-083FDB471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E19622-9C88-7CCD-5642-0E8D59B25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5805A4-261E-D595-7210-AFCC8463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C3BF-5137-4C6B-A329-B7BBB43C697A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84EC27-C290-22BD-11C2-3AC5D876F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11152-AC21-3CBA-AE8E-259757FF6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DA34-2566-45AA-A48E-FCBBFA21D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60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94CD4-D7C8-662D-1689-3DEEAAAB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179AF-DEE7-3D0C-62B1-3E048898F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968049-5D1B-9157-6E63-0C88260ED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9A8CFB-54E7-93A8-9E07-CC24D29C3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C3BF-5137-4C6B-A329-B7BBB43C697A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386FC9-1A13-1591-FC90-C48FE175B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35DCF-7A86-5F3E-C992-6A566ED2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DA34-2566-45AA-A48E-FCBBFA21D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03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74E8A-3D23-354E-C346-69BAEED2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48D56-8EC5-3858-A965-3D515EEAF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8C6A82-9DCA-BED9-0953-DF51B3AC6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CA43B4-7795-6F27-254B-E2E653EB3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B7D056-9F90-7107-3AB1-CF37446B7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525BC0-B87B-8CD9-993C-CEC900ACB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C3BF-5137-4C6B-A329-B7BBB43C697A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7BEC5E-02A0-A963-BAAD-1C766D12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456DAD-832F-A76F-A6F9-6731475F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DA34-2566-45AA-A48E-FCBBFA21D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3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4D805-BCFC-0A7C-0406-678A196D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25F3F2-84B4-CB4C-B696-B4E988D0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C3BF-5137-4C6B-A329-B7BBB43C697A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2FDE4-0321-97B4-C0C6-E42422F2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60BA34-99F6-523E-20B6-184C449B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DA34-2566-45AA-A48E-FCBBFA21D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02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F85ABD-BA96-570D-4185-71066483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C3BF-5137-4C6B-A329-B7BBB43C697A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133635-215E-C13C-AD5B-5AD5B440E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45D9B0-8A40-A75B-0C1C-AD2F7A6A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DA34-2566-45AA-A48E-FCBBFA21D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85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0AAD4-048E-2D69-7022-FA784720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6E0470-4099-5A2C-D863-25981CC12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1A2963-A311-3C0C-737A-2891F1412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354094-F581-24F4-EA3E-589D0AF8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C3BF-5137-4C6B-A329-B7BBB43C697A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F85051-ADA8-0A2A-4770-E03F39AB4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A8E6AB-7337-5852-A9EF-EBC20794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DA34-2566-45AA-A48E-FCBBFA21D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41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78EA8-9E95-A6F7-E1BB-A5DB60FE3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C23F46-A3F6-9171-1428-C304A253D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9BAD32-2D79-1DA6-3E10-FBCE41D46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F0063D-2DF8-700E-1B38-5565A27F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C3BF-5137-4C6B-A329-B7BBB43C697A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22F082-CFD7-D9C2-F886-5153D9513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95A8AB-4434-DE81-697C-2DC4577B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DA34-2566-45AA-A48E-FCBBFA21D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55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7C2E03-A3E9-1866-8FC9-43C911A8D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AD68F9-50DC-E31C-1915-67B84A741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A5078-A77E-213C-C02D-D519C633B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0C3BF-5137-4C6B-A329-B7BBB43C697A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F62817-17AD-C5E7-2493-9D4791CDC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136D3E-7677-0C3F-929B-E2B7196BF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7DA34-2566-45AA-A48E-FCBBFA21D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87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8C28B-1975-3FDB-27B9-20DF742DB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팀스터디</a:t>
            </a:r>
            <a:r>
              <a:rPr lang="ko-KR" altLang="en-US" dirty="0"/>
              <a:t>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4FCF47-3EDD-811F-5E30-134649A2DE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24</a:t>
            </a:r>
            <a:r>
              <a:rPr lang="ko-KR" altLang="en-US" dirty="0"/>
              <a:t>학번 </a:t>
            </a:r>
            <a:r>
              <a:rPr lang="en-US" altLang="ko-KR" dirty="0"/>
              <a:t>AISW</a:t>
            </a:r>
            <a:r>
              <a:rPr lang="ko-KR" altLang="en-US" dirty="0"/>
              <a:t>학과 조수창</a:t>
            </a:r>
          </a:p>
        </p:txBody>
      </p:sp>
    </p:spTree>
    <p:extLst>
      <p:ext uri="{BB962C8B-B14F-4D97-AF65-F5344CB8AC3E}">
        <p14:creationId xmlns:p14="http://schemas.microsoft.com/office/powerpoint/2010/main" val="368272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2AB2F-9945-0C6A-0D64-53F781F3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냥코</a:t>
            </a:r>
            <a:r>
              <a:rPr lang="ko-KR" altLang="en-US" dirty="0"/>
              <a:t> </a:t>
            </a:r>
            <a:r>
              <a:rPr lang="ko-KR" altLang="en-US" dirty="0" err="1"/>
              <a:t>대전쟁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19FF0-6B16-5450-DC87-4D5F44988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25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선정 이유</a:t>
            </a:r>
            <a:r>
              <a:rPr lang="en-US" altLang="ko-KR" dirty="0"/>
              <a:t>:</a:t>
            </a:r>
            <a:r>
              <a:rPr lang="ko-KR" altLang="en-US" dirty="0"/>
              <a:t>어렸을 때 많이 해본 게임이기 때문에 직접 만들어보면 어떨까 하고 생각이 나서 선정함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게임설명</a:t>
            </a:r>
            <a:r>
              <a:rPr lang="en-US" altLang="ko-KR" dirty="0"/>
              <a:t>:</a:t>
            </a:r>
            <a:r>
              <a:rPr lang="ko-KR" altLang="en-US" dirty="0"/>
              <a:t>자신이 가지고 있는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캐릭터를 가지고 소환하면서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적을 물리치고 적의 기지 체력이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0</a:t>
            </a:r>
            <a:r>
              <a:rPr lang="ko-KR" altLang="en-US" dirty="0"/>
              <a:t>이 되면 이기는 게임</a:t>
            </a:r>
            <a:r>
              <a:rPr lang="en-US" altLang="ko-KR" dirty="0"/>
              <a:t>(</a:t>
            </a:r>
            <a:r>
              <a:rPr lang="ko-KR" altLang="en-US" dirty="0"/>
              <a:t>반대로 우리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기지가 </a:t>
            </a:r>
            <a:r>
              <a:rPr lang="en-US" altLang="ko-KR" dirty="0"/>
              <a:t>0</a:t>
            </a:r>
            <a:r>
              <a:rPr lang="ko-KR" altLang="en-US" dirty="0"/>
              <a:t>이 되면 짐</a:t>
            </a:r>
            <a:r>
              <a:rPr lang="en-US" altLang="ko-KR" dirty="0"/>
              <a:t>)</a:t>
            </a:r>
          </a:p>
        </p:txBody>
      </p:sp>
      <p:pic>
        <p:nvPicPr>
          <p:cNvPr id="1026" name="Picture 2" descr="냥코 대전쟁에 대한 이미지 결과">
            <a:extLst>
              <a:ext uri="{FF2B5EF4-FFF2-40B4-BE49-F238E27FC236}">
                <a16:creationId xmlns:a16="http://schemas.microsoft.com/office/drawing/2014/main" id="{A3FA898F-0783-35A6-4712-05CA86C79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963" y="2855148"/>
            <a:ext cx="4743635" cy="33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1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F74E8-C1EF-213A-E293-EF820A15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로직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364D0-C96F-78F1-9EAA-494C57C44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플레이어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적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기타 기능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2050" name="Picture 2" descr="냥코 대전쟁 개에 대한 이미지 결과">
            <a:extLst>
              <a:ext uri="{FF2B5EF4-FFF2-40B4-BE49-F238E27FC236}">
                <a16:creationId xmlns:a16="http://schemas.microsoft.com/office/drawing/2014/main" id="{3E8F7D16-633B-EA1F-7A35-F3E1ABB32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340" y="1027906"/>
            <a:ext cx="4087582" cy="267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26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5897E-444E-E014-E59B-0603B764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플레이어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B7C7A3-9B3A-27F2-3E46-C75590424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기본으로 </a:t>
            </a:r>
            <a:r>
              <a:rPr lang="en-US" altLang="ko-KR" dirty="0"/>
              <a:t>5</a:t>
            </a:r>
            <a:r>
              <a:rPr lang="ko-KR" altLang="en-US" dirty="0"/>
              <a:t>개가 주어짐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기본적으로 소환하면 플레이어 캐릭터는 왼쪽으로 가고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적은 오른쪽으로 가서 만나면 싸움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Cost</a:t>
            </a:r>
            <a:r>
              <a:rPr lang="ko-KR" altLang="en-US" dirty="0"/>
              <a:t>는 캐릭터를 소환하는데 필요한 돈으로 캐릭터가 좋으면 </a:t>
            </a:r>
            <a:r>
              <a:rPr lang="ko-KR" altLang="en-US" dirty="0" err="1"/>
              <a:t>비싸짐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캐릭터는 화면 아래쪽에 캐릭터 사진을 누르면 소환이 가능하다</a:t>
            </a:r>
            <a:r>
              <a:rPr lang="en-US" altLang="ko-KR" dirty="0"/>
              <a:t>(</a:t>
            </a:r>
            <a:r>
              <a:rPr lang="ko-KR" altLang="en-US" dirty="0"/>
              <a:t>가지고 있는 돈 한해서</a:t>
            </a:r>
            <a:r>
              <a:rPr lang="en-US" altLang="ko-KR" dirty="0"/>
              <a:t>).</a:t>
            </a:r>
          </a:p>
          <a:p>
            <a:r>
              <a:rPr lang="ko-KR" altLang="en-US" dirty="0"/>
              <a:t>소환은 버튼으로 만들어서 이미지를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추가할거고</a:t>
            </a:r>
            <a:r>
              <a:rPr lang="en-US" altLang="ko-KR" dirty="0"/>
              <a:t> Cost</a:t>
            </a:r>
            <a:r>
              <a:rPr lang="ko-KR" altLang="en-US" dirty="0"/>
              <a:t>가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싼 애들은 </a:t>
            </a:r>
            <a:r>
              <a:rPr lang="ko-KR" altLang="en-US" dirty="0" err="1"/>
              <a:t>쿨타임이</a:t>
            </a:r>
            <a:r>
              <a:rPr lang="ko-KR" altLang="en-US" dirty="0"/>
              <a:t> 짧고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비싼 애들은 </a:t>
            </a:r>
            <a:r>
              <a:rPr lang="ko-KR" altLang="en-US" dirty="0" err="1"/>
              <a:t>쿨타임이</a:t>
            </a:r>
            <a:r>
              <a:rPr lang="ko-KR" altLang="en-US" dirty="0"/>
              <a:t> 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3074" name="Picture 2" descr="냥코 플레이 화면에 대한 이미지 결과">
            <a:extLst>
              <a:ext uri="{FF2B5EF4-FFF2-40B4-BE49-F238E27FC236}">
                <a16:creationId xmlns:a16="http://schemas.microsoft.com/office/drawing/2014/main" id="{BFF0CFAC-CA97-E0C7-F177-E150AB0FC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583" y="3776929"/>
            <a:ext cx="4270159" cy="260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117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52C25-08A8-7E01-A399-0C7272E1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2E30BA-3EA8-57EC-87C3-DD35E7902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캐릭터와 적이 충돌하면 공격 시작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적을 쓰러뜨리면 돈을 얻음</a:t>
            </a:r>
            <a:r>
              <a:rPr lang="en-US" altLang="ko-KR" dirty="0"/>
              <a:t>.(</a:t>
            </a:r>
            <a:r>
              <a:rPr lang="ko-KR" altLang="en-US" dirty="0"/>
              <a:t>강한 적일수록 돈을 많이 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적은 보스 빼고 랜덤하게 소환</a:t>
            </a:r>
            <a:endParaRPr lang="en-US" altLang="ko-KR" dirty="0"/>
          </a:p>
          <a:p>
            <a:r>
              <a:rPr lang="ko-KR" altLang="en-US" dirty="0"/>
              <a:t>적의 기지 체력이 일정이상 낮아지면 보스 소환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7944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19D0F-8DAA-A63D-19AD-1FAB4815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9830D-6A4F-4C78-A89D-AAEE9CB91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왼쪽 아래에 지갑이라는 버튼으로 자신의 최대 돈 보유량을 늘릴 수 있음</a:t>
            </a:r>
            <a:r>
              <a:rPr lang="en-US" altLang="ko-KR" dirty="0"/>
              <a:t>(</a:t>
            </a:r>
            <a:r>
              <a:rPr lang="ko-KR" altLang="en-US" dirty="0"/>
              <a:t>스테이지 마다 기본으로 초기화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오른쪽 아래에 대포 버튼이 있는데 일정시간 기다리면 충전이 되고 발사하면 적에게 일정 피해를 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8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와이드스크린</PresentationFormat>
  <Paragraphs>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팀스터디 프로젝트</vt:lpstr>
      <vt:lpstr>냥코 대전쟁</vt:lpstr>
      <vt:lpstr>게임 로직</vt:lpstr>
      <vt:lpstr>플레이어</vt:lpstr>
      <vt:lpstr>적</vt:lpstr>
      <vt:lpstr>기타기능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팀스터디 프로젝트</dc:title>
  <dc:creator>조수창(AI·SW계열)</dc:creator>
  <cp:lastModifiedBy>정구현(컴퓨터공학부)</cp:lastModifiedBy>
  <cp:revision>2</cp:revision>
  <dcterms:created xsi:type="dcterms:W3CDTF">2024-05-18T07:26:24Z</dcterms:created>
  <dcterms:modified xsi:type="dcterms:W3CDTF">2024-05-18T16:19:41Z</dcterms:modified>
</cp:coreProperties>
</file>