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F5517-2AD3-B6E5-6082-C07ACB2DE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F84CF-831F-5998-EEE2-1C28B3DD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50FD-93C1-F486-661A-CBE1A675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C7DA5-24C4-3895-B24D-25FA7BA1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BDE4-28F0-1812-9A03-C78178F7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5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00D4-FAD2-8DD4-8E4D-E5B1C125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C0936-B726-F173-9DEE-265C3D31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0FBEE-37BB-A14E-E1DB-AAF25F31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7270B-12C2-A426-9B51-235EBD50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31C5A-8A44-1302-3397-866A221C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30D89-0297-3E02-E486-DD34BE339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FF49A-9275-6AB9-37DF-8B83EEF1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F9B33-02A0-C668-DC40-BEDD4CBB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19E86-0E53-6752-A60E-F8E7836D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9B618-2240-36B7-93AF-47C2A730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611B-6A67-936F-7DCF-17BFD581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ECF37-E3FB-2BE9-A838-32F82AD5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34022-8817-5567-3801-BCD975C2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42E88-3771-26FC-D2A1-F9E7FD74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62C03-0486-31CF-F416-207C2327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12E77-D922-B3EC-808B-FED5DA3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87DA7-01AF-7CA9-CC64-1A95D780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E0028-E9C0-4DB7-9AE5-1B9BF77C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AE16-9D74-F120-D31E-DF389300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95789-2325-F232-D4A3-8D74446D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E6A5-3FCF-E3AE-542F-5BE8AB55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3E151-5C2A-02EF-5568-64F7EF4FF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C56B7A-391F-46A8-D4BD-1D62F658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202BC-31C4-22E6-DB52-2674238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0DBF8-27AE-C713-4B7C-77290DBF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BEC43-8252-3CC5-A86A-E0C12DA4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1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713DB-D117-3CA2-056E-CC50083B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30649-6FD0-8C81-9D19-250612AE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F4065-E284-556E-767D-CEC779C2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8C24C-9D6A-AE1D-FDC3-8C2272DF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01A62-6949-F4C3-6176-229E76DF3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CABC9-451E-2EEB-49A6-84B01E4F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5698C-5C43-95DF-3AE5-DF28AD47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7E075-28EF-DD14-EE36-41D61CE7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A05F7-1AD6-9924-46C3-1069E2DE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1F191F-A1E3-E4A0-9D7A-386CC3E4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14498-9114-5EDC-7628-1F49A026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CA9F6D-A432-4F2F-2F73-EADB492B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B40A0-308E-9CD6-579D-0F2101C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9F855B-454D-2D76-BC21-58C2598A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5A223-040F-0E5B-133F-BC8EE3F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EAFB7-47C7-3315-F9C5-74049C7C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36FBC-A103-BDD9-492B-04F35B80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54DF6-4B9E-DBD2-647E-70A699A8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7C99-112B-D5C9-7510-EE38965C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71A30-371C-D7DA-16BD-E38BAAE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A660A-EF73-1CE5-7CE2-1893502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C29AC-7E4E-A9D2-2331-233F0F5A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7B3699-6610-AEE2-0C31-A09D2EEA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D8BAD-8060-BC56-CABE-BC93072A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0F9C5-464C-9FCB-829F-3E6B93F1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CA2DC-3C4E-5F48-1EDB-621A55D9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0197E-8ECA-82C7-F574-17AE1181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542373-FA08-BC15-10DB-9CE84441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AA0BD-092A-4B05-96B4-0F002004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3EB5-EE1D-2861-EA51-7BCDC4C08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4ACD-51DA-47CF-86F6-F93EA1A7D65D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BD28F-8EBE-9F14-D402-37E2B9C0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10E81-D4A9-F3CA-6E1C-822F849F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CEFB-E2DC-4AD0-BC25-8646B44E2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4919-71B2-CF63-262E-9D390E98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</a:rPr>
              <a:t>TETRIS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9302F-A721-A459-3535-E0AF86E08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조원희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202478170 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</a:rPr>
              <a:t>aisw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계열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테트리스 - 무료 모양개 아이콘">
            <a:extLst>
              <a:ext uri="{FF2B5EF4-FFF2-40B4-BE49-F238E27FC236}">
                <a16:creationId xmlns:a16="http://schemas.microsoft.com/office/drawing/2014/main" id="{8DE21C4A-F0F8-E412-28F8-F5E658D2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041048"/>
            <a:ext cx="2861628" cy="28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66946"/>
            <a:ext cx="3932237" cy="677228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76F7C-8C48-6160-1E2C-FA106730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641" y="2602458"/>
            <a:ext cx="6172200" cy="2859018"/>
          </a:xfrm>
        </p:spPr>
        <p:txBody>
          <a:bodyPr/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퍼즐게임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가지 모양 블록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수평선을 채우면 삭제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꼭대기에 닿으면 게임 종료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0E425-615A-B12F-70BF-54BE63D2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2" y="4662328"/>
            <a:ext cx="3932237" cy="799148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Agency FB" panose="020B0503020202020204" pitchFamily="34" charset="0"/>
              </a:rPr>
              <a:t>TETRIS</a:t>
            </a:r>
            <a:endParaRPr lang="ko-KR" alt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0853" y="1844440"/>
            <a:ext cx="6172200" cy="4248247"/>
          </a:xfrm>
        </p:spPr>
        <p:txBody>
          <a:bodyPr/>
          <a:lstStyle/>
          <a:p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랜덤한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블록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일정한 속도로 하강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 이동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소프트 드롭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↓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하드 드롭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(space)</a:t>
            </a: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시계 방향 회전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↑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반시계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방향 회전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(Ctrl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Z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6612" y="5247861"/>
            <a:ext cx="3932237" cy="70064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 smtClean="0">
                <a:latin typeface="Agency FB" panose="020B0503020202020204" pitchFamily="34" charset="0"/>
              </a:rPr>
              <a:t>Tetromino</a:t>
            </a:r>
            <a:endParaRPr lang="en-US" altLang="ko-KR" sz="2800" dirty="0" smtClean="0">
              <a:latin typeface="Agency FB" panose="020B0503020202020204" pitchFamily="34" charset="0"/>
            </a:endParaRPr>
          </a:p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16" y="3591914"/>
            <a:ext cx="2848228" cy="16559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9" y="2219850"/>
            <a:ext cx="3642760" cy="157301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66946"/>
            <a:ext cx="3932237" cy="677228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</a:t>
            </a:r>
            <a:endParaRPr lang="ko-KR" altLang="en-US" sz="4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0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tris - Free gaming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68" y="2625378"/>
            <a:ext cx="2527990" cy="2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918313" y="5246527"/>
            <a:ext cx="1444306" cy="40524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gency FB" panose="020B0503020202020204" pitchFamily="34" charset="0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gency FB" panose="020B0503020202020204" pitchFamily="34" charset="0"/>
                <a:ea typeface="inherit"/>
              </a:rPr>
              <a:t>ac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gency FB" panose="020B0503020202020204" pitchFamily="34" charset="0"/>
                <a:ea typeface="inherit"/>
              </a:rPr>
              <a:t>k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gency FB" panose="020B0503020202020204" pitchFamily="34" charset="0"/>
                <a:ea typeface="inherit"/>
              </a:rPr>
              <a:t>ground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66946"/>
            <a:ext cx="3932237" cy="677228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</a:t>
            </a:r>
            <a:endParaRPr lang="ko-KR" altLang="en-US" sz="4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310853" y="2659455"/>
            <a:ext cx="6172200" cy="18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10x20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크기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맨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 가운데 블록 생성</a:t>
            </a: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블록 통과 불가능</a:t>
            </a:r>
          </a:p>
        </p:txBody>
      </p:sp>
    </p:spTree>
    <p:extLst>
      <p:ext uri="{BB962C8B-B14F-4D97-AF65-F5344CB8AC3E}">
        <p14:creationId xmlns:p14="http://schemas.microsoft.com/office/powerpoint/2010/main" val="376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5194472"/>
            <a:ext cx="3932237" cy="67451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>
                <a:latin typeface="Agency FB" panose="020B0503020202020204" pitchFamily="34" charset="0"/>
              </a:rPr>
              <a:t>Game over</a:t>
            </a:r>
            <a:endParaRPr lang="ko-KR" altLang="en-US" sz="28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Premium Vector | Game over tetris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24" y="2120727"/>
            <a:ext cx="2985364" cy="30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 txBox="1">
            <a:spLocks/>
          </p:cNvSpPr>
          <p:nvPr/>
        </p:nvSpPr>
        <p:spPr>
          <a:xfrm>
            <a:off x="836612" y="966946"/>
            <a:ext cx="3932237" cy="677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</a:t>
            </a:r>
            <a:endParaRPr lang="ko-KR" altLang="en-US" sz="4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10853" y="2222137"/>
            <a:ext cx="6172200" cy="18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블록이 꼭대기에 닿았을 때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점수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표시</a:t>
            </a: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점수는 삭제한 줄 당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68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892" y="4832141"/>
            <a:ext cx="3932237" cy="97893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Agency FB" panose="020B0503020202020204" pitchFamily="34" charset="0"/>
              </a:rPr>
              <a:t>Next block</a:t>
            </a:r>
            <a:endParaRPr lang="ko-KR" altLang="en-US" sz="2800" dirty="0">
              <a:latin typeface="Agency FB" panose="020B05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375"/>
          <a:stretch/>
        </p:blipFill>
        <p:spPr>
          <a:xfrm>
            <a:off x="836612" y="2053984"/>
            <a:ext cx="2837048" cy="277815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 txBox="1">
            <a:spLocks/>
          </p:cNvSpPr>
          <p:nvPr/>
        </p:nvSpPr>
        <p:spPr>
          <a:xfrm>
            <a:off x="836612" y="966946"/>
            <a:ext cx="3932237" cy="677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추가 기능</a:t>
            </a:r>
            <a:endParaRPr lang="ko-KR" altLang="en-US" sz="4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310853" y="2470607"/>
            <a:ext cx="6172200" cy="868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다음에 나타날 블록 표시</a:t>
            </a:r>
          </a:p>
        </p:txBody>
      </p:sp>
    </p:spTree>
    <p:extLst>
      <p:ext uri="{BB962C8B-B14F-4D97-AF65-F5344CB8AC3E}">
        <p14:creationId xmlns:p14="http://schemas.microsoft.com/office/powerpoint/2010/main" val="39424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1919" y="4911932"/>
            <a:ext cx="3932237" cy="104851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>
                <a:latin typeface="Agency FB" panose="020B0503020202020204" pitchFamily="34" charset="0"/>
              </a:rPr>
              <a:t>Hold block</a:t>
            </a:r>
            <a:endParaRPr lang="ko-KR" altLang="en-US" sz="2800" b="1" dirty="0">
              <a:latin typeface="Agency FB" panose="020B05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75" t="4646" r="17292" b="25375"/>
          <a:stretch/>
        </p:blipFill>
        <p:spPr>
          <a:xfrm>
            <a:off x="1053549" y="2516601"/>
            <a:ext cx="2951921" cy="239533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CC081FB-2928-6B11-9B4E-3C439B35B9C2}"/>
              </a:ext>
            </a:extLst>
          </p:cNvPr>
          <p:cNvSpPr txBox="1">
            <a:spLocks/>
          </p:cNvSpPr>
          <p:nvPr/>
        </p:nvSpPr>
        <p:spPr>
          <a:xfrm>
            <a:off x="836612" y="966946"/>
            <a:ext cx="3932237" cy="677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추가 기능</a:t>
            </a:r>
            <a:endParaRPr lang="ko-KR" altLang="en-US" sz="4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10853" y="2649515"/>
            <a:ext cx="6172200" cy="18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특정 블록 저장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Shift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C)</a:t>
            </a: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이후 블록과 교환해서 사용</a:t>
            </a:r>
          </a:p>
        </p:txBody>
      </p:sp>
    </p:spTree>
    <p:extLst>
      <p:ext uri="{BB962C8B-B14F-4D97-AF65-F5344CB8AC3E}">
        <p14:creationId xmlns:p14="http://schemas.microsoft.com/office/powerpoint/2010/main" val="8487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119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inherit</vt:lpstr>
      <vt:lpstr>LG Smart UI Bold</vt:lpstr>
      <vt:lpstr>LG Smart UI Regular</vt:lpstr>
      <vt:lpstr>맑은 고딕</vt:lpstr>
      <vt:lpstr>Agency FB</vt:lpstr>
      <vt:lpstr>Arial</vt:lpstr>
      <vt:lpstr>Office 테마</vt:lpstr>
      <vt:lpstr>TETRIS</vt:lpstr>
      <vt:lpstr>게임 소개</vt:lpstr>
      <vt:lpstr>주요 기능</vt:lpstr>
      <vt:lpstr>주요 기능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TETRIS</dc:title>
  <dc:creator>Windows User</dc:creator>
  <cp:lastModifiedBy>Windows User</cp:lastModifiedBy>
  <cp:revision>18</cp:revision>
  <dcterms:created xsi:type="dcterms:W3CDTF">2024-05-14T07:43:41Z</dcterms:created>
  <dcterms:modified xsi:type="dcterms:W3CDTF">2024-05-14T12:06:30Z</dcterms:modified>
</cp:coreProperties>
</file>