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A727F-3663-93CE-2395-4FB737665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6DF00-96C5-FA59-7748-4FC1C8E0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69CBA-85CB-DB25-61B8-06B6CE72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DF23F-B4E4-D798-EC02-43985254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746C6-60C9-600B-E588-7F02FD81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3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792-4767-3C8C-A56B-4D4A81FF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50C207-CFBB-E648-BDEC-41295F76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6BE4C-A5F6-124E-428E-399D885B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6AF24-FE70-16EB-4F6A-7A34DB79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0EB81-C7C1-B970-3E24-55975624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A2191-0C34-B872-EFD8-EC907CF75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70726-63C1-E5A6-1BCD-6C79B2B06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2A43C-FC1E-FAEE-C36D-10D52A87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636B1-18B0-CDAC-29E5-30A28F46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0E2DD-8C2C-45E1-0F2B-B49EE72E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20E0-B1F5-A86B-14DD-113D1510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EF3DD-7606-4176-F005-53FB8398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AEFBD-C1B6-0F7A-6C9C-1B7D7EE9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97991-4945-CF78-15C8-D8758ED5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92716-215F-797D-0904-EFC9C535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3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5DE98-D2DB-B368-A879-05059075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66F82-722A-93C2-2F52-D4AA0C43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135FD-4672-D1C6-7663-76CFD7C2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9A6E5-8F1F-6222-EEB0-E677DEE5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F2933-E1B1-C37C-DE1B-DE960D68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3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D0B9-E762-353A-7846-076B07D8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09E64-B478-1221-ADB6-15DC3651A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02BEAC-6411-6C8B-41F4-AF48CF08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74EAE-4551-22F5-82F2-A50FA633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4B0DE-B999-2D8B-5541-47E04752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BA8F6-671D-8998-4456-E65C393C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F8B9-6FC7-EAFC-68BE-EB6209B3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255A0-1AD0-E594-BC12-5BBD7111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08962-543E-9B4F-0099-E4AB65D40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93E0A7-17BF-78E7-63E5-A8A96210C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90A790-04E7-4811-6667-BC362E7F3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573D81-FCC8-8AC9-5847-2AE0FB94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1BD9CA-1013-AC4C-CF1B-3BE9BC64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E7DE15-2DDC-AC8C-D55A-90D7D183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548FF-CB6A-E0F8-5FA7-5AF67A71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CF6C41-12D3-5C8E-75AD-F6F67B1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FC6154-971E-41C1-D4D5-BA99F76C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6A57BD-05E1-A089-386C-C42F3E0F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EC3AE2-B251-B591-36F6-07FBC8B2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6D103C-D0B7-CE62-755C-CF6D9FE1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864FD-FDC1-43C4-BDD4-F52A8C06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8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AD0AE-F9CD-0A56-E087-3E134D8E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CCB0C-142B-21DC-0001-2A065E0D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AE976-538D-F81F-49F9-4C3ED06D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B3A25-ACBF-F38E-EDDA-6CCC4740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3A83A-5D28-AE24-14CC-BF4BF5B4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A8838-1325-C5FF-99B7-16CA53C6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51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8EE40-2863-1E42-3393-B2B591C1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E27376-536E-7F22-B426-05BFAA1A4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D5577D-A756-1FF3-F413-BFBD0B56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37FF6-2D93-0C7B-E2FD-F0E122AE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99C17-9668-70F0-E5F9-7378D87F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0D6F6-8EF8-FC18-A142-77447B45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6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2D01C3-FB40-6F72-9683-76F9B4F2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38FEB-98E7-D12E-0AF6-9F1094C7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61B7F-CEC9-6B5D-F317-C15D9C04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A7D31-903B-4946-B8CF-EFA54EBBB17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4AAD5-6D39-9381-A267-C99EDD474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CEA66-73A2-2BAF-6ECE-0EE791CF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CA21F-970A-4857-81E5-B884FD0E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7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04E72-EF57-1019-6AB2-C9515F86D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고양이 </a:t>
            </a:r>
            <a:r>
              <a:rPr lang="ko-KR" altLang="en-US" dirty="0" err="1"/>
              <a:t>마리오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4ECD4F-7BC0-5F5E-9DCA-49AA70661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202478044 </a:t>
            </a:r>
            <a:r>
              <a:rPr lang="ko-KR" altLang="en-US" dirty="0"/>
              <a:t>안정현 </a:t>
            </a:r>
            <a:r>
              <a:rPr lang="en-US" altLang="ko-KR" dirty="0"/>
              <a:t>AISW</a:t>
            </a:r>
            <a:r>
              <a:rPr lang="ko-KR" altLang="en-US" dirty="0"/>
              <a:t>계열</a:t>
            </a:r>
          </a:p>
        </p:txBody>
      </p:sp>
    </p:spTree>
    <p:extLst>
      <p:ext uri="{BB962C8B-B14F-4D97-AF65-F5344CB8AC3E}">
        <p14:creationId xmlns:p14="http://schemas.microsoft.com/office/powerpoint/2010/main" val="9254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F7FF7-F032-1A1D-E669-AA0CC202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선정한 게임</a:t>
            </a:r>
          </a:p>
        </p:txBody>
      </p:sp>
      <p:pic>
        <p:nvPicPr>
          <p:cNvPr id="5" name="내용 개체 틀 4" descr="텍스트, 스크린샷, 만화 영화, 폰트이(가) 표시된 사진&#10;&#10;자동 생성된 설명">
            <a:extLst>
              <a:ext uri="{FF2B5EF4-FFF2-40B4-BE49-F238E27FC236}">
                <a16:creationId xmlns:a16="http://schemas.microsoft.com/office/drawing/2014/main" id="{CA28F27F-6485-0C59-A468-A31BF3CEE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746346" cy="4351338"/>
          </a:xfrm>
        </p:spPr>
      </p:pic>
    </p:spTree>
    <p:extLst>
      <p:ext uri="{BB962C8B-B14F-4D97-AF65-F5344CB8AC3E}">
        <p14:creationId xmlns:p14="http://schemas.microsoft.com/office/powerpoint/2010/main" val="315298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6105-5E80-954C-DF45-369593D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이유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B5F58-0973-1AF1-61DD-D8A6DDCC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다른 게임을 </a:t>
            </a:r>
            <a:r>
              <a:rPr lang="ko-KR" altLang="en-US" dirty="0" err="1"/>
              <a:t>하려다가</a:t>
            </a:r>
            <a:r>
              <a:rPr lang="ko-KR" altLang="en-US" dirty="0"/>
              <a:t> 너무 어려울 거 같아서 쉬워 보이는 </a:t>
            </a:r>
            <a:r>
              <a:rPr lang="ko-KR" altLang="en-US" dirty="0" err="1"/>
              <a:t>플랫포머</a:t>
            </a:r>
            <a:r>
              <a:rPr lang="ko-KR" altLang="en-US" dirty="0"/>
              <a:t> 장르로 바꿨다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일반적인 </a:t>
            </a:r>
            <a:r>
              <a:rPr lang="ko-KR" altLang="en-US" dirty="0" err="1"/>
              <a:t>플랫포머</a:t>
            </a:r>
            <a:r>
              <a:rPr lang="ko-KR" altLang="en-US" dirty="0"/>
              <a:t> 게임은 진부해서 여러 가지 함정이 있는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＂</a:t>
            </a:r>
            <a:r>
              <a:rPr lang="ko-KR" altLang="en-US" dirty="0"/>
              <a:t>고양이 </a:t>
            </a:r>
            <a:r>
              <a:rPr lang="ko-KR" altLang="en-US" dirty="0" err="1"/>
              <a:t>마리오</a:t>
            </a:r>
            <a:r>
              <a:rPr lang="en-US" altLang="ko-KR" dirty="0"/>
              <a:t>＂</a:t>
            </a:r>
            <a:r>
              <a:rPr lang="ko-KR" altLang="en-US" dirty="0"/>
              <a:t>를 골랐다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1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862CF-4C0C-743F-F413-97FB3B73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56ECB-2752-AE08-8ABF-C3D471DF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 캐릭터 조작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2F5FA"/>
                </a:highlight>
                <a:latin typeface="u2000"/>
              </a:rPr>
              <a:t>↑</a:t>
            </a:r>
            <a:r>
              <a:rPr lang="en-US" altLang="ko-KR" dirty="0"/>
              <a:t> </a:t>
            </a:r>
            <a:r>
              <a:rPr lang="ko-KR" altLang="en-US" dirty="0"/>
              <a:t>점프</a:t>
            </a:r>
            <a:r>
              <a:rPr lang="en-US" altLang="ko-KR" dirty="0"/>
              <a:t>,↓ </a:t>
            </a:r>
            <a:r>
              <a:rPr lang="ko-KR" altLang="en-US" dirty="0"/>
              <a:t>아래로</a:t>
            </a:r>
            <a:r>
              <a:rPr lang="en-US" altLang="ko-KR" dirty="0"/>
              <a:t>,←→</a:t>
            </a:r>
            <a:r>
              <a:rPr lang="ko-KR" altLang="en-US" dirty="0"/>
              <a:t>수평이동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캐릭터 목숨</a:t>
            </a:r>
            <a:endParaRPr lang="en-US" altLang="ko-KR" dirty="0"/>
          </a:p>
          <a:p>
            <a:r>
              <a:rPr lang="ko-KR" altLang="en-US" dirty="0"/>
              <a:t>적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닿으면 목숨이 깎으면서 죽음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밟으면 적이 죽으면서 사라짐</a:t>
            </a:r>
            <a:endParaRPr lang="en-US" altLang="ko-KR" dirty="0"/>
          </a:p>
          <a:p>
            <a:r>
              <a:rPr lang="ko-KR" altLang="en-US" dirty="0"/>
              <a:t>스테이지</a:t>
            </a:r>
            <a:r>
              <a:rPr lang="en-US" altLang="ko-KR" dirty="0"/>
              <a:t>,</a:t>
            </a:r>
            <a:r>
              <a:rPr lang="ko-KR" altLang="en-US" dirty="0"/>
              <a:t>체크포인트</a:t>
            </a:r>
            <a:r>
              <a:rPr lang="en-US" altLang="ko-KR" dirty="0"/>
              <a:t>,</a:t>
            </a:r>
            <a:r>
              <a:rPr lang="ko-KR" altLang="en-US" dirty="0"/>
              <a:t>스테이지 오버</a:t>
            </a:r>
            <a:endParaRPr lang="en-US" altLang="ko-KR" dirty="0"/>
          </a:p>
          <a:p>
            <a:r>
              <a:rPr lang="ko-KR" altLang="en-US" dirty="0"/>
              <a:t>코인</a:t>
            </a:r>
            <a:r>
              <a:rPr lang="en-US" altLang="ko-KR" dirty="0"/>
              <a:t>,</a:t>
            </a:r>
            <a:r>
              <a:rPr lang="ko-KR" altLang="en-US" dirty="0"/>
              <a:t>아이템</a:t>
            </a:r>
            <a:r>
              <a:rPr lang="en-US" altLang="ko-KR" dirty="0"/>
              <a:t>,</a:t>
            </a:r>
            <a:r>
              <a:rPr lang="ko-KR" altLang="en-US" dirty="0"/>
              <a:t>블록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5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26425-EC3B-041D-720E-B84F8710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568BE-0748-9E16-3C1E-6712F71E3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플레이어 캐릭터</a:t>
            </a:r>
            <a:r>
              <a:rPr lang="en-US" altLang="ko-KR" dirty="0"/>
              <a:t>,</a:t>
            </a:r>
            <a:r>
              <a:rPr lang="ko-KR" altLang="en-US" dirty="0"/>
              <a:t>카메라</a:t>
            </a: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  <a:p>
            <a:pPr lvl="4"/>
            <a:r>
              <a:rPr lang="ko-KR" altLang="en-US" sz="1600" dirty="0"/>
              <a:t>캐릭터 조작 </a:t>
            </a:r>
            <a:endParaRPr lang="en-US" altLang="ko-KR" sz="1600" dirty="0"/>
          </a:p>
          <a:p>
            <a:pPr marL="1828800" lvl="4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2F5FA"/>
                </a:highlight>
                <a:latin typeface="u2000"/>
              </a:rPr>
              <a:t>↑</a:t>
            </a:r>
            <a:r>
              <a:rPr lang="en-US" altLang="ko-KR" sz="1600" dirty="0"/>
              <a:t> </a:t>
            </a:r>
            <a:r>
              <a:rPr lang="ko-KR" altLang="en-US" sz="1600" dirty="0"/>
              <a:t>점프</a:t>
            </a:r>
            <a:r>
              <a:rPr lang="en-US" altLang="ko-KR" sz="1600" dirty="0"/>
              <a:t>,↓ </a:t>
            </a:r>
            <a:r>
              <a:rPr lang="ko-KR" altLang="en-US" sz="1600" dirty="0"/>
              <a:t>아래로</a:t>
            </a:r>
            <a:r>
              <a:rPr lang="en-US" altLang="ko-KR" sz="1600" dirty="0"/>
              <a:t>,←→</a:t>
            </a:r>
            <a:r>
              <a:rPr lang="ko-KR" altLang="en-US" sz="1600" dirty="0"/>
              <a:t>수평이동</a:t>
            </a:r>
            <a:r>
              <a:rPr lang="en-US" altLang="ko-KR" sz="1600" dirty="0"/>
              <a:t>)</a:t>
            </a:r>
          </a:p>
          <a:p>
            <a:pPr marL="1828800" lvl="4" indent="0">
              <a:buNone/>
            </a:pPr>
            <a:endParaRPr lang="en-US" altLang="ko-KR" dirty="0"/>
          </a:p>
          <a:p>
            <a:pPr lvl="4"/>
            <a:r>
              <a:rPr lang="ko-KR" altLang="en-US" dirty="0"/>
              <a:t>캐릭터 목숨</a:t>
            </a:r>
            <a:endParaRPr lang="en-US" altLang="ko-KR" dirty="0"/>
          </a:p>
          <a:p>
            <a:pPr marL="1828800" lvl="4" indent="0">
              <a:buNone/>
            </a:pPr>
            <a:r>
              <a:rPr lang="ko-KR" altLang="en-US" dirty="0" err="1"/>
              <a:t>사망시</a:t>
            </a:r>
            <a:r>
              <a:rPr lang="ko-KR" altLang="en-US" dirty="0"/>
              <a:t> 목숨이 깎임</a:t>
            </a:r>
            <a:endParaRPr lang="en-US" altLang="ko-KR" dirty="0"/>
          </a:p>
          <a:p>
            <a:pPr marL="1828800" lvl="4" indent="0">
              <a:buNone/>
            </a:pPr>
            <a:endParaRPr lang="en-US" altLang="ko-KR" dirty="0"/>
          </a:p>
          <a:p>
            <a:pPr lvl="4"/>
            <a:r>
              <a:rPr lang="ko-KR" altLang="en-US" dirty="0"/>
              <a:t>카메라</a:t>
            </a:r>
            <a:endParaRPr lang="en-US" altLang="ko-KR" dirty="0"/>
          </a:p>
          <a:p>
            <a:pPr marL="1828800" lvl="4" indent="0">
              <a:buNone/>
            </a:pPr>
            <a:r>
              <a:rPr lang="ko-KR" altLang="en-US" dirty="0"/>
              <a:t>항상 플레이어 캐릭터를 따라오며 카메라를 넘어온 스테이지 부분은 비활성화 되어 다시 돌아가지 못함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D10FA-3CCE-9AA6-3DD1-07B01E11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594" y="1871061"/>
            <a:ext cx="5181600" cy="4351338"/>
          </a:xfrm>
        </p:spPr>
        <p:txBody>
          <a:bodyPr/>
          <a:lstStyle/>
          <a:p>
            <a:r>
              <a:rPr lang="ko-KR" altLang="en-US" dirty="0"/>
              <a:t>적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적 이동 </a:t>
            </a:r>
            <a:r>
              <a:rPr lang="ko-KR" altLang="en-US" dirty="0" err="1"/>
              <a:t>매커니즘</a:t>
            </a:r>
            <a:endParaRPr lang="en-US" altLang="ko-KR" dirty="0"/>
          </a:p>
          <a:p>
            <a:pPr marL="1828800" lvl="4" indent="0">
              <a:buNone/>
            </a:pPr>
            <a:r>
              <a:rPr lang="ko-KR" altLang="en-US" sz="1600" dirty="0"/>
              <a:t>적에 따라 다르지만 일반적으로</a:t>
            </a:r>
            <a:endParaRPr lang="en-US" altLang="ko-KR" sz="1600" dirty="0"/>
          </a:p>
          <a:p>
            <a:pPr marL="1828800" lvl="4" indent="0">
              <a:buNone/>
            </a:pPr>
            <a:r>
              <a:rPr lang="ko-KR" altLang="en-US" sz="1600" dirty="0"/>
              <a:t>카메라에 들어오면 각자의 이동 </a:t>
            </a:r>
            <a:r>
              <a:rPr lang="ko-KR" altLang="en-US" sz="1600" dirty="0" err="1"/>
              <a:t>매커니즘으로</a:t>
            </a:r>
            <a:r>
              <a:rPr lang="ko-KR" altLang="en-US" sz="1600" dirty="0"/>
              <a:t> 이동함</a:t>
            </a:r>
            <a:endParaRPr lang="en-US" altLang="ko-KR" sz="1600" dirty="0"/>
          </a:p>
          <a:p>
            <a:pPr marL="1828800" lvl="4" indent="0">
              <a:buNone/>
            </a:pPr>
            <a:endParaRPr lang="en-US" altLang="ko-KR" sz="1600" dirty="0"/>
          </a:p>
          <a:p>
            <a:pPr lvl="4"/>
            <a:r>
              <a:rPr lang="ko-KR" altLang="en-US" sz="1600" dirty="0"/>
              <a:t>피격 </a:t>
            </a:r>
            <a:r>
              <a:rPr lang="ko-KR" altLang="en-US" sz="1600" dirty="0" err="1"/>
              <a:t>매커니즘</a:t>
            </a:r>
            <a:endParaRPr lang="en-US" altLang="ko-KR" sz="1600" dirty="0"/>
          </a:p>
          <a:p>
            <a:pPr marL="1828800" lvl="4" indent="0">
              <a:buNone/>
            </a:pPr>
            <a:r>
              <a:rPr lang="ko-KR" altLang="en-US" sz="1600" dirty="0"/>
              <a:t>적이 내 캐릭터에 닿으면 캐릭터가 죽으면서 캐릭터의 목숨이 </a:t>
            </a:r>
            <a:r>
              <a:rPr lang="en-US" altLang="ko-KR" sz="1600" dirty="0"/>
              <a:t>-1 </a:t>
            </a:r>
            <a:r>
              <a:rPr lang="ko-KR" altLang="en-US" sz="1600" dirty="0"/>
              <a:t>깎임</a:t>
            </a:r>
            <a:endParaRPr lang="en-US" altLang="ko-KR" sz="1600" dirty="0"/>
          </a:p>
          <a:p>
            <a:pPr marL="1828800" lvl="4" indent="0">
              <a:buNone/>
            </a:pPr>
            <a:r>
              <a:rPr lang="ko-KR" altLang="en-US" sz="1600" dirty="0"/>
              <a:t>내 플레이어 캐릭터가 밟으면 사망 모션이 나오면서 사라짐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6920E5-8EEA-BB2A-06AE-BBA342BF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94" y="2484447"/>
            <a:ext cx="1531573" cy="19966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210CC6-102A-87E1-6D18-7C3FC3F6A74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16" y="2430000"/>
            <a:ext cx="1530000" cy="19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4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AC84-E877-3ED0-3A4E-EE71EB19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B5B28-2225-7F1F-6FF7-1C4E251CA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스테이지</a:t>
            </a:r>
            <a:r>
              <a:rPr lang="en-US" altLang="ko-KR" dirty="0"/>
              <a:t>,</a:t>
            </a:r>
            <a:r>
              <a:rPr lang="ko-KR" altLang="en-US" dirty="0"/>
              <a:t>체크 포인트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1600" dirty="0"/>
              <a:t>1~6</a:t>
            </a:r>
            <a:r>
              <a:rPr lang="ko-KR" altLang="en-US" sz="1600" dirty="0"/>
              <a:t>스테이지 존재</a:t>
            </a:r>
            <a:endParaRPr lang="en-US" altLang="ko-KR" sz="1600" dirty="0"/>
          </a:p>
          <a:p>
            <a:r>
              <a:rPr lang="ko-KR" altLang="en-US" sz="1600" dirty="0"/>
              <a:t>각 스테이지마다 중간에 체크 포인트가 있고</a:t>
            </a:r>
            <a:r>
              <a:rPr lang="en-US" altLang="ko-KR" sz="1600" dirty="0"/>
              <a:t> </a:t>
            </a:r>
            <a:r>
              <a:rPr lang="ko-KR" altLang="en-US" sz="1600" dirty="0"/>
              <a:t>죽으면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체크포인트를 활성화 했으면  해당 지점에서 부활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도달하지 못 했으면 스테이지의 처음부터 다시 시작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스테이지 마지막 깃발에 도달하면 다음 스테이지로 이동</a:t>
            </a:r>
            <a:endParaRPr lang="en-US" altLang="ko-KR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87DDB-74A1-7B86-3C32-5D1777E40A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여타 다른 오브젝트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sz="1600" dirty="0"/>
              <a:t>활성화시 아이템이 나옴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lvl="2"/>
            <a:endParaRPr lang="en-US" altLang="ko-KR" sz="800" dirty="0"/>
          </a:p>
          <a:p>
            <a:pPr marL="914400" lvl="2" indent="0">
              <a:buNone/>
            </a:pPr>
            <a:r>
              <a:rPr lang="ko-KR" altLang="en-US" sz="1600" dirty="0"/>
              <a:t>플레이어 캐릭터가 부수기 가능함</a:t>
            </a: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기타 등등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29A131-C00F-2B84-C9A9-AFC5809F3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35" y="2725905"/>
            <a:ext cx="619211" cy="600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512E83-92C8-460A-2AA2-AA5330D1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77" y="3588778"/>
            <a:ext cx="676369" cy="657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7A84ED-F623-9EB6-502A-D97E921F2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77" y="4616133"/>
            <a:ext cx="92405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5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6738F-11A9-B35F-F6F5-F220B081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세부적인 로직</a:t>
            </a:r>
            <a:r>
              <a:rPr lang="en-US" altLang="ko-KR" dirty="0"/>
              <a:t>(</a:t>
            </a:r>
            <a:r>
              <a:rPr lang="ko-KR" altLang="en-US" dirty="0"/>
              <a:t>함정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5F456-4855-0AFC-8EC1-39620996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점프하면 그 높이만큼 올라가는 블록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활성화되기까지 투명한 블록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버섯을 먹으면 몸이 커져서 바닥을 부수는 몬스터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하늘에서 떨어지는 블록</a:t>
            </a:r>
            <a:r>
              <a:rPr lang="en-US" altLang="ko-KR" dirty="0"/>
              <a:t>,</a:t>
            </a:r>
            <a:r>
              <a:rPr lang="ko-KR" altLang="en-US" dirty="0"/>
              <a:t>밟으면 떨어지는 블록</a:t>
            </a:r>
            <a:endParaRPr lang="en-US" altLang="ko-KR" dirty="0"/>
          </a:p>
          <a:p>
            <a:r>
              <a:rPr lang="ko-KR" altLang="en-US" dirty="0"/>
              <a:t>여타 다른 함정들</a:t>
            </a:r>
          </a:p>
        </p:txBody>
      </p:sp>
    </p:spTree>
    <p:extLst>
      <p:ext uri="{BB962C8B-B14F-4D97-AF65-F5344CB8AC3E}">
        <p14:creationId xmlns:p14="http://schemas.microsoft.com/office/powerpoint/2010/main" val="342754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1F286-4E24-AE63-ECB7-81F0C7C6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세부적인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C1FB9-EA2F-015E-F6DE-94CB0AD7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BGM</a:t>
            </a:r>
          </a:p>
          <a:p>
            <a:endParaRPr lang="en-US" altLang="ko-KR" dirty="0"/>
          </a:p>
          <a:p>
            <a:r>
              <a:rPr lang="ko-KR" altLang="en-US" dirty="0"/>
              <a:t>블록이 부서질 </a:t>
            </a:r>
            <a:r>
              <a:rPr lang="ko-KR" altLang="en-US" dirty="0" err="1"/>
              <a:t>떄</a:t>
            </a:r>
            <a:r>
              <a:rPr lang="ko-KR" altLang="en-US" dirty="0"/>
              <a:t> 나오는 이펙트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사망 모션</a:t>
            </a:r>
          </a:p>
        </p:txBody>
      </p:sp>
    </p:spTree>
    <p:extLst>
      <p:ext uri="{BB962C8B-B14F-4D97-AF65-F5344CB8AC3E}">
        <p14:creationId xmlns:p14="http://schemas.microsoft.com/office/powerpoint/2010/main" val="174023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244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u2000</vt:lpstr>
      <vt:lpstr>맑은 고딕</vt:lpstr>
      <vt:lpstr>Arial</vt:lpstr>
      <vt:lpstr>Office 테마</vt:lpstr>
      <vt:lpstr>고양이 마리오</vt:lpstr>
      <vt:lpstr>선정한 게임</vt:lpstr>
      <vt:lpstr>선정 이유:</vt:lpstr>
      <vt:lpstr>메인 로직</vt:lpstr>
      <vt:lpstr>메인 로직</vt:lpstr>
      <vt:lpstr>메인 로직</vt:lpstr>
      <vt:lpstr>세부적인 로직(함정)</vt:lpstr>
      <vt:lpstr>세부적인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고양이 마리오</dc:title>
  <dc:creator>안정현(AI·SW계열)</dc:creator>
  <cp:lastModifiedBy>안정현(AI·SW계열)</cp:lastModifiedBy>
  <cp:revision>2</cp:revision>
  <dcterms:created xsi:type="dcterms:W3CDTF">2024-05-13T13:17:24Z</dcterms:created>
  <dcterms:modified xsi:type="dcterms:W3CDTF">2024-05-14T08:42:13Z</dcterms:modified>
</cp:coreProperties>
</file>