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D94FB-82BA-4CC4-A95D-7BDB46DFBBA3}" type="datetimeFigureOut">
              <a:rPr lang="cs-CZ" smtClean="0"/>
              <a:t>9. 5. 2016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2544-3646-47AC-8D75-416D66C8961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73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544-3646-47AC-8D75-416D66C8961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47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F2544-3646-47AC-8D75-416D66C8961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64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6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8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42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0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8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84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7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1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2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-172995" y="3224153"/>
            <a:ext cx="12826314" cy="16938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06" y="2290824"/>
            <a:ext cx="4672707" cy="262716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64" y="3224153"/>
            <a:ext cx="3957598" cy="15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Projec</a:t>
            </a:r>
            <a:r>
              <a:rPr lang="en-US" dirty="0" smtClean="0"/>
              <a:t>t overview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QT</a:t>
            </a:r>
            <a:r>
              <a:rPr lang="en-US" b="1" dirty="0" smtClean="0"/>
              <a:t> </a:t>
            </a:r>
            <a:r>
              <a:rPr lang="en-US" b="1" dirty="0" smtClean="0"/>
              <a:t>5.6</a:t>
            </a:r>
            <a:endParaRPr lang="cs-CZ" b="1" dirty="0" smtClean="0"/>
          </a:p>
          <a:p>
            <a:r>
              <a:rPr lang="cs-CZ" b="1" dirty="0" err="1"/>
              <a:t>mbed</a:t>
            </a:r>
            <a:r>
              <a:rPr lang="cs-CZ" b="1" dirty="0"/>
              <a:t> TLS </a:t>
            </a:r>
            <a:r>
              <a:rPr lang="cs-CZ" b="1" dirty="0" smtClean="0"/>
              <a:t>v2.2.1</a:t>
            </a:r>
            <a:endParaRPr lang="en-US" b="1" dirty="0" smtClean="0"/>
          </a:p>
          <a:p>
            <a:r>
              <a:rPr lang="cs-CZ" dirty="0" smtClean="0"/>
              <a:t>Server </a:t>
            </a:r>
            <a:r>
              <a:rPr lang="en-US" dirty="0" smtClean="0"/>
              <a:t>role</a:t>
            </a:r>
          </a:p>
          <a:p>
            <a:pPr lvl="1"/>
            <a:r>
              <a:rPr lang="en-US" dirty="0" smtClean="0"/>
              <a:t>Registers and verifies clients</a:t>
            </a:r>
          </a:p>
          <a:p>
            <a:pPr lvl="1"/>
            <a:r>
              <a:rPr lang="en-US" dirty="0" smtClean="0"/>
              <a:t>Supplies clients with time limited certificates (</a:t>
            </a:r>
            <a:r>
              <a:rPr lang="en-US" b="1" dirty="0" smtClean="0"/>
              <a:t>x.509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SuServer</a:t>
            </a:r>
            <a:r>
              <a:rPr lang="en-US" dirty="0" smtClean="0"/>
              <a:t>-Client </a:t>
            </a:r>
            <a:r>
              <a:rPr lang="en-US" dirty="0" smtClean="0"/>
              <a:t>- </a:t>
            </a:r>
            <a:r>
              <a:rPr lang="en-US" b="1" dirty="0" smtClean="0"/>
              <a:t>TLS</a:t>
            </a:r>
          </a:p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All communication between clients is organized without server</a:t>
            </a:r>
          </a:p>
          <a:p>
            <a:pPr lvl="1"/>
            <a:r>
              <a:rPr lang="en-US" b="1" dirty="0" err="1" smtClean="0"/>
              <a:t>Diffie-Helman</a:t>
            </a:r>
            <a:r>
              <a:rPr lang="en-US" dirty="0" smtClean="0"/>
              <a:t> protocol establishes limited-time key</a:t>
            </a:r>
          </a:p>
          <a:p>
            <a:pPr lvl="1"/>
            <a:r>
              <a:rPr lang="en-US" dirty="0" smtClean="0"/>
              <a:t>Messages encrypted and authenticated by </a:t>
            </a:r>
            <a:r>
              <a:rPr lang="en-GB" b="1" dirty="0"/>
              <a:t>AES-256</a:t>
            </a:r>
            <a:r>
              <a:rPr lang="en-US" dirty="0" smtClean="0"/>
              <a:t> and </a:t>
            </a:r>
            <a:r>
              <a:rPr lang="en-GB" b="1" dirty="0" smtClean="0"/>
              <a:t>HMAC-SHA</a:t>
            </a:r>
            <a:r>
              <a:rPr lang="cs-CZ" b="1" dirty="0" smtClean="0"/>
              <a:t>512</a:t>
            </a:r>
            <a:r>
              <a:rPr lang="en-GB" dirty="0" smtClean="0"/>
              <a:t>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Server-</a:t>
            </a: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24hr </a:t>
            </a:r>
            <a:r>
              <a:rPr lang="cs-CZ" dirty="0" err="1" smtClean="0"/>
              <a:t>valid</a:t>
            </a:r>
            <a:r>
              <a:rPr lang="cs-CZ" dirty="0" smtClean="0"/>
              <a:t> </a:t>
            </a:r>
            <a:r>
              <a:rPr lang="cs-CZ" dirty="0" err="1" smtClean="0"/>
              <a:t>client-side</a:t>
            </a:r>
            <a:r>
              <a:rPr lang="cs-CZ" dirty="0" smtClean="0"/>
              <a:t> </a:t>
            </a:r>
            <a:r>
              <a:rPr lang="cs-CZ" dirty="0" err="1" smtClean="0"/>
              <a:t>certificates</a:t>
            </a:r>
            <a:endParaRPr lang="cs-CZ" dirty="0" smtClean="0"/>
          </a:p>
          <a:p>
            <a:r>
              <a:rPr lang="cs-CZ" dirty="0" err="1" smtClean="0"/>
              <a:t>Communication</a:t>
            </a:r>
            <a:r>
              <a:rPr lang="cs-CZ" dirty="0" smtClean="0"/>
              <a:t> </a:t>
            </a:r>
            <a:r>
              <a:rPr lang="cs-CZ" dirty="0" err="1" smtClean="0"/>
              <a:t>established</a:t>
            </a:r>
            <a:r>
              <a:rPr lang="cs-CZ" dirty="0" smtClean="0"/>
              <a:t> </a:t>
            </a:r>
            <a:r>
              <a:rPr lang="cs-CZ" dirty="0" err="1" smtClean="0"/>
              <a:t>through</a:t>
            </a:r>
            <a:r>
              <a:rPr lang="cs-CZ" dirty="0" smtClean="0"/>
              <a:t> TLS</a:t>
            </a:r>
          </a:p>
          <a:p>
            <a:r>
              <a:rPr lang="cs-CZ" dirty="0" err="1" smtClean="0"/>
              <a:t>Lifeline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Server </a:t>
            </a:r>
            <a:r>
              <a:rPr lang="cs-CZ" dirty="0" err="1" smtClean="0"/>
              <a:t>verifies</a:t>
            </a:r>
            <a:r>
              <a:rPr lang="cs-CZ" dirty="0" smtClean="0"/>
              <a:t> </a:t>
            </a:r>
            <a:r>
              <a:rPr lang="cs-CZ" dirty="0" err="1" smtClean="0"/>
              <a:t>login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creates</a:t>
            </a:r>
            <a:r>
              <a:rPr lang="cs-CZ" dirty="0" smtClean="0"/>
              <a:t> RSA pair and </a:t>
            </a:r>
            <a:r>
              <a:rPr lang="cs-CZ" dirty="0" err="1" smtClean="0"/>
              <a:t>sends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r>
              <a:rPr lang="cs-CZ" dirty="0" smtClean="0"/>
              <a:t> to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Server </a:t>
            </a:r>
            <a:r>
              <a:rPr lang="cs-CZ" dirty="0" err="1" smtClean="0"/>
              <a:t>signs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r>
              <a:rPr lang="cs-CZ" dirty="0" smtClean="0"/>
              <a:t> and </a:t>
            </a:r>
            <a:r>
              <a:rPr lang="cs-CZ" dirty="0" err="1" smtClean="0"/>
              <a:t>sends</a:t>
            </a:r>
            <a:r>
              <a:rPr lang="cs-CZ" dirty="0" smtClean="0"/>
              <a:t> </a:t>
            </a:r>
            <a:r>
              <a:rPr lang="cs-CZ" dirty="0" err="1" smtClean="0"/>
              <a:t>back</a:t>
            </a:r>
            <a:r>
              <a:rPr lang="cs-CZ" dirty="0" smtClean="0"/>
              <a:t> </a:t>
            </a:r>
            <a:r>
              <a:rPr lang="cs-CZ" dirty="0" err="1" smtClean="0"/>
              <a:t>signed</a:t>
            </a:r>
            <a:r>
              <a:rPr lang="cs-CZ" dirty="0" smtClean="0"/>
              <a:t> public </a:t>
            </a:r>
            <a:r>
              <a:rPr lang="cs-CZ" dirty="0" err="1" smtClean="0"/>
              <a:t>key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1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Client-client</a:t>
            </a:r>
            <a:r>
              <a:rPr lang="cs-CZ" dirty="0" smtClean="0"/>
              <a:t> </a:t>
            </a:r>
            <a:r>
              <a:rPr lang="cs-CZ" dirty="0" err="1" smtClean="0"/>
              <a:t>communication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Rotating keys secured by </a:t>
            </a:r>
            <a:r>
              <a:rPr lang="en-GB" dirty="0" err="1" smtClean="0"/>
              <a:t>SessionKey</a:t>
            </a:r>
            <a:r>
              <a:rPr lang="en-GB" dirty="0" smtClean="0"/>
              <a:t> class</a:t>
            </a:r>
          </a:p>
          <a:p>
            <a:r>
              <a:rPr lang="en-GB" dirty="0" smtClean="0"/>
              <a:t>Thread-safe</a:t>
            </a:r>
          </a:p>
          <a:p>
            <a:r>
              <a:rPr lang="en-GB" dirty="0" smtClean="0"/>
              <a:t>Key use limit</a:t>
            </a:r>
          </a:p>
          <a:p>
            <a:r>
              <a:rPr lang="en-GB" dirty="0" smtClean="0"/>
              <a:t>AES in </a:t>
            </a:r>
            <a:r>
              <a:rPr lang="en-GB" dirty="0" err="1" smtClean="0"/>
              <a:t>gcm</a:t>
            </a:r>
            <a:r>
              <a:rPr lang="en-GB" dirty="0" smtClean="0"/>
              <a:t> mode for both authentication and protection</a:t>
            </a:r>
          </a:p>
          <a:p>
            <a:r>
              <a:rPr lang="en-GB" dirty="0" smtClean="0"/>
              <a:t>Sender || receiver || timestamp || [DH] ||(k-id || E(k, payload))</a:t>
            </a:r>
          </a:p>
          <a:p>
            <a:r>
              <a:rPr lang="en-GB" dirty="0" smtClean="0"/>
              <a:t>Weakness: Message replay (add </a:t>
            </a:r>
            <a:r>
              <a:rPr lang="en-GB" dirty="0" err="1" smtClean="0"/>
              <a:t>msg</a:t>
            </a:r>
            <a:r>
              <a:rPr lang="en-GB" dirty="0" smtClean="0"/>
              <a:t> counter </a:t>
            </a:r>
            <a:r>
              <a:rPr lang="en-GB" smtClean="0"/>
              <a:t>for key?)</a:t>
            </a:r>
            <a:endParaRPr lang="en-GB" dirty="0" smtClean="0"/>
          </a:p>
          <a:p>
            <a:endParaRPr lang="en-GB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9976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Client-client</a:t>
            </a:r>
            <a:r>
              <a:rPr lang="cs-CZ" dirty="0" smtClean="0"/>
              <a:t> </a:t>
            </a:r>
            <a:r>
              <a:rPr lang="cs-CZ" dirty="0" err="1" smtClean="0"/>
              <a:t>example</a:t>
            </a:r>
            <a:endParaRPr lang="cs-CZ" dirty="0"/>
          </a:p>
        </p:txBody>
      </p:sp>
      <p:sp>
        <p:nvSpPr>
          <p:cNvPr id="6" name="Dvojitá šipka 5"/>
          <p:cNvSpPr/>
          <p:nvPr/>
        </p:nvSpPr>
        <p:spPr>
          <a:xfrm>
            <a:off x="2547525" y="1995257"/>
            <a:ext cx="1746421" cy="26361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certificate</a:t>
            </a:r>
            <a:endParaRPr lang="cs-CZ" sz="1400" dirty="0"/>
          </a:p>
        </p:txBody>
      </p:sp>
      <p:sp>
        <p:nvSpPr>
          <p:cNvPr id="7" name="Obdélníkový bublinový popisek 6"/>
          <p:cNvSpPr/>
          <p:nvPr/>
        </p:nvSpPr>
        <p:spPr>
          <a:xfrm>
            <a:off x="1635484" y="1202752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Alice</a:t>
            </a:r>
            <a:endParaRPr lang="cs-CZ" dirty="0"/>
          </a:p>
        </p:txBody>
      </p:sp>
      <p:sp>
        <p:nvSpPr>
          <p:cNvPr id="8" name="Obdélníkový bublinový popisek 7"/>
          <p:cNvSpPr/>
          <p:nvPr/>
        </p:nvSpPr>
        <p:spPr>
          <a:xfrm flipH="1">
            <a:off x="8872152" y="1250186"/>
            <a:ext cx="984422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Bob</a:t>
            </a:r>
            <a:endParaRPr lang="cs-CZ" dirty="0"/>
          </a:p>
        </p:txBody>
      </p:sp>
      <p:sp>
        <p:nvSpPr>
          <p:cNvPr id="9" name="Dvojitá šipka 8"/>
          <p:cNvSpPr/>
          <p:nvPr/>
        </p:nvSpPr>
        <p:spPr>
          <a:xfrm flipH="1">
            <a:off x="6172195" y="2000930"/>
            <a:ext cx="1898820" cy="263610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certificate</a:t>
            </a:r>
            <a:endParaRPr lang="cs-CZ" sz="1400" dirty="0"/>
          </a:p>
        </p:txBody>
      </p:sp>
      <p:cxnSp>
        <p:nvCxnSpPr>
          <p:cNvPr id="11" name="Přímá spojnice 10"/>
          <p:cNvCxnSpPr/>
          <p:nvPr/>
        </p:nvCxnSpPr>
        <p:spPr>
          <a:xfrm>
            <a:off x="744966" y="2446638"/>
            <a:ext cx="940472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3947984" y="4937256"/>
            <a:ext cx="2224211" cy="323054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10Message[key1]</a:t>
            </a:r>
            <a:endParaRPr lang="cs-CZ" sz="1400" dirty="0"/>
          </a:p>
        </p:txBody>
      </p:sp>
      <p:sp>
        <p:nvSpPr>
          <p:cNvPr id="13" name="Dvojitá šipka 12"/>
          <p:cNvSpPr/>
          <p:nvPr/>
        </p:nvSpPr>
        <p:spPr>
          <a:xfrm flipH="1">
            <a:off x="3947984" y="4001031"/>
            <a:ext cx="2224211" cy="327685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02Message[key1]</a:t>
            </a:r>
            <a:endParaRPr lang="cs-CZ" sz="1400" dirty="0"/>
          </a:p>
        </p:txBody>
      </p:sp>
      <p:sp>
        <p:nvSpPr>
          <p:cNvPr id="14" name="Dvojitá šipka 13"/>
          <p:cNvSpPr/>
          <p:nvPr/>
        </p:nvSpPr>
        <p:spPr>
          <a:xfrm>
            <a:off x="3723736" y="3583320"/>
            <a:ext cx="2831760" cy="326640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01</a:t>
            </a:r>
            <a:r>
              <a:rPr lang="cs-CZ" sz="1400" dirty="0" err="1" smtClean="0"/>
              <a:t>Message</a:t>
            </a:r>
            <a:r>
              <a:rPr lang="en-US" sz="1400" dirty="0" smtClean="0"/>
              <a:t>[key1][DH]</a:t>
            </a:r>
            <a:endParaRPr lang="cs-CZ" sz="1400" dirty="0"/>
          </a:p>
        </p:txBody>
      </p:sp>
      <p:sp>
        <p:nvSpPr>
          <p:cNvPr id="15" name="Obousměrná vodorovná šipka 14"/>
          <p:cNvSpPr/>
          <p:nvPr/>
        </p:nvSpPr>
        <p:spPr>
          <a:xfrm>
            <a:off x="3085067" y="2651119"/>
            <a:ext cx="4007709" cy="47566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Initial</a:t>
            </a:r>
            <a:r>
              <a:rPr lang="cs-CZ" dirty="0" smtClean="0"/>
              <a:t> </a:t>
            </a:r>
            <a:r>
              <a:rPr lang="cs-CZ" dirty="0" err="1" smtClean="0"/>
              <a:t>Diffie-Helman</a:t>
            </a:r>
            <a:endParaRPr lang="cs-CZ" dirty="0"/>
          </a:p>
        </p:txBody>
      </p:sp>
      <p:cxnSp>
        <p:nvCxnSpPr>
          <p:cNvPr id="17" name="Přímá spojnice 16"/>
          <p:cNvCxnSpPr/>
          <p:nvPr/>
        </p:nvCxnSpPr>
        <p:spPr>
          <a:xfrm>
            <a:off x="744966" y="3331266"/>
            <a:ext cx="94047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646111" y="3321680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key1</a:t>
            </a:r>
            <a:endParaRPr lang="cs-CZ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5228965" y="298929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Result</a:t>
            </a:r>
            <a:r>
              <a:rPr lang="cs-CZ" dirty="0" smtClean="0"/>
              <a:t>: key1</a:t>
            </a:r>
            <a:endParaRPr lang="cs-CZ" dirty="0"/>
          </a:p>
        </p:txBody>
      </p:sp>
      <p:cxnSp>
        <p:nvCxnSpPr>
          <p:cNvPr id="21" name="Přímá spojnice 20"/>
          <p:cNvCxnSpPr/>
          <p:nvPr/>
        </p:nvCxnSpPr>
        <p:spPr>
          <a:xfrm>
            <a:off x="5060090" y="4324865"/>
            <a:ext cx="0" cy="601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vojitá šipka 21"/>
          <p:cNvSpPr/>
          <p:nvPr/>
        </p:nvSpPr>
        <p:spPr>
          <a:xfrm flipH="1">
            <a:off x="3947984" y="5329347"/>
            <a:ext cx="2224210" cy="266444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[DH2]</a:t>
            </a:r>
            <a:endParaRPr lang="cs-CZ" sz="1400" dirty="0"/>
          </a:p>
        </p:txBody>
      </p:sp>
      <p:cxnSp>
        <p:nvCxnSpPr>
          <p:cNvPr id="23" name="Přímá spojnice 22"/>
          <p:cNvCxnSpPr/>
          <p:nvPr/>
        </p:nvCxnSpPr>
        <p:spPr>
          <a:xfrm>
            <a:off x="744965" y="5806736"/>
            <a:ext cx="940472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646111" y="5840276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 smtClean="0">
                <a:solidFill>
                  <a:srgbClr val="92D050"/>
                </a:solidFill>
              </a:rPr>
              <a:t>key</a:t>
            </a:r>
            <a:r>
              <a:rPr lang="en-US" sz="2800" dirty="0" smtClean="0">
                <a:solidFill>
                  <a:srgbClr val="92D050"/>
                </a:solidFill>
              </a:rPr>
              <a:t>2</a:t>
            </a:r>
            <a:endParaRPr lang="cs-CZ" sz="2800" dirty="0">
              <a:solidFill>
                <a:srgbClr val="92D050"/>
              </a:solidFill>
            </a:endParaRPr>
          </a:p>
        </p:txBody>
      </p:sp>
      <p:sp>
        <p:nvSpPr>
          <p:cNvPr id="25" name="Dvojitá šipka 24"/>
          <p:cNvSpPr/>
          <p:nvPr/>
        </p:nvSpPr>
        <p:spPr>
          <a:xfrm>
            <a:off x="3723736" y="5993106"/>
            <a:ext cx="2831760" cy="294499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1</a:t>
            </a:r>
            <a:r>
              <a:rPr lang="cs-CZ" sz="1400" dirty="0" err="1" smtClean="0"/>
              <a:t>Message</a:t>
            </a:r>
            <a:r>
              <a:rPr lang="en-US" sz="1400" dirty="0" smtClean="0"/>
              <a:t>[key2][DH]</a:t>
            </a:r>
            <a:endParaRPr lang="cs-CZ" sz="14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502953" y="213756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</a:t>
            </a:r>
            <a:endParaRPr lang="cs-CZ" dirty="0"/>
          </a:p>
        </p:txBody>
      </p:sp>
      <p:sp>
        <p:nvSpPr>
          <p:cNvPr id="28" name="Pravá složená závorka 27"/>
          <p:cNvSpPr/>
          <p:nvPr/>
        </p:nvSpPr>
        <p:spPr>
          <a:xfrm>
            <a:off x="6796216" y="4925369"/>
            <a:ext cx="461319" cy="7354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7299655" y="509001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key2</a:t>
            </a:r>
            <a:endParaRPr lang="cs-CZ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Sender sends file length and his </a:t>
            </a:r>
            <a:r>
              <a:rPr lang="en-GB" dirty="0" err="1" smtClean="0"/>
              <a:t>transferID</a:t>
            </a:r>
            <a:r>
              <a:rPr lang="en-GB" dirty="0" smtClean="0"/>
              <a:t> to receiver</a:t>
            </a:r>
          </a:p>
          <a:p>
            <a:r>
              <a:rPr lang="en-GB" dirty="0" err="1" smtClean="0"/>
              <a:t>Reciever</a:t>
            </a:r>
            <a:r>
              <a:rPr lang="en-GB" dirty="0" smtClean="0"/>
              <a:t> sends received </a:t>
            </a:r>
            <a:r>
              <a:rPr lang="en-GB" dirty="0" err="1" smtClean="0"/>
              <a:t>transferID</a:t>
            </a:r>
            <a:r>
              <a:rPr lang="en-GB" dirty="0" smtClean="0"/>
              <a:t> back with his </a:t>
            </a:r>
            <a:r>
              <a:rPr lang="en-GB" dirty="0" err="1" smtClean="0"/>
              <a:t>TransferID</a:t>
            </a:r>
            <a:endParaRPr lang="en-GB" dirty="0" smtClean="0"/>
          </a:p>
          <a:p>
            <a:r>
              <a:rPr lang="en-GB" dirty="0" smtClean="0"/>
              <a:t>Sender sends chunks with transfer ID and position in file</a:t>
            </a:r>
          </a:p>
          <a:p>
            <a:r>
              <a:rPr lang="en-GB" dirty="0" err="1" smtClean="0"/>
              <a:t>Reciever</a:t>
            </a:r>
            <a:r>
              <a:rPr lang="en-GB" dirty="0" smtClean="0"/>
              <a:t> receives chunks and put them in file</a:t>
            </a:r>
            <a:endParaRPr lang="en-GB" dirty="0"/>
          </a:p>
          <a:p>
            <a:r>
              <a:rPr lang="en-GB" dirty="0" smtClean="0"/>
              <a:t>Weakness: no checking if file transfer is complete</a:t>
            </a:r>
          </a:p>
        </p:txBody>
      </p:sp>
    </p:spTree>
    <p:extLst>
      <p:ext uri="{BB962C8B-B14F-4D97-AF65-F5344CB8AC3E}">
        <p14:creationId xmlns:p14="http://schemas.microsoft.com/office/powerpoint/2010/main" val="40107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Certificates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X.509</a:t>
            </a:r>
          </a:p>
          <a:p>
            <a:r>
              <a:rPr lang="en-GB" dirty="0" smtClean="0"/>
              <a:t>After login client generates RSA key pair and sends certificate request to server</a:t>
            </a:r>
          </a:p>
          <a:p>
            <a:r>
              <a:rPr lang="en-GB" dirty="0" smtClean="0"/>
              <a:t>Server signs certificate and sends it back to client</a:t>
            </a:r>
          </a:p>
          <a:p>
            <a:r>
              <a:rPr lang="en-GB" dirty="0" smtClean="0"/>
              <a:t>In beginning of clients communication they exchange and verify each other certificates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591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257</Words>
  <Application>Microsoft Office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 </vt:lpstr>
      <vt:lpstr>Project overview</vt:lpstr>
      <vt:lpstr>Server-client communication</vt:lpstr>
      <vt:lpstr>Client-client communication</vt:lpstr>
      <vt:lpstr>Client-client example</vt:lpstr>
      <vt:lpstr>File transfer</vt:lpstr>
      <vt:lpstr>Certificates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Armadill</dc:title>
  <dc:creator>MATA</dc:creator>
  <cp:lastModifiedBy>Peto</cp:lastModifiedBy>
  <cp:revision>27</cp:revision>
  <dcterms:created xsi:type="dcterms:W3CDTF">2016-03-13T16:43:22Z</dcterms:created>
  <dcterms:modified xsi:type="dcterms:W3CDTF">2016-05-09T10:27:10Z</dcterms:modified>
</cp:coreProperties>
</file>