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D94FB-82BA-4CC4-A95D-7BDB46DFBBA3}" type="datetimeFigureOut">
              <a:rPr lang="cs-CZ" smtClean="0"/>
              <a:t>14. 3. 2016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F2544-3646-47AC-8D75-416D66C896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73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544-3646-47AC-8D75-416D66C8961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047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544-3646-47AC-8D75-416D66C8961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64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6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8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420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0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84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7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8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8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27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72995" y="3224153"/>
            <a:ext cx="12826314" cy="1693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06" y="2290824"/>
            <a:ext cx="4672707" cy="262716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64" y="3224153"/>
            <a:ext cx="3957598" cy="15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Projec</a:t>
            </a:r>
            <a:r>
              <a:rPr lang="en-US" dirty="0" smtClean="0"/>
              <a:t>t overview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smtClean="0"/>
              <a:t>QT</a:t>
            </a:r>
            <a:r>
              <a:rPr lang="en-US" b="1" dirty="0" smtClean="0"/>
              <a:t> 5</a:t>
            </a:r>
            <a:endParaRPr lang="cs-CZ" b="1" dirty="0" smtClean="0"/>
          </a:p>
          <a:p>
            <a:r>
              <a:rPr lang="cs-CZ" b="1" dirty="0" err="1"/>
              <a:t>mbed</a:t>
            </a:r>
            <a:r>
              <a:rPr lang="cs-CZ" b="1" dirty="0"/>
              <a:t> TLS </a:t>
            </a:r>
            <a:r>
              <a:rPr lang="cs-CZ" b="1" dirty="0" smtClean="0"/>
              <a:t>v2.2.1</a:t>
            </a:r>
            <a:endParaRPr lang="en-US" b="1" dirty="0" smtClean="0"/>
          </a:p>
          <a:p>
            <a:r>
              <a:rPr lang="cs-CZ" dirty="0" smtClean="0"/>
              <a:t>Server </a:t>
            </a:r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Registers and verifies clients</a:t>
            </a:r>
          </a:p>
          <a:p>
            <a:pPr lvl="1"/>
            <a:r>
              <a:rPr lang="en-US" dirty="0" smtClean="0"/>
              <a:t>Supplies clients with time limited certificates (</a:t>
            </a:r>
            <a:r>
              <a:rPr lang="en-US" b="1" dirty="0" smtClean="0"/>
              <a:t>x.509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Supplies clients with list of available clients</a:t>
            </a:r>
          </a:p>
          <a:p>
            <a:pPr lvl="1"/>
            <a:r>
              <a:rPr lang="en-US" dirty="0" smtClean="0"/>
              <a:t>Server-Client - </a:t>
            </a:r>
            <a:r>
              <a:rPr lang="en-US" b="1" dirty="0" smtClean="0"/>
              <a:t>TLS</a:t>
            </a:r>
          </a:p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All communication between clients is organized without server</a:t>
            </a:r>
          </a:p>
          <a:p>
            <a:pPr lvl="1"/>
            <a:r>
              <a:rPr lang="en-US" b="1" dirty="0" err="1" smtClean="0"/>
              <a:t>Diffie-Helman</a:t>
            </a:r>
            <a:r>
              <a:rPr lang="en-US" dirty="0" smtClean="0"/>
              <a:t> protocol establishes limited-time key</a:t>
            </a:r>
          </a:p>
          <a:p>
            <a:pPr lvl="1"/>
            <a:r>
              <a:rPr lang="en-US" dirty="0" smtClean="0"/>
              <a:t>Messages encrypted and authenticated by </a:t>
            </a:r>
            <a:r>
              <a:rPr lang="en-GB" b="1" dirty="0"/>
              <a:t>AES-256</a:t>
            </a:r>
            <a:r>
              <a:rPr lang="en-US" dirty="0" smtClean="0"/>
              <a:t> and </a:t>
            </a:r>
            <a:r>
              <a:rPr lang="en-GB" b="1" dirty="0" smtClean="0"/>
              <a:t>HMAC-SHA</a:t>
            </a:r>
            <a:r>
              <a:rPr lang="cs-CZ" b="1" dirty="0" smtClean="0"/>
              <a:t>512</a:t>
            </a:r>
            <a:r>
              <a:rPr lang="en-GB" dirty="0" smtClean="0"/>
              <a:t>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Server-</a:t>
            </a:r>
            <a:r>
              <a:rPr lang="cs-CZ" dirty="0" err="1" smtClean="0"/>
              <a:t>client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24hr </a:t>
            </a:r>
            <a:r>
              <a:rPr lang="cs-CZ" dirty="0" err="1" smtClean="0"/>
              <a:t>valid</a:t>
            </a:r>
            <a:r>
              <a:rPr lang="cs-CZ" dirty="0" smtClean="0"/>
              <a:t> </a:t>
            </a:r>
            <a:r>
              <a:rPr lang="cs-CZ" dirty="0" err="1" smtClean="0"/>
              <a:t>client-side</a:t>
            </a:r>
            <a:r>
              <a:rPr lang="cs-CZ" dirty="0" smtClean="0"/>
              <a:t> </a:t>
            </a:r>
            <a:r>
              <a:rPr lang="cs-CZ" dirty="0" err="1" smtClean="0"/>
              <a:t>certificates</a:t>
            </a:r>
            <a:endParaRPr lang="cs-CZ" dirty="0" smtClean="0"/>
          </a:p>
          <a:p>
            <a:r>
              <a:rPr lang="cs-CZ" dirty="0" err="1" smtClean="0"/>
              <a:t>Communication</a:t>
            </a:r>
            <a:r>
              <a:rPr lang="cs-CZ" dirty="0" smtClean="0"/>
              <a:t> </a:t>
            </a:r>
            <a:r>
              <a:rPr lang="cs-CZ" dirty="0" err="1" smtClean="0"/>
              <a:t>established</a:t>
            </a:r>
            <a:r>
              <a:rPr lang="cs-CZ" dirty="0" smtClean="0"/>
              <a:t> </a:t>
            </a:r>
            <a:r>
              <a:rPr lang="cs-CZ" dirty="0" err="1" smtClean="0"/>
              <a:t>through</a:t>
            </a:r>
            <a:r>
              <a:rPr lang="cs-CZ" dirty="0" smtClean="0"/>
              <a:t> TLS</a:t>
            </a:r>
          </a:p>
          <a:p>
            <a:r>
              <a:rPr lang="cs-CZ" dirty="0" err="1" smtClean="0"/>
              <a:t>Lifeline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Server </a:t>
            </a:r>
            <a:r>
              <a:rPr lang="cs-CZ" dirty="0" err="1" smtClean="0"/>
              <a:t>verifies</a:t>
            </a:r>
            <a:r>
              <a:rPr lang="cs-CZ" dirty="0" smtClean="0"/>
              <a:t> </a:t>
            </a:r>
            <a:r>
              <a:rPr lang="cs-CZ" dirty="0" err="1" smtClean="0"/>
              <a:t>login</a:t>
            </a:r>
            <a:r>
              <a:rPr lang="cs-CZ" dirty="0" smtClean="0"/>
              <a:t> </a:t>
            </a:r>
            <a:r>
              <a:rPr lang="cs-CZ" dirty="0" err="1" smtClean="0"/>
              <a:t>information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 smtClean="0"/>
              <a:t>Client</a:t>
            </a:r>
            <a:r>
              <a:rPr lang="cs-CZ" dirty="0" smtClean="0"/>
              <a:t> </a:t>
            </a:r>
            <a:r>
              <a:rPr lang="cs-CZ" dirty="0" err="1" smtClean="0"/>
              <a:t>creates</a:t>
            </a:r>
            <a:r>
              <a:rPr lang="cs-CZ" dirty="0" smtClean="0"/>
              <a:t> RSA pair and </a:t>
            </a:r>
            <a:r>
              <a:rPr lang="cs-CZ" dirty="0" err="1" smtClean="0"/>
              <a:t>sends</a:t>
            </a:r>
            <a:r>
              <a:rPr lang="cs-CZ" dirty="0" smtClean="0"/>
              <a:t> public </a:t>
            </a:r>
            <a:r>
              <a:rPr lang="cs-CZ" dirty="0" err="1" smtClean="0"/>
              <a:t>key</a:t>
            </a:r>
            <a:r>
              <a:rPr lang="cs-CZ" dirty="0" smtClean="0"/>
              <a:t> to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Server </a:t>
            </a:r>
            <a:r>
              <a:rPr lang="cs-CZ" dirty="0" err="1" smtClean="0"/>
              <a:t>signs</a:t>
            </a:r>
            <a:r>
              <a:rPr lang="cs-CZ" dirty="0" smtClean="0"/>
              <a:t> public </a:t>
            </a:r>
            <a:r>
              <a:rPr lang="cs-CZ" dirty="0" err="1" smtClean="0"/>
              <a:t>key</a:t>
            </a:r>
            <a:r>
              <a:rPr lang="cs-CZ" dirty="0" smtClean="0"/>
              <a:t> and </a:t>
            </a:r>
            <a:r>
              <a:rPr lang="cs-CZ" dirty="0" err="1" smtClean="0"/>
              <a:t>sends</a:t>
            </a:r>
            <a:r>
              <a:rPr lang="cs-CZ" dirty="0" smtClean="0"/>
              <a:t> </a:t>
            </a:r>
            <a:r>
              <a:rPr lang="cs-CZ" dirty="0" err="1" smtClean="0"/>
              <a:t>back</a:t>
            </a:r>
            <a:r>
              <a:rPr lang="cs-CZ" dirty="0" smtClean="0"/>
              <a:t> </a:t>
            </a:r>
            <a:r>
              <a:rPr lang="cs-CZ" dirty="0" err="1" smtClean="0"/>
              <a:t>signed</a:t>
            </a:r>
            <a:r>
              <a:rPr lang="cs-CZ" dirty="0" smtClean="0"/>
              <a:t> public </a:t>
            </a:r>
            <a:r>
              <a:rPr lang="cs-CZ" dirty="0" err="1" smtClean="0"/>
              <a:t>key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14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Client-client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Prerequisities</a:t>
            </a:r>
            <a:r>
              <a:rPr lang="cs-CZ" dirty="0" smtClean="0"/>
              <a:t> – </a:t>
            </a:r>
            <a:r>
              <a:rPr lang="cs-CZ" dirty="0" err="1" smtClean="0"/>
              <a:t>each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r>
              <a:rPr lang="cs-CZ" dirty="0" smtClean="0"/>
              <a:t> has </a:t>
            </a:r>
            <a:r>
              <a:rPr lang="cs-CZ" dirty="0" err="1" smtClean="0"/>
              <a:t>own</a:t>
            </a:r>
            <a:r>
              <a:rPr lang="cs-CZ" dirty="0" smtClean="0"/>
              <a:t> </a:t>
            </a:r>
            <a:r>
              <a:rPr lang="cs-CZ" dirty="0" err="1" smtClean="0"/>
              <a:t>certificate</a:t>
            </a:r>
            <a:endParaRPr lang="cs-CZ" dirty="0" smtClean="0"/>
          </a:p>
          <a:p>
            <a:r>
              <a:rPr lang="cs-CZ" dirty="0" smtClean="0"/>
              <a:t>Forward </a:t>
            </a:r>
            <a:r>
              <a:rPr lang="cs-CZ" dirty="0" err="1" smtClean="0"/>
              <a:t>secrecy</a:t>
            </a:r>
            <a:r>
              <a:rPr lang="cs-CZ" dirty="0" smtClean="0"/>
              <a:t> </a:t>
            </a:r>
            <a:r>
              <a:rPr lang="cs-CZ" dirty="0" err="1" smtClean="0"/>
              <a:t>realised</a:t>
            </a:r>
            <a:r>
              <a:rPr lang="cs-CZ" dirty="0" smtClean="0"/>
              <a:t> </a:t>
            </a:r>
            <a:r>
              <a:rPr lang="cs-CZ" dirty="0" err="1" smtClean="0"/>
              <a:t>through</a:t>
            </a:r>
            <a:r>
              <a:rPr lang="cs-CZ" dirty="0" smtClean="0"/>
              <a:t> </a:t>
            </a:r>
            <a:r>
              <a:rPr lang="cs-CZ" dirty="0" err="1" smtClean="0"/>
              <a:t>Diffie-Helman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endParaRPr lang="cs-CZ" dirty="0" smtClean="0"/>
          </a:p>
          <a:p>
            <a:r>
              <a:rPr lang="cs-CZ" dirty="0" err="1" smtClean="0"/>
              <a:t>Lifeline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r>
              <a:rPr lang="cs-CZ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err="1" smtClean="0"/>
              <a:t>Initial</a:t>
            </a:r>
            <a:r>
              <a:rPr lang="cs-CZ" dirty="0" smtClean="0"/>
              <a:t> </a:t>
            </a:r>
            <a:r>
              <a:rPr lang="cs-CZ" dirty="0" err="1" smtClean="0"/>
              <a:t>exchange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certificates</a:t>
            </a:r>
            <a:endParaRPr lang="cs-CZ" dirty="0" smtClean="0"/>
          </a:p>
          <a:p>
            <a:pPr marL="1200150" lvl="2" indent="-342900">
              <a:buFont typeface="+mj-lt"/>
              <a:buAutoNum type="arabicPeriod"/>
            </a:pPr>
            <a:r>
              <a:rPr lang="cs-CZ" dirty="0" err="1" smtClean="0"/>
              <a:t>They</a:t>
            </a:r>
            <a:r>
              <a:rPr lang="cs-CZ" dirty="0" smtClean="0"/>
              <a:t> </a:t>
            </a:r>
            <a:r>
              <a:rPr lang="cs-CZ" dirty="0" err="1" smtClean="0"/>
              <a:t>verify</a:t>
            </a:r>
            <a:r>
              <a:rPr lang="cs-CZ" dirty="0" smtClean="0"/>
              <a:t> </a:t>
            </a:r>
            <a:r>
              <a:rPr lang="cs-CZ" dirty="0" err="1" smtClean="0"/>
              <a:t>each</a:t>
            </a:r>
            <a:r>
              <a:rPr lang="cs-CZ" dirty="0" smtClean="0"/>
              <a:t> </a:t>
            </a:r>
            <a:r>
              <a:rPr lang="cs-CZ" dirty="0" err="1" smtClean="0"/>
              <a:t>other</a:t>
            </a: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 smtClean="0"/>
              <a:t>Both</a:t>
            </a:r>
            <a:r>
              <a:rPr lang="cs-CZ" dirty="0" smtClean="0"/>
              <a:t> </a:t>
            </a:r>
            <a:r>
              <a:rPr lang="cs-CZ" dirty="0" err="1" smtClean="0"/>
              <a:t>sides</a:t>
            </a:r>
            <a:r>
              <a:rPr lang="cs-CZ" dirty="0" smtClean="0"/>
              <a:t> </a:t>
            </a:r>
            <a:r>
              <a:rPr lang="cs-CZ" dirty="0" err="1" smtClean="0"/>
              <a:t>agree</a:t>
            </a:r>
            <a:r>
              <a:rPr lang="cs-CZ" dirty="0" smtClean="0"/>
              <a:t> on </a:t>
            </a:r>
            <a:r>
              <a:rPr lang="cs-CZ" dirty="0" err="1" smtClean="0"/>
              <a:t>keys</a:t>
            </a:r>
            <a:r>
              <a:rPr lang="cs-CZ" dirty="0" smtClean="0"/>
              <a:t> </a:t>
            </a:r>
            <a:r>
              <a:rPr lang="cs-CZ" dirty="0" err="1" smtClean="0"/>
              <a:t>through</a:t>
            </a:r>
            <a:r>
              <a:rPr lang="cs-CZ" dirty="0" smtClean="0"/>
              <a:t> DH</a:t>
            </a:r>
          </a:p>
          <a:p>
            <a:pPr marL="1200150" lvl="2" indent="-342900">
              <a:buFont typeface="+mj-lt"/>
              <a:buAutoNum type="arabicPeriod"/>
            </a:pPr>
            <a:r>
              <a:rPr lang="cs-CZ" dirty="0" err="1" smtClean="0"/>
              <a:t>Keys</a:t>
            </a:r>
            <a:r>
              <a:rPr lang="cs-CZ" dirty="0" smtClean="0"/>
              <a:t> </a:t>
            </a:r>
            <a:r>
              <a:rPr lang="cs-CZ" dirty="0" err="1" smtClean="0"/>
              <a:t>used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10 </a:t>
            </a:r>
            <a:r>
              <a:rPr lang="cs-CZ" dirty="0" err="1" smtClean="0"/>
              <a:t>messages</a:t>
            </a:r>
            <a:r>
              <a:rPr lang="cs-CZ" dirty="0" smtClean="0"/>
              <a:t> </a:t>
            </a:r>
            <a:r>
              <a:rPr lang="cs-CZ" dirty="0" err="1" smtClean="0"/>
              <a:t>max</a:t>
            </a:r>
            <a:endParaRPr lang="cs-CZ" dirty="0" smtClean="0"/>
          </a:p>
          <a:p>
            <a:pPr marL="1200150" lvl="2" indent="-342900">
              <a:buFont typeface="+mj-lt"/>
              <a:buAutoNum type="arabicPeriod"/>
            </a:pPr>
            <a:r>
              <a:rPr lang="cs-CZ" dirty="0" err="1" smtClean="0"/>
              <a:t>After</a:t>
            </a:r>
            <a:r>
              <a:rPr lang="cs-CZ" dirty="0" smtClean="0"/>
              <a:t> 10 </a:t>
            </a:r>
            <a:r>
              <a:rPr lang="cs-CZ" dirty="0" err="1" smtClean="0"/>
              <a:t>messages</a:t>
            </a:r>
            <a:r>
              <a:rPr lang="cs-CZ" dirty="0" smtClean="0"/>
              <a:t> </a:t>
            </a:r>
            <a:r>
              <a:rPr lang="cs-CZ" dirty="0" err="1" smtClean="0"/>
              <a:t>new</a:t>
            </a:r>
            <a:r>
              <a:rPr lang="cs-CZ" dirty="0" smtClean="0"/>
              <a:t> DH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chosen</a:t>
            </a:r>
            <a:r>
              <a:rPr lang="cs-CZ" dirty="0" smtClean="0"/>
              <a:t> and </a:t>
            </a:r>
            <a:r>
              <a:rPr lang="cs-CZ" dirty="0" err="1" smtClean="0"/>
              <a:t>appended</a:t>
            </a:r>
            <a:endParaRPr lang="cs-CZ" dirty="0" smtClean="0"/>
          </a:p>
          <a:p>
            <a:pPr marL="1657350" lvl="3" indent="-342900">
              <a:buFont typeface="+mj-lt"/>
              <a:buAutoNum type="arabicPeriod"/>
            </a:pPr>
            <a:r>
              <a:rPr lang="cs-CZ" dirty="0" err="1" smtClean="0"/>
              <a:t>Other</a:t>
            </a:r>
            <a:r>
              <a:rPr lang="cs-CZ" dirty="0" smtClean="0"/>
              <a:t> </a:t>
            </a:r>
            <a:r>
              <a:rPr lang="cs-CZ" dirty="0" err="1" smtClean="0"/>
              <a:t>side</a:t>
            </a:r>
            <a:r>
              <a:rPr lang="cs-CZ" dirty="0" smtClean="0"/>
              <a:t> </a:t>
            </a:r>
            <a:r>
              <a:rPr lang="cs-CZ" dirty="0" err="1" smtClean="0"/>
              <a:t>automatic</a:t>
            </a:r>
            <a:r>
              <a:rPr lang="en-US" dirty="0" smtClean="0"/>
              <a:t>a</a:t>
            </a:r>
            <a:r>
              <a:rPr lang="cs-CZ" dirty="0" err="1" smtClean="0"/>
              <a:t>ly</a:t>
            </a:r>
            <a:r>
              <a:rPr lang="cs-CZ" dirty="0" smtClean="0"/>
              <a:t> </a:t>
            </a:r>
            <a:r>
              <a:rPr lang="cs-CZ" dirty="0" err="1" smtClean="0"/>
              <a:t>respond</a:t>
            </a:r>
            <a:r>
              <a:rPr lang="en-US" dirty="0" smtClean="0"/>
              <a:t>s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part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9976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Client-client</a:t>
            </a:r>
            <a:r>
              <a:rPr lang="cs-CZ" dirty="0" smtClean="0"/>
              <a:t> </a:t>
            </a:r>
            <a:r>
              <a:rPr lang="cs-CZ" dirty="0" err="1" smtClean="0"/>
              <a:t>example</a:t>
            </a:r>
            <a:endParaRPr lang="cs-CZ" dirty="0"/>
          </a:p>
        </p:txBody>
      </p:sp>
      <p:sp>
        <p:nvSpPr>
          <p:cNvPr id="6" name="Dvojitá šipka 5"/>
          <p:cNvSpPr/>
          <p:nvPr/>
        </p:nvSpPr>
        <p:spPr>
          <a:xfrm>
            <a:off x="2547525" y="1995257"/>
            <a:ext cx="1746421" cy="26361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certificate</a:t>
            </a:r>
            <a:endParaRPr lang="cs-CZ" sz="1400" dirty="0"/>
          </a:p>
        </p:txBody>
      </p:sp>
      <p:sp>
        <p:nvSpPr>
          <p:cNvPr id="7" name="Obdélníkový bublinový popisek 6"/>
          <p:cNvSpPr/>
          <p:nvPr/>
        </p:nvSpPr>
        <p:spPr>
          <a:xfrm>
            <a:off x="1635484" y="1202752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Alice</a:t>
            </a:r>
            <a:endParaRPr lang="cs-CZ" dirty="0"/>
          </a:p>
        </p:txBody>
      </p:sp>
      <p:sp>
        <p:nvSpPr>
          <p:cNvPr id="8" name="Obdélníkový bublinový popisek 7"/>
          <p:cNvSpPr/>
          <p:nvPr/>
        </p:nvSpPr>
        <p:spPr>
          <a:xfrm flipH="1">
            <a:off x="8872152" y="1250186"/>
            <a:ext cx="984422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Bob</a:t>
            </a:r>
            <a:endParaRPr lang="cs-CZ" dirty="0"/>
          </a:p>
        </p:txBody>
      </p:sp>
      <p:sp>
        <p:nvSpPr>
          <p:cNvPr id="9" name="Dvojitá šipka 8"/>
          <p:cNvSpPr/>
          <p:nvPr/>
        </p:nvSpPr>
        <p:spPr>
          <a:xfrm flipH="1">
            <a:off x="6172195" y="2000930"/>
            <a:ext cx="1898820" cy="26361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certificate</a:t>
            </a:r>
            <a:endParaRPr lang="cs-CZ" sz="1400" dirty="0"/>
          </a:p>
        </p:txBody>
      </p:sp>
      <p:cxnSp>
        <p:nvCxnSpPr>
          <p:cNvPr id="11" name="Přímá spojnice 10"/>
          <p:cNvCxnSpPr/>
          <p:nvPr/>
        </p:nvCxnSpPr>
        <p:spPr>
          <a:xfrm>
            <a:off x="744966" y="2446638"/>
            <a:ext cx="940472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3947984" y="4937256"/>
            <a:ext cx="2224211" cy="323054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10Message[key1]</a:t>
            </a:r>
            <a:endParaRPr lang="cs-CZ" sz="1400" dirty="0"/>
          </a:p>
        </p:txBody>
      </p:sp>
      <p:sp>
        <p:nvSpPr>
          <p:cNvPr id="13" name="Dvojitá šipka 12"/>
          <p:cNvSpPr/>
          <p:nvPr/>
        </p:nvSpPr>
        <p:spPr>
          <a:xfrm flipH="1">
            <a:off x="3947984" y="4001031"/>
            <a:ext cx="2224211" cy="327685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02Message[key1]</a:t>
            </a:r>
            <a:endParaRPr lang="cs-CZ" sz="1400" dirty="0"/>
          </a:p>
        </p:txBody>
      </p:sp>
      <p:sp>
        <p:nvSpPr>
          <p:cNvPr id="14" name="Dvojitá šipka 13"/>
          <p:cNvSpPr/>
          <p:nvPr/>
        </p:nvSpPr>
        <p:spPr>
          <a:xfrm>
            <a:off x="3723736" y="3583320"/>
            <a:ext cx="2831760" cy="326640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01</a:t>
            </a:r>
            <a:r>
              <a:rPr lang="cs-CZ" sz="1400" dirty="0" err="1" smtClean="0"/>
              <a:t>Message</a:t>
            </a:r>
            <a:r>
              <a:rPr lang="en-US" sz="1400" dirty="0" smtClean="0"/>
              <a:t>[key1</a:t>
            </a:r>
            <a:r>
              <a:rPr lang="en-US" sz="1400" dirty="0" smtClean="0"/>
              <a:t>][DH]</a:t>
            </a:r>
            <a:endParaRPr lang="cs-CZ" sz="1400" dirty="0"/>
          </a:p>
        </p:txBody>
      </p:sp>
      <p:sp>
        <p:nvSpPr>
          <p:cNvPr id="15" name="Obousměrná vodorovná šipka 14"/>
          <p:cNvSpPr/>
          <p:nvPr/>
        </p:nvSpPr>
        <p:spPr>
          <a:xfrm>
            <a:off x="3085067" y="2651119"/>
            <a:ext cx="4007709" cy="47566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Initial</a:t>
            </a:r>
            <a:r>
              <a:rPr lang="cs-CZ" dirty="0" smtClean="0"/>
              <a:t> </a:t>
            </a:r>
            <a:r>
              <a:rPr lang="cs-CZ" dirty="0" err="1" smtClean="0"/>
              <a:t>Diffie-Helman</a:t>
            </a:r>
            <a:endParaRPr lang="cs-CZ" dirty="0"/>
          </a:p>
        </p:txBody>
      </p:sp>
      <p:cxnSp>
        <p:nvCxnSpPr>
          <p:cNvPr id="17" name="Přímá spojnice 16"/>
          <p:cNvCxnSpPr/>
          <p:nvPr/>
        </p:nvCxnSpPr>
        <p:spPr>
          <a:xfrm>
            <a:off x="744966" y="3331266"/>
            <a:ext cx="94047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646111" y="3321680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key1</a:t>
            </a:r>
            <a:endParaRPr lang="cs-CZ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5228965" y="298929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Result</a:t>
            </a:r>
            <a:r>
              <a:rPr lang="cs-CZ" dirty="0" smtClean="0"/>
              <a:t>: key1</a:t>
            </a:r>
            <a:endParaRPr lang="cs-CZ" dirty="0"/>
          </a:p>
        </p:txBody>
      </p:sp>
      <p:cxnSp>
        <p:nvCxnSpPr>
          <p:cNvPr id="21" name="Přímá spojnice 20"/>
          <p:cNvCxnSpPr/>
          <p:nvPr/>
        </p:nvCxnSpPr>
        <p:spPr>
          <a:xfrm>
            <a:off x="5060090" y="4324865"/>
            <a:ext cx="0" cy="60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vojitá šipka 21"/>
          <p:cNvSpPr/>
          <p:nvPr/>
        </p:nvSpPr>
        <p:spPr>
          <a:xfrm flipH="1">
            <a:off x="3947984" y="5329347"/>
            <a:ext cx="2224210" cy="266444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[DH2]</a:t>
            </a:r>
            <a:endParaRPr lang="cs-CZ" sz="1400" dirty="0"/>
          </a:p>
        </p:txBody>
      </p:sp>
      <p:cxnSp>
        <p:nvCxnSpPr>
          <p:cNvPr id="23" name="Přímá spojnice 22"/>
          <p:cNvCxnSpPr/>
          <p:nvPr/>
        </p:nvCxnSpPr>
        <p:spPr>
          <a:xfrm>
            <a:off x="744965" y="5806736"/>
            <a:ext cx="94047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646111" y="5840276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 smtClean="0">
                <a:solidFill>
                  <a:srgbClr val="92D050"/>
                </a:solidFill>
              </a:rPr>
              <a:t>key</a:t>
            </a:r>
            <a:r>
              <a:rPr lang="en-US" sz="2800" dirty="0" smtClean="0">
                <a:solidFill>
                  <a:srgbClr val="92D050"/>
                </a:solidFill>
              </a:rPr>
              <a:t>2</a:t>
            </a:r>
            <a:endParaRPr lang="cs-CZ" sz="2800" dirty="0">
              <a:solidFill>
                <a:srgbClr val="92D050"/>
              </a:solidFill>
            </a:endParaRPr>
          </a:p>
        </p:txBody>
      </p:sp>
      <p:sp>
        <p:nvSpPr>
          <p:cNvPr id="25" name="Dvojitá šipka 24"/>
          <p:cNvSpPr/>
          <p:nvPr/>
        </p:nvSpPr>
        <p:spPr>
          <a:xfrm>
            <a:off x="3723736" y="5993106"/>
            <a:ext cx="2831760" cy="294499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1</a:t>
            </a:r>
            <a:r>
              <a:rPr lang="cs-CZ" sz="1400" dirty="0" err="1" smtClean="0"/>
              <a:t>Message</a:t>
            </a:r>
            <a:r>
              <a:rPr lang="en-US" sz="1400" dirty="0" smtClean="0"/>
              <a:t>[key2</a:t>
            </a:r>
            <a:r>
              <a:rPr lang="en-US" sz="1400" dirty="0" smtClean="0"/>
              <a:t>][DH]</a:t>
            </a:r>
            <a:endParaRPr lang="cs-CZ" sz="14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502953" y="21375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</a:t>
            </a:r>
            <a:endParaRPr lang="cs-CZ" dirty="0"/>
          </a:p>
        </p:txBody>
      </p:sp>
      <p:sp>
        <p:nvSpPr>
          <p:cNvPr id="28" name="Pravá složená závorka 27"/>
          <p:cNvSpPr/>
          <p:nvPr/>
        </p:nvSpPr>
        <p:spPr>
          <a:xfrm>
            <a:off x="6796216" y="4925369"/>
            <a:ext cx="461319" cy="7354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7299655" y="509001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key2</a:t>
            </a:r>
            <a:endParaRPr lang="cs-CZ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195</Words>
  <Application>Microsoft Office PowerPoint</Application>
  <PresentationFormat>Widescreen</PresentationFormat>
  <Paragraphs>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 </vt:lpstr>
      <vt:lpstr>Project overview</vt:lpstr>
      <vt:lpstr>Server-client communication</vt:lpstr>
      <vt:lpstr>Client-client communication</vt:lpstr>
      <vt:lpstr>Client-client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Armadill</dc:title>
  <dc:creator>MATA</dc:creator>
  <cp:lastModifiedBy>Peto</cp:lastModifiedBy>
  <cp:revision>18</cp:revision>
  <dcterms:created xsi:type="dcterms:W3CDTF">2016-03-13T16:43:22Z</dcterms:created>
  <dcterms:modified xsi:type="dcterms:W3CDTF">2016-03-14T14:56:58Z</dcterms:modified>
</cp:coreProperties>
</file>